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sldIdLst>
    <p:sldId id="256" r:id="rId5"/>
    <p:sldId id="257" r:id="rId6"/>
    <p:sldId id="258" r:id="rId7"/>
    <p:sldId id="259" r:id="rId8"/>
    <p:sldId id="260" r:id="rId9"/>
    <p:sldId id="261" r:id="rId10"/>
    <p:sldId id="266" r:id="rId11"/>
    <p:sldId id="262" r:id="rId12"/>
    <p:sldId id="263" r:id="rId13"/>
    <p:sldId id="264" r:id="rId14"/>
    <p:sldId id="265"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C62D0-DFA7-4446-B7B3-AF1E29FE633F}" v="543" dt="2025-02-25T20:47:55.646"/>
    <p1510:client id="{C1C0D782-00F1-4FB7-8E0B-59CABE880497}" v="27" dt="2025-02-25T20:27:11.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efring, Allison Christine" userId="S::kaefringa22@ecu.edu::3c2c8e45-bfc5-4ed2-b47d-0633c68d1ffa" providerId="AD" clId="Web-{C1C0D782-00F1-4FB7-8E0B-59CABE880497}"/>
    <pc:docChg chg="addSld modSld addMainMaster delMainMaster">
      <pc:chgData name="Kaefring, Allison Christine" userId="S::kaefringa22@ecu.edu::3c2c8e45-bfc5-4ed2-b47d-0633c68d1ffa" providerId="AD" clId="Web-{C1C0D782-00F1-4FB7-8E0B-59CABE880497}" dt="2025-02-25T20:27:11.984" v="26"/>
      <pc:docMkLst>
        <pc:docMk/>
      </pc:docMkLst>
      <pc:sldChg chg="addSp delSp modSp mod setBg modClrScheme setClrOvrMap chgLayout">
        <pc:chgData name="Kaefring, Allison Christine" userId="S::kaefringa22@ecu.edu::3c2c8e45-bfc5-4ed2-b47d-0633c68d1ffa" providerId="AD" clId="Web-{C1C0D782-00F1-4FB7-8E0B-59CABE880497}" dt="2025-02-25T20:27:11.859" v="25" actId="20577"/>
        <pc:sldMkLst>
          <pc:docMk/>
          <pc:sldMk cId="109857222" sldId="256"/>
        </pc:sldMkLst>
        <pc:spChg chg="mod">
          <ac:chgData name="Kaefring, Allison Christine" userId="S::kaefringa22@ecu.edu::3c2c8e45-bfc5-4ed2-b47d-0633c68d1ffa" providerId="AD" clId="Web-{C1C0D782-00F1-4FB7-8E0B-59CABE880497}" dt="2025-02-25T20:25:13.109" v="19"/>
          <ac:spMkLst>
            <pc:docMk/>
            <pc:sldMk cId="109857222" sldId="256"/>
            <ac:spMk id="2" creationId="{00000000-0000-0000-0000-000000000000}"/>
          </ac:spMkLst>
        </pc:spChg>
        <pc:spChg chg="mod">
          <ac:chgData name="Kaefring, Allison Christine" userId="S::kaefringa22@ecu.edu::3c2c8e45-bfc5-4ed2-b47d-0633c68d1ffa" providerId="AD" clId="Web-{C1C0D782-00F1-4FB7-8E0B-59CABE880497}" dt="2025-02-25T20:27:11.859" v="25" actId="20577"/>
          <ac:spMkLst>
            <pc:docMk/>
            <pc:sldMk cId="109857222" sldId="256"/>
            <ac:spMk id="3" creationId="{00000000-0000-0000-0000-000000000000}"/>
          </ac:spMkLst>
        </pc:spChg>
        <pc:spChg chg="add del">
          <ac:chgData name="Kaefring, Allison Christine" userId="S::kaefringa22@ecu.edu::3c2c8e45-bfc5-4ed2-b47d-0633c68d1ffa" providerId="AD" clId="Web-{C1C0D782-00F1-4FB7-8E0B-59CABE880497}" dt="2025-02-25T20:25:13.109" v="19"/>
          <ac:spMkLst>
            <pc:docMk/>
            <pc:sldMk cId="109857222" sldId="256"/>
            <ac:spMk id="9" creationId="{19F9BF86-FE94-4517-B97D-026C7515E589}"/>
          </ac:spMkLst>
        </pc:spChg>
        <pc:spChg chg="add del">
          <ac:chgData name="Kaefring, Allison Christine" userId="S::kaefringa22@ecu.edu::3c2c8e45-bfc5-4ed2-b47d-0633c68d1ffa" providerId="AD" clId="Web-{C1C0D782-00F1-4FB7-8E0B-59CABE880497}" dt="2025-02-25T20:25:13.109" v="19"/>
          <ac:spMkLst>
            <pc:docMk/>
            <pc:sldMk cId="109857222" sldId="256"/>
            <ac:spMk id="11" creationId="{72E284DE-AB43-1296-3166-892F44A3A2E9}"/>
          </ac:spMkLst>
        </pc:spChg>
        <pc:spChg chg="add">
          <ac:chgData name="Kaefring, Allison Christine" userId="S::kaefringa22@ecu.edu::3c2c8e45-bfc5-4ed2-b47d-0633c68d1ffa" providerId="AD" clId="Web-{C1C0D782-00F1-4FB7-8E0B-59CABE880497}" dt="2025-02-25T20:25:13.109" v="19"/>
          <ac:spMkLst>
            <pc:docMk/>
            <pc:sldMk cId="109857222" sldId="256"/>
            <ac:spMk id="18" creationId="{F1174801-1395-44C5-9B00-CCAC45C056E7}"/>
          </ac:spMkLst>
        </pc:spChg>
        <pc:spChg chg="add">
          <ac:chgData name="Kaefring, Allison Christine" userId="S::kaefringa22@ecu.edu::3c2c8e45-bfc5-4ed2-b47d-0633c68d1ffa" providerId="AD" clId="Web-{C1C0D782-00F1-4FB7-8E0B-59CABE880497}" dt="2025-02-25T20:25:13.109" v="19"/>
          <ac:spMkLst>
            <pc:docMk/>
            <pc:sldMk cId="109857222" sldId="256"/>
            <ac:spMk id="20" creationId="{996DFAFB-BCE1-4BEC-82FB-D574234DEF0A}"/>
          </ac:spMkLst>
        </pc:spChg>
        <pc:grpChg chg="add">
          <ac:chgData name="Kaefring, Allison Christine" userId="S::kaefringa22@ecu.edu::3c2c8e45-bfc5-4ed2-b47d-0633c68d1ffa" providerId="AD" clId="Web-{C1C0D782-00F1-4FB7-8E0B-59CABE880497}" dt="2025-02-25T20:25:13.109" v="19"/>
          <ac:grpSpMkLst>
            <pc:docMk/>
            <pc:sldMk cId="109857222" sldId="256"/>
            <ac:grpSpMk id="22" creationId="{FD57FA8A-6F6A-4738-A4C4-A1CA44170603}"/>
          </ac:grpSpMkLst>
        </pc:grpChg>
        <pc:grpChg chg="add">
          <ac:chgData name="Kaefring, Allison Christine" userId="S::kaefringa22@ecu.edu::3c2c8e45-bfc5-4ed2-b47d-0633c68d1ffa" providerId="AD" clId="Web-{C1C0D782-00F1-4FB7-8E0B-59CABE880497}" dt="2025-02-25T20:25:13.109" v="19"/>
          <ac:grpSpMkLst>
            <pc:docMk/>
            <pc:sldMk cId="109857222" sldId="256"/>
            <ac:grpSpMk id="34" creationId="{FA83938A-824D-4A58-A16F-424E254986BD}"/>
          </ac:grpSpMkLst>
        </pc:grpChg>
        <pc:grpChg chg="add">
          <ac:chgData name="Kaefring, Allison Christine" userId="S::kaefringa22@ecu.edu::3c2c8e45-bfc5-4ed2-b47d-0633c68d1ffa" providerId="AD" clId="Web-{C1C0D782-00F1-4FB7-8E0B-59CABE880497}" dt="2025-02-25T20:25:13.109" v="19"/>
          <ac:grpSpMkLst>
            <pc:docMk/>
            <pc:sldMk cId="109857222" sldId="256"/>
            <ac:grpSpMk id="47" creationId="{B531CCBB-545A-412B-89AF-AEB3068A7324}"/>
          </ac:grpSpMkLst>
        </pc:grpChg>
        <pc:picChg chg="add del">
          <ac:chgData name="Kaefring, Allison Christine" userId="S::kaefringa22@ecu.edu::3c2c8e45-bfc5-4ed2-b47d-0633c68d1ffa" providerId="AD" clId="Web-{C1C0D782-00F1-4FB7-8E0B-59CABE880497}" dt="2025-02-25T20:25:05.437" v="18"/>
          <ac:picMkLst>
            <pc:docMk/>
            <pc:sldMk cId="109857222" sldId="256"/>
            <ac:picMk id="4" creationId="{CDB46B60-815B-1347-6A2C-39DEC812A309}"/>
          </ac:picMkLst>
        </pc:picChg>
        <pc:picChg chg="add">
          <ac:chgData name="Kaefring, Allison Christine" userId="S::kaefringa22@ecu.edu::3c2c8e45-bfc5-4ed2-b47d-0633c68d1ffa" providerId="AD" clId="Web-{C1C0D782-00F1-4FB7-8E0B-59CABE880497}" dt="2025-02-25T20:25:13.109" v="19"/>
          <ac:picMkLst>
            <pc:docMk/>
            <pc:sldMk cId="109857222" sldId="256"/>
            <ac:picMk id="15" creationId="{1A034173-A617-7830-251B-1148ABEBACD3}"/>
          </ac:picMkLst>
        </pc:picChg>
        <pc:cxnChg chg="add">
          <ac:chgData name="Kaefring, Allison Christine" userId="S::kaefringa22@ecu.edu::3c2c8e45-bfc5-4ed2-b47d-0633c68d1ffa" providerId="AD" clId="Web-{C1C0D782-00F1-4FB7-8E0B-59CABE880497}" dt="2025-02-25T20:24:27.593" v="0"/>
          <ac:cxnSpMkLst>
            <pc:docMk/>
            <pc:sldMk cId="109857222" sldId="256"/>
            <ac:cxnSpMk id="13" creationId="{97CC2FE6-3AD0-4131-B4BC-1F4D65E25E13}"/>
          </ac:cxnSpMkLst>
        </pc:cxnChg>
      </pc:sldChg>
      <pc:sldChg chg="new">
        <pc:chgData name="Kaefring, Allison Christine" userId="S::kaefringa22@ecu.edu::3c2c8e45-bfc5-4ed2-b47d-0633c68d1ffa" providerId="AD" clId="Web-{C1C0D782-00F1-4FB7-8E0B-59CABE880497}" dt="2025-02-25T20:27:11.984" v="26"/>
        <pc:sldMkLst>
          <pc:docMk/>
          <pc:sldMk cId="3302762054" sldId="257"/>
        </pc:sldMkLst>
      </pc:sldChg>
      <pc:sldMasterChg chg="del delSldLayout">
        <pc:chgData name="Kaefring, Allison Christine" userId="S::kaefringa22@ecu.edu::3c2c8e45-bfc5-4ed2-b47d-0633c68d1ffa" providerId="AD" clId="Web-{C1C0D782-00F1-4FB7-8E0B-59CABE880497}" dt="2025-02-25T20:24:27.593" v="0"/>
        <pc:sldMasterMkLst>
          <pc:docMk/>
          <pc:sldMasterMk cId="2460954070" sldId="2147483660"/>
        </pc:sldMasterMkLst>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2385387890" sldId="2147483661"/>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949138452" sldId="2147483662"/>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2591524520" sldId="2147483663"/>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1203092039" sldId="2147483664"/>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3733172339" sldId="2147483665"/>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3210312558" sldId="2147483666"/>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3146388984" sldId="2147483667"/>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3171841454" sldId="2147483668"/>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1718958274" sldId="2147483669"/>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2202905451" sldId="2147483670"/>
          </pc:sldLayoutMkLst>
        </pc:sldLayoutChg>
        <pc:sldLayoutChg chg="del">
          <pc:chgData name="Kaefring, Allison Christine" userId="S::kaefringa22@ecu.edu::3c2c8e45-bfc5-4ed2-b47d-0633c68d1ffa" providerId="AD" clId="Web-{C1C0D782-00F1-4FB7-8E0B-59CABE880497}" dt="2025-02-25T20:24:27.593" v="0"/>
          <pc:sldLayoutMkLst>
            <pc:docMk/>
            <pc:sldMasterMk cId="2460954070" sldId="2147483660"/>
            <pc:sldLayoutMk cId="3479445657" sldId="2147483671"/>
          </pc:sldLayoutMkLst>
        </pc:sldLayoutChg>
      </pc:sldMasterChg>
      <pc:sldMasterChg chg="add del addSldLayout delSldLayout">
        <pc:chgData name="Kaefring, Allison Christine" userId="S::kaefringa22@ecu.edu::3c2c8e45-bfc5-4ed2-b47d-0633c68d1ffa" providerId="AD" clId="Web-{C1C0D782-00F1-4FB7-8E0B-59CABE880497}" dt="2025-02-25T20:25:13.109" v="19"/>
        <pc:sldMasterMkLst>
          <pc:docMk/>
          <pc:sldMasterMk cId="2874291876" sldId="2147483672"/>
        </pc:sldMasterMkLst>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248460384" sldId="2147483673"/>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1542713872" sldId="2147483674"/>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1949520073" sldId="2147483675"/>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3868237794" sldId="2147483676"/>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3690915807" sldId="2147483677"/>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3741647484" sldId="2147483678"/>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2212432639" sldId="2147483679"/>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163691365" sldId="2147483680"/>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4289391453" sldId="2147483681"/>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681658137" sldId="2147483682"/>
          </pc:sldLayoutMkLst>
        </pc:sldLayoutChg>
        <pc:sldLayoutChg chg="add del">
          <pc:chgData name="Kaefring, Allison Christine" userId="S::kaefringa22@ecu.edu::3c2c8e45-bfc5-4ed2-b47d-0633c68d1ffa" providerId="AD" clId="Web-{C1C0D782-00F1-4FB7-8E0B-59CABE880497}" dt="2025-02-25T20:25:13.109" v="19"/>
          <pc:sldLayoutMkLst>
            <pc:docMk/>
            <pc:sldMasterMk cId="2874291876" sldId="2147483672"/>
            <pc:sldLayoutMk cId="3208561547" sldId="2147483683"/>
          </pc:sldLayoutMkLst>
        </pc:sldLayoutChg>
      </pc:sldMasterChg>
      <pc:sldMasterChg chg="add addSldLayout">
        <pc:chgData name="Kaefring, Allison Christine" userId="S::kaefringa22@ecu.edu::3c2c8e45-bfc5-4ed2-b47d-0633c68d1ffa" providerId="AD" clId="Web-{C1C0D782-00F1-4FB7-8E0B-59CABE880497}" dt="2025-02-25T20:25:13.109" v="19"/>
        <pc:sldMasterMkLst>
          <pc:docMk/>
          <pc:sldMasterMk cId="2675291650" sldId="2147483759"/>
        </pc:sldMasterMkLst>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2606832854" sldId="2147483748"/>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3400615563" sldId="2147483749"/>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1929060892" sldId="2147483750"/>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3646432266" sldId="2147483751"/>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3078591614" sldId="2147483752"/>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3996736539" sldId="2147483753"/>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1533104029" sldId="2147483754"/>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612124118" sldId="2147483755"/>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2916145951" sldId="2147483756"/>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2462157264" sldId="2147483757"/>
          </pc:sldLayoutMkLst>
        </pc:sldLayoutChg>
        <pc:sldLayoutChg chg="add">
          <pc:chgData name="Kaefring, Allison Christine" userId="S::kaefringa22@ecu.edu::3c2c8e45-bfc5-4ed2-b47d-0633c68d1ffa" providerId="AD" clId="Web-{C1C0D782-00F1-4FB7-8E0B-59CABE880497}" dt="2025-02-25T20:25:13.109" v="19"/>
          <pc:sldLayoutMkLst>
            <pc:docMk/>
            <pc:sldMasterMk cId="2675291650" sldId="2147483759"/>
            <pc:sldLayoutMk cId="2434472938" sldId="2147483758"/>
          </pc:sldLayoutMkLst>
        </pc:sldLayoutChg>
      </pc:sldMasterChg>
    </pc:docChg>
  </pc:docChgLst>
  <pc:docChgLst>
    <pc:chgData name="Kaefring, Allison Christine" userId="S::kaefringa22@ecu.edu::3c2c8e45-bfc5-4ed2-b47d-0633c68d1ffa" providerId="AD" clId="Web-{ABCC62D0-DFA7-4446-B7B3-AF1E29FE633F}"/>
    <pc:docChg chg="addSld modSld sldOrd">
      <pc:chgData name="Kaefring, Allison Christine" userId="S::kaefringa22@ecu.edu::3c2c8e45-bfc5-4ed2-b47d-0633c68d1ffa" providerId="AD" clId="Web-{ABCC62D0-DFA7-4446-B7B3-AF1E29FE633F}" dt="2025-02-25T20:47:55.646" v="466"/>
      <pc:docMkLst>
        <pc:docMk/>
      </pc:docMkLst>
      <pc:sldChg chg="modSp">
        <pc:chgData name="Kaefring, Allison Christine" userId="S::kaefringa22@ecu.edu::3c2c8e45-bfc5-4ed2-b47d-0633c68d1ffa" providerId="AD" clId="Web-{ABCC62D0-DFA7-4446-B7B3-AF1E29FE633F}" dt="2025-02-25T20:29:01.891" v="4" actId="20577"/>
        <pc:sldMkLst>
          <pc:docMk/>
          <pc:sldMk cId="109857222" sldId="256"/>
        </pc:sldMkLst>
        <pc:spChg chg="mod">
          <ac:chgData name="Kaefring, Allison Christine" userId="S::kaefringa22@ecu.edu::3c2c8e45-bfc5-4ed2-b47d-0633c68d1ffa" providerId="AD" clId="Web-{ABCC62D0-DFA7-4446-B7B3-AF1E29FE633F}" dt="2025-02-25T20:29:01.891" v="4" actId="20577"/>
          <ac:spMkLst>
            <pc:docMk/>
            <pc:sldMk cId="109857222" sldId="256"/>
            <ac:spMk id="2" creationId="{00000000-0000-0000-0000-000000000000}"/>
          </ac:spMkLst>
        </pc:spChg>
      </pc:sldChg>
      <pc:sldChg chg="addSp delSp modSp mod setBg">
        <pc:chgData name="Kaefring, Allison Christine" userId="S::kaefringa22@ecu.edu::3c2c8e45-bfc5-4ed2-b47d-0633c68d1ffa" providerId="AD" clId="Web-{ABCC62D0-DFA7-4446-B7B3-AF1E29FE633F}" dt="2025-02-25T20:29:32.236" v="10"/>
        <pc:sldMkLst>
          <pc:docMk/>
          <pc:sldMk cId="3302762054" sldId="257"/>
        </pc:sldMkLst>
        <pc:spChg chg="mod">
          <ac:chgData name="Kaefring, Allison Christine" userId="S::kaefringa22@ecu.edu::3c2c8e45-bfc5-4ed2-b47d-0633c68d1ffa" providerId="AD" clId="Web-{ABCC62D0-DFA7-4446-B7B3-AF1E29FE633F}" dt="2025-02-25T20:29:32.236" v="10"/>
          <ac:spMkLst>
            <pc:docMk/>
            <pc:sldMk cId="3302762054" sldId="257"/>
            <ac:spMk id="2" creationId="{2B4D3D06-DD2E-84D3-A462-262909CD102F}"/>
          </ac:spMkLst>
        </pc:spChg>
        <pc:spChg chg="del mod">
          <ac:chgData name="Kaefring, Allison Christine" userId="S::kaefringa22@ecu.edu::3c2c8e45-bfc5-4ed2-b47d-0633c68d1ffa" providerId="AD" clId="Web-{ABCC62D0-DFA7-4446-B7B3-AF1E29FE633F}" dt="2025-02-25T20:29:32.236" v="10"/>
          <ac:spMkLst>
            <pc:docMk/>
            <pc:sldMk cId="3302762054" sldId="257"/>
            <ac:spMk id="3" creationId="{5C1ED596-CFEB-53B7-D8AA-3EEBBA5D6E9B}"/>
          </ac:spMkLst>
        </pc:spChg>
        <pc:spChg chg="add">
          <ac:chgData name="Kaefring, Allison Christine" userId="S::kaefringa22@ecu.edu::3c2c8e45-bfc5-4ed2-b47d-0633c68d1ffa" providerId="AD" clId="Web-{ABCC62D0-DFA7-4446-B7B3-AF1E29FE633F}" dt="2025-02-25T20:29:32.236" v="10"/>
          <ac:spMkLst>
            <pc:docMk/>
            <pc:sldMk cId="3302762054" sldId="257"/>
            <ac:spMk id="9" creationId="{8651CFA9-6065-4243-AC48-858E359780B1}"/>
          </ac:spMkLst>
        </pc:spChg>
        <pc:spChg chg="add">
          <ac:chgData name="Kaefring, Allison Christine" userId="S::kaefringa22@ecu.edu::3c2c8e45-bfc5-4ed2-b47d-0633c68d1ffa" providerId="AD" clId="Web-{ABCC62D0-DFA7-4446-B7B3-AF1E29FE633F}" dt="2025-02-25T20:29:32.236" v="10"/>
          <ac:spMkLst>
            <pc:docMk/>
            <pc:sldMk cId="3302762054" sldId="257"/>
            <ac:spMk id="11" creationId="{37962AE0-6A1C-4B76-9D52-10E5E6D7D3BB}"/>
          </ac:spMkLst>
        </pc:spChg>
        <pc:grpChg chg="add">
          <ac:chgData name="Kaefring, Allison Christine" userId="S::kaefringa22@ecu.edu::3c2c8e45-bfc5-4ed2-b47d-0633c68d1ffa" providerId="AD" clId="Web-{ABCC62D0-DFA7-4446-B7B3-AF1E29FE633F}" dt="2025-02-25T20:29:32.236" v="10"/>
          <ac:grpSpMkLst>
            <pc:docMk/>
            <pc:sldMk cId="3302762054" sldId="257"/>
            <ac:grpSpMk id="13" creationId="{F73EC8D8-C118-4A24-B3A2-F22636F209B4}"/>
          </ac:grpSpMkLst>
        </pc:grpChg>
        <pc:grpChg chg="add">
          <ac:chgData name="Kaefring, Allison Christine" userId="S::kaefringa22@ecu.edu::3c2c8e45-bfc5-4ed2-b47d-0633c68d1ffa" providerId="AD" clId="Web-{ABCC62D0-DFA7-4446-B7B3-AF1E29FE633F}" dt="2025-02-25T20:29:32.236" v="10"/>
          <ac:grpSpMkLst>
            <pc:docMk/>
            <pc:sldMk cId="3302762054" sldId="257"/>
            <ac:grpSpMk id="23" creationId="{3BA0B410-FA41-4CD6-A923-146E029BBB25}"/>
          </ac:grpSpMkLst>
        </pc:grpChg>
        <pc:graphicFrameChg chg="add">
          <ac:chgData name="Kaefring, Allison Christine" userId="S::kaefringa22@ecu.edu::3c2c8e45-bfc5-4ed2-b47d-0633c68d1ffa" providerId="AD" clId="Web-{ABCC62D0-DFA7-4446-B7B3-AF1E29FE633F}" dt="2025-02-25T20:29:32.236" v="10"/>
          <ac:graphicFrameMkLst>
            <pc:docMk/>
            <pc:sldMk cId="3302762054" sldId="257"/>
            <ac:graphicFrameMk id="5" creationId="{5CD6E4F4-92E0-92CD-1736-8F8E00E25D6F}"/>
          </ac:graphicFrameMkLst>
        </pc:graphicFrameChg>
      </pc:sldChg>
      <pc:sldChg chg="addSp delSp modSp new mod setBg">
        <pc:chgData name="Kaefring, Allison Christine" userId="S::kaefringa22@ecu.edu::3c2c8e45-bfc5-4ed2-b47d-0633c68d1ffa" providerId="AD" clId="Web-{ABCC62D0-DFA7-4446-B7B3-AF1E29FE633F}" dt="2025-02-25T20:30:36.535" v="19"/>
        <pc:sldMkLst>
          <pc:docMk/>
          <pc:sldMk cId="2981500673" sldId="258"/>
        </pc:sldMkLst>
        <pc:spChg chg="mod">
          <ac:chgData name="Kaefring, Allison Christine" userId="S::kaefringa22@ecu.edu::3c2c8e45-bfc5-4ed2-b47d-0633c68d1ffa" providerId="AD" clId="Web-{ABCC62D0-DFA7-4446-B7B3-AF1E29FE633F}" dt="2025-02-25T20:30:18.894" v="18"/>
          <ac:spMkLst>
            <pc:docMk/>
            <pc:sldMk cId="2981500673" sldId="258"/>
            <ac:spMk id="2" creationId="{5E76DDA2-3CCF-1A5F-FA44-5A24C6D367EE}"/>
          </ac:spMkLst>
        </pc:spChg>
        <pc:spChg chg="add del mod">
          <ac:chgData name="Kaefring, Allison Christine" userId="S::kaefringa22@ecu.edu::3c2c8e45-bfc5-4ed2-b47d-0633c68d1ffa" providerId="AD" clId="Web-{ABCC62D0-DFA7-4446-B7B3-AF1E29FE633F}" dt="2025-02-25T20:30:18.894" v="18"/>
          <ac:spMkLst>
            <pc:docMk/>
            <pc:sldMk cId="2981500673" sldId="258"/>
            <ac:spMk id="3" creationId="{80E34EDF-E862-D03A-24A4-21FF2F627BC9}"/>
          </ac:spMkLst>
        </pc:spChg>
        <pc:spChg chg="add">
          <ac:chgData name="Kaefring, Allison Christine" userId="S::kaefringa22@ecu.edu::3c2c8e45-bfc5-4ed2-b47d-0633c68d1ffa" providerId="AD" clId="Web-{ABCC62D0-DFA7-4446-B7B3-AF1E29FE633F}" dt="2025-02-25T20:30:18.894" v="18"/>
          <ac:spMkLst>
            <pc:docMk/>
            <pc:sldMk cId="2981500673" sldId="258"/>
            <ac:spMk id="6" creationId="{8651CFA9-6065-4243-AC48-858E359780B1}"/>
          </ac:spMkLst>
        </pc:spChg>
        <pc:spChg chg="add">
          <ac:chgData name="Kaefring, Allison Christine" userId="S::kaefringa22@ecu.edu::3c2c8e45-bfc5-4ed2-b47d-0633c68d1ffa" providerId="AD" clId="Web-{ABCC62D0-DFA7-4446-B7B3-AF1E29FE633F}" dt="2025-02-25T20:30:18.894" v="18"/>
          <ac:spMkLst>
            <pc:docMk/>
            <pc:sldMk cId="2981500673" sldId="258"/>
            <ac:spMk id="7" creationId="{37962AE0-6A1C-4B76-9D52-10E5E6D7D3BB}"/>
          </ac:spMkLst>
        </pc:spChg>
        <pc:spChg chg="add del">
          <ac:chgData name="Kaefring, Allison Christine" userId="S::kaefringa22@ecu.edu::3c2c8e45-bfc5-4ed2-b47d-0633c68d1ffa" providerId="AD" clId="Web-{ABCC62D0-DFA7-4446-B7B3-AF1E29FE633F}" dt="2025-02-25T20:30:12.941" v="17"/>
          <ac:spMkLst>
            <pc:docMk/>
            <pc:sldMk cId="2981500673" sldId="258"/>
            <ac:spMk id="9" creationId="{8651CFA9-6065-4243-AC48-858E359780B1}"/>
          </ac:spMkLst>
        </pc:spChg>
        <pc:spChg chg="add del">
          <ac:chgData name="Kaefring, Allison Christine" userId="S::kaefringa22@ecu.edu::3c2c8e45-bfc5-4ed2-b47d-0633c68d1ffa" providerId="AD" clId="Web-{ABCC62D0-DFA7-4446-B7B3-AF1E29FE633F}" dt="2025-02-25T20:30:12.941" v="17"/>
          <ac:spMkLst>
            <pc:docMk/>
            <pc:sldMk cId="2981500673" sldId="258"/>
            <ac:spMk id="11" creationId="{37962AE0-6A1C-4B76-9D52-10E5E6D7D3BB}"/>
          </ac:spMkLst>
        </pc:spChg>
        <pc:grpChg chg="add">
          <ac:chgData name="Kaefring, Allison Christine" userId="S::kaefringa22@ecu.edu::3c2c8e45-bfc5-4ed2-b47d-0633c68d1ffa" providerId="AD" clId="Web-{ABCC62D0-DFA7-4446-B7B3-AF1E29FE633F}" dt="2025-02-25T20:30:18.894" v="18"/>
          <ac:grpSpMkLst>
            <pc:docMk/>
            <pc:sldMk cId="2981500673" sldId="258"/>
            <ac:grpSpMk id="8" creationId="{FADD1535-ED83-48B3-8EB1-671A080F0918}"/>
          </ac:grpSpMkLst>
        </pc:grpChg>
        <pc:grpChg chg="add">
          <ac:chgData name="Kaefring, Allison Christine" userId="S::kaefringa22@ecu.edu::3c2c8e45-bfc5-4ed2-b47d-0633c68d1ffa" providerId="AD" clId="Web-{ABCC62D0-DFA7-4446-B7B3-AF1E29FE633F}" dt="2025-02-25T20:30:18.894" v="18"/>
          <ac:grpSpMkLst>
            <pc:docMk/>
            <pc:sldMk cId="2981500673" sldId="258"/>
            <ac:grpSpMk id="12" creationId="{01081332-6CA1-49C2-A979-7709509AD165}"/>
          </ac:grpSpMkLst>
        </pc:grpChg>
        <pc:grpChg chg="add del">
          <ac:chgData name="Kaefring, Allison Christine" userId="S::kaefringa22@ecu.edu::3c2c8e45-bfc5-4ed2-b47d-0633c68d1ffa" providerId="AD" clId="Web-{ABCC62D0-DFA7-4446-B7B3-AF1E29FE633F}" dt="2025-02-25T20:30:12.941" v="17"/>
          <ac:grpSpMkLst>
            <pc:docMk/>
            <pc:sldMk cId="2981500673" sldId="258"/>
            <ac:grpSpMk id="13" creationId="{F73EC8D8-C118-4A24-B3A2-F22636F209B4}"/>
          </ac:grpSpMkLst>
        </pc:grpChg>
        <pc:grpChg chg="add del">
          <ac:chgData name="Kaefring, Allison Christine" userId="S::kaefringa22@ecu.edu::3c2c8e45-bfc5-4ed2-b47d-0633c68d1ffa" providerId="AD" clId="Web-{ABCC62D0-DFA7-4446-B7B3-AF1E29FE633F}" dt="2025-02-25T20:30:12.941" v="17"/>
          <ac:grpSpMkLst>
            <pc:docMk/>
            <pc:sldMk cId="2981500673" sldId="258"/>
            <ac:grpSpMk id="23" creationId="{3BA0B410-FA41-4CD6-A923-146E029BBB25}"/>
          </ac:grpSpMkLst>
        </pc:grpChg>
        <pc:graphicFrameChg chg="add del">
          <ac:chgData name="Kaefring, Allison Christine" userId="S::kaefringa22@ecu.edu::3c2c8e45-bfc5-4ed2-b47d-0633c68d1ffa" providerId="AD" clId="Web-{ABCC62D0-DFA7-4446-B7B3-AF1E29FE633F}" dt="2025-02-25T20:30:12.941" v="17"/>
          <ac:graphicFrameMkLst>
            <pc:docMk/>
            <pc:sldMk cId="2981500673" sldId="258"/>
            <ac:graphicFrameMk id="5" creationId="{B14BCD1A-30B9-E70F-8446-CC286AC8EB22}"/>
          </ac:graphicFrameMkLst>
        </pc:graphicFrameChg>
        <pc:picChg chg="add mod">
          <ac:chgData name="Kaefring, Allison Christine" userId="S::kaefringa22@ecu.edu::3c2c8e45-bfc5-4ed2-b47d-0633c68d1ffa" providerId="AD" clId="Web-{ABCC62D0-DFA7-4446-B7B3-AF1E29FE633F}" dt="2025-02-25T20:30:36.535" v="19"/>
          <ac:picMkLst>
            <pc:docMk/>
            <pc:sldMk cId="2981500673" sldId="258"/>
            <ac:picMk id="10" creationId="{30D0B710-136A-230F-3BAE-F9DCB305F099}"/>
          </ac:picMkLst>
        </pc:picChg>
      </pc:sldChg>
      <pc:sldChg chg="addSp modSp new mod setBg">
        <pc:chgData name="Kaefring, Allison Christine" userId="S::kaefringa22@ecu.edu::3c2c8e45-bfc5-4ed2-b47d-0633c68d1ffa" providerId="AD" clId="Web-{ABCC62D0-DFA7-4446-B7B3-AF1E29FE633F}" dt="2025-02-25T20:36:59.522" v="239" actId="20577"/>
        <pc:sldMkLst>
          <pc:docMk/>
          <pc:sldMk cId="1403955071" sldId="259"/>
        </pc:sldMkLst>
        <pc:spChg chg="mod">
          <ac:chgData name="Kaefring, Allison Christine" userId="S::kaefringa22@ecu.edu::3c2c8e45-bfc5-4ed2-b47d-0633c68d1ffa" providerId="AD" clId="Web-{ABCC62D0-DFA7-4446-B7B3-AF1E29FE633F}" dt="2025-02-25T20:32:21.900" v="72"/>
          <ac:spMkLst>
            <pc:docMk/>
            <pc:sldMk cId="1403955071" sldId="259"/>
            <ac:spMk id="2" creationId="{98D0A0AE-00C3-CC35-D660-55700B49BA64}"/>
          </ac:spMkLst>
        </pc:spChg>
        <pc:spChg chg="mod">
          <ac:chgData name="Kaefring, Allison Christine" userId="S::kaefringa22@ecu.edu::3c2c8e45-bfc5-4ed2-b47d-0633c68d1ffa" providerId="AD" clId="Web-{ABCC62D0-DFA7-4446-B7B3-AF1E29FE633F}" dt="2025-02-25T20:32:21.900" v="72"/>
          <ac:spMkLst>
            <pc:docMk/>
            <pc:sldMk cId="1403955071" sldId="259"/>
            <ac:spMk id="3" creationId="{6DE102E6-9124-8BAA-98F2-E6E2048339F9}"/>
          </ac:spMkLst>
        </pc:spChg>
        <pc:spChg chg="add mod">
          <ac:chgData name="Kaefring, Allison Christine" userId="S::kaefringa22@ecu.edu::3c2c8e45-bfc5-4ed2-b47d-0633c68d1ffa" providerId="AD" clId="Web-{ABCC62D0-DFA7-4446-B7B3-AF1E29FE633F}" dt="2025-02-25T20:36:59.522" v="239" actId="20577"/>
          <ac:spMkLst>
            <pc:docMk/>
            <pc:sldMk cId="1403955071" sldId="259"/>
            <ac:spMk id="4" creationId="{B6B9F785-77F1-A03D-B251-AF3661D1D707}"/>
          </ac:spMkLst>
        </pc:spChg>
        <pc:spChg chg="add">
          <ac:chgData name="Kaefring, Allison Christine" userId="S::kaefringa22@ecu.edu::3c2c8e45-bfc5-4ed2-b47d-0633c68d1ffa" providerId="AD" clId="Web-{ABCC62D0-DFA7-4446-B7B3-AF1E29FE633F}" dt="2025-02-25T20:32:21.900" v="72"/>
          <ac:spMkLst>
            <pc:docMk/>
            <pc:sldMk cId="1403955071" sldId="259"/>
            <ac:spMk id="10" creationId="{8651CFA9-6065-4243-AC48-858E359780B1}"/>
          </ac:spMkLst>
        </pc:spChg>
        <pc:spChg chg="add">
          <ac:chgData name="Kaefring, Allison Christine" userId="S::kaefringa22@ecu.edu::3c2c8e45-bfc5-4ed2-b47d-0633c68d1ffa" providerId="AD" clId="Web-{ABCC62D0-DFA7-4446-B7B3-AF1E29FE633F}" dt="2025-02-25T20:32:21.900" v="72"/>
          <ac:spMkLst>
            <pc:docMk/>
            <pc:sldMk cId="1403955071" sldId="259"/>
            <ac:spMk id="12" creationId="{37962AE0-6A1C-4B76-9D52-10E5E6D7D3BB}"/>
          </ac:spMkLst>
        </pc:spChg>
        <pc:grpChg chg="add">
          <ac:chgData name="Kaefring, Allison Christine" userId="S::kaefringa22@ecu.edu::3c2c8e45-bfc5-4ed2-b47d-0633c68d1ffa" providerId="AD" clId="Web-{ABCC62D0-DFA7-4446-B7B3-AF1E29FE633F}" dt="2025-02-25T20:32:21.900" v="72"/>
          <ac:grpSpMkLst>
            <pc:docMk/>
            <pc:sldMk cId="1403955071" sldId="259"/>
            <ac:grpSpMk id="14" creationId="{C4F70370-17DE-499D-8256-4F9A352BA9F7}"/>
          </ac:grpSpMkLst>
        </pc:grpChg>
        <pc:grpChg chg="add">
          <ac:chgData name="Kaefring, Allison Christine" userId="S::kaefringa22@ecu.edu::3c2c8e45-bfc5-4ed2-b47d-0633c68d1ffa" providerId="AD" clId="Web-{ABCC62D0-DFA7-4446-B7B3-AF1E29FE633F}" dt="2025-02-25T20:32:21.900" v="72"/>
          <ac:grpSpMkLst>
            <pc:docMk/>
            <pc:sldMk cId="1403955071" sldId="259"/>
            <ac:grpSpMk id="24" creationId="{C493BE25-7BED-4AAF-B05A-9EB10C80EF72}"/>
          </ac:grpSpMkLst>
        </pc:grpChg>
        <pc:picChg chg="add">
          <ac:chgData name="Kaefring, Allison Christine" userId="S::kaefringa22@ecu.edu::3c2c8e45-bfc5-4ed2-b47d-0633c68d1ffa" providerId="AD" clId="Web-{ABCC62D0-DFA7-4446-B7B3-AF1E29FE633F}" dt="2025-02-25T20:32:21.900" v="72"/>
          <ac:picMkLst>
            <pc:docMk/>
            <pc:sldMk cId="1403955071" sldId="259"/>
            <ac:picMk id="7" creationId="{E1A61D2C-C7FB-0D8B-3626-1E74EF656234}"/>
          </ac:picMkLst>
        </pc:picChg>
      </pc:sldChg>
      <pc:sldChg chg="addSp modSp new mod setBg">
        <pc:chgData name="Kaefring, Allison Christine" userId="S::kaefringa22@ecu.edu::3c2c8e45-bfc5-4ed2-b47d-0633c68d1ffa" providerId="AD" clId="Web-{ABCC62D0-DFA7-4446-B7B3-AF1E29FE633F}" dt="2025-02-25T20:35:07.407" v="121" actId="14100"/>
        <pc:sldMkLst>
          <pc:docMk/>
          <pc:sldMk cId="1094117466" sldId="260"/>
        </pc:sldMkLst>
        <pc:spChg chg="mod">
          <ac:chgData name="Kaefring, Allison Christine" userId="S::kaefringa22@ecu.edu::3c2c8e45-bfc5-4ed2-b47d-0633c68d1ffa" providerId="AD" clId="Web-{ABCC62D0-DFA7-4446-B7B3-AF1E29FE633F}" dt="2025-02-25T20:35:07.407" v="121" actId="14100"/>
          <ac:spMkLst>
            <pc:docMk/>
            <pc:sldMk cId="1094117466" sldId="260"/>
            <ac:spMk id="2" creationId="{B33767DB-3C5A-DDD5-0B66-CC34E344677E}"/>
          </ac:spMkLst>
        </pc:spChg>
        <pc:spChg chg="mod">
          <ac:chgData name="Kaefring, Allison Christine" userId="S::kaefringa22@ecu.edu::3c2c8e45-bfc5-4ed2-b47d-0633c68d1ffa" providerId="AD" clId="Web-{ABCC62D0-DFA7-4446-B7B3-AF1E29FE633F}" dt="2025-02-25T20:34:43.219" v="115" actId="1076"/>
          <ac:spMkLst>
            <pc:docMk/>
            <pc:sldMk cId="1094117466" sldId="260"/>
            <ac:spMk id="3" creationId="{2A912293-F43F-964A-8ABA-3FCB872F6530}"/>
          </ac:spMkLst>
        </pc:spChg>
        <pc:spChg chg="add mod">
          <ac:chgData name="Kaefring, Allison Christine" userId="S::kaefringa22@ecu.edu::3c2c8e45-bfc5-4ed2-b47d-0633c68d1ffa" providerId="AD" clId="Web-{ABCC62D0-DFA7-4446-B7B3-AF1E29FE633F}" dt="2025-02-25T20:35:01.751" v="120" actId="1076"/>
          <ac:spMkLst>
            <pc:docMk/>
            <pc:sldMk cId="1094117466" sldId="260"/>
            <ac:spMk id="4" creationId="{1EA83F48-AF09-DBA2-ACCF-8EF97FB19E5E}"/>
          </ac:spMkLst>
        </pc:spChg>
        <pc:spChg chg="add">
          <ac:chgData name="Kaefring, Allison Christine" userId="S::kaefringa22@ecu.edu::3c2c8e45-bfc5-4ed2-b47d-0633c68d1ffa" providerId="AD" clId="Web-{ABCC62D0-DFA7-4446-B7B3-AF1E29FE633F}" dt="2025-02-25T20:33:28.778" v="101"/>
          <ac:spMkLst>
            <pc:docMk/>
            <pc:sldMk cId="1094117466" sldId="260"/>
            <ac:spMk id="10" creationId="{8651CFA9-6065-4243-AC48-858E359780B1}"/>
          </ac:spMkLst>
        </pc:spChg>
        <pc:spChg chg="add">
          <ac:chgData name="Kaefring, Allison Christine" userId="S::kaefringa22@ecu.edu::3c2c8e45-bfc5-4ed2-b47d-0633c68d1ffa" providerId="AD" clId="Web-{ABCC62D0-DFA7-4446-B7B3-AF1E29FE633F}" dt="2025-02-25T20:33:28.778" v="101"/>
          <ac:spMkLst>
            <pc:docMk/>
            <pc:sldMk cId="1094117466" sldId="260"/>
            <ac:spMk id="12" creationId="{37962AE0-6A1C-4B76-9D52-10E5E6D7D3BB}"/>
          </ac:spMkLst>
        </pc:spChg>
        <pc:grpChg chg="add">
          <ac:chgData name="Kaefring, Allison Christine" userId="S::kaefringa22@ecu.edu::3c2c8e45-bfc5-4ed2-b47d-0633c68d1ffa" providerId="AD" clId="Web-{ABCC62D0-DFA7-4446-B7B3-AF1E29FE633F}" dt="2025-02-25T20:33:28.778" v="101"/>
          <ac:grpSpMkLst>
            <pc:docMk/>
            <pc:sldMk cId="1094117466" sldId="260"/>
            <ac:grpSpMk id="14" creationId="{C4F70370-17DE-499D-8256-4F9A352BA9F7}"/>
          </ac:grpSpMkLst>
        </pc:grpChg>
        <pc:grpChg chg="add">
          <ac:chgData name="Kaefring, Allison Christine" userId="S::kaefringa22@ecu.edu::3c2c8e45-bfc5-4ed2-b47d-0633c68d1ffa" providerId="AD" clId="Web-{ABCC62D0-DFA7-4446-B7B3-AF1E29FE633F}" dt="2025-02-25T20:33:28.778" v="101"/>
          <ac:grpSpMkLst>
            <pc:docMk/>
            <pc:sldMk cId="1094117466" sldId="260"/>
            <ac:grpSpMk id="24" creationId="{C493BE25-7BED-4AAF-B05A-9EB10C80EF72}"/>
          </ac:grpSpMkLst>
        </pc:grpChg>
        <pc:picChg chg="add">
          <ac:chgData name="Kaefring, Allison Christine" userId="S::kaefringa22@ecu.edu::3c2c8e45-bfc5-4ed2-b47d-0633c68d1ffa" providerId="AD" clId="Web-{ABCC62D0-DFA7-4446-B7B3-AF1E29FE633F}" dt="2025-02-25T20:33:28.778" v="101"/>
          <ac:picMkLst>
            <pc:docMk/>
            <pc:sldMk cId="1094117466" sldId="260"/>
            <ac:picMk id="7" creationId="{F3C7527C-F7DC-386C-AE75-C247B1757A72}"/>
          </ac:picMkLst>
        </pc:picChg>
      </pc:sldChg>
      <pc:sldChg chg="addSp modSp new mod setBg">
        <pc:chgData name="Kaefring, Allison Christine" userId="S::kaefringa22@ecu.edu::3c2c8e45-bfc5-4ed2-b47d-0633c68d1ffa" providerId="AD" clId="Web-{ABCC62D0-DFA7-4446-B7B3-AF1E29FE633F}" dt="2025-02-25T20:35:54.456" v="134" actId="1076"/>
        <pc:sldMkLst>
          <pc:docMk/>
          <pc:sldMk cId="1773480406" sldId="261"/>
        </pc:sldMkLst>
        <pc:spChg chg="mod">
          <ac:chgData name="Kaefring, Allison Christine" userId="S::kaefringa22@ecu.edu::3c2c8e45-bfc5-4ed2-b47d-0633c68d1ffa" providerId="AD" clId="Web-{ABCC62D0-DFA7-4446-B7B3-AF1E29FE633F}" dt="2025-02-25T20:35:35.315" v="130"/>
          <ac:spMkLst>
            <pc:docMk/>
            <pc:sldMk cId="1773480406" sldId="261"/>
            <ac:spMk id="2" creationId="{FC18683D-439A-8FFA-5161-F6DACF2B633E}"/>
          </ac:spMkLst>
        </pc:spChg>
        <pc:spChg chg="mod">
          <ac:chgData name="Kaefring, Allison Christine" userId="S::kaefringa22@ecu.edu::3c2c8e45-bfc5-4ed2-b47d-0633c68d1ffa" providerId="AD" clId="Web-{ABCC62D0-DFA7-4446-B7B3-AF1E29FE633F}" dt="2025-02-25T20:35:35.315" v="130"/>
          <ac:spMkLst>
            <pc:docMk/>
            <pc:sldMk cId="1773480406" sldId="261"/>
            <ac:spMk id="3" creationId="{595E0922-0EC5-2A58-EB7D-FB2515C8EDFF}"/>
          </ac:spMkLst>
        </pc:spChg>
        <pc:spChg chg="add mod">
          <ac:chgData name="Kaefring, Allison Christine" userId="S::kaefringa22@ecu.edu::3c2c8e45-bfc5-4ed2-b47d-0633c68d1ffa" providerId="AD" clId="Web-{ABCC62D0-DFA7-4446-B7B3-AF1E29FE633F}" dt="2025-02-25T20:35:54.456" v="134" actId="1076"/>
          <ac:spMkLst>
            <pc:docMk/>
            <pc:sldMk cId="1773480406" sldId="261"/>
            <ac:spMk id="4" creationId="{D3AB63D6-D25A-057E-5151-D141F284F671}"/>
          </ac:spMkLst>
        </pc:spChg>
        <pc:spChg chg="add">
          <ac:chgData name="Kaefring, Allison Christine" userId="S::kaefringa22@ecu.edu::3c2c8e45-bfc5-4ed2-b47d-0633c68d1ffa" providerId="AD" clId="Web-{ABCC62D0-DFA7-4446-B7B3-AF1E29FE633F}" dt="2025-02-25T20:35:35.315" v="130"/>
          <ac:spMkLst>
            <pc:docMk/>
            <pc:sldMk cId="1773480406" sldId="261"/>
            <ac:spMk id="10" creationId="{8651CFA9-6065-4243-AC48-858E359780B1}"/>
          </ac:spMkLst>
        </pc:spChg>
        <pc:spChg chg="add">
          <ac:chgData name="Kaefring, Allison Christine" userId="S::kaefringa22@ecu.edu::3c2c8e45-bfc5-4ed2-b47d-0633c68d1ffa" providerId="AD" clId="Web-{ABCC62D0-DFA7-4446-B7B3-AF1E29FE633F}" dt="2025-02-25T20:35:35.315" v="130"/>
          <ac:spMkLst>
            <pc:docMk/>
            <pc:sldMk cId="1773480406" sldId="261"/>
            <ac:spMk id="12" creationId="{37962AE0-6A1C-4B76-9D52-10E5E6D7D3BB}"/>
          </ac:spMkLst>
        </pc:spChg>
        <pc:grpChg chg="add">
          <ac:chgData name="Kaefring, Allison Christine" userId="S::kaefringa22@ecu.edu::3c2c8e45-bfc5-4ed2-b47d-0633c68d1ffa" providerId="AD" clId="Web-{ABCC62D0-DFA7-4446-B7B3-AF1E29FE633F}" dt="2025-02-25T20:35:35.315" v="130"/>
          <ac:grpSpMkLst>
            <pc:docMk/>
            <pc:sldMk cId="1773480406" sldId="261"/>
            <ac:grpSpMk id="14" creationId="{49EBBDF7-403B-404C-AE65-6529C4797770}"/>
          </ac:grpSpMkLst>
        </pc:grpChg>
        <pc:grpChg chg="add">
          <ac:chgData name="Kaefring, Allison Christine" userId="S::kaefringa22@ecu.edu::3c2c8e45-bfc5-4ed2-b47d-0633c68d1ffa" providerId="AD" clId="Web-{ABCC62D0-DFA7-4446-B7B3-AF1E29FE633F}" dt="2025-02-25T20:35:35.315" v="130"/>
          <ac:grpSpMkLst>
            <pc:docMk/>
            <pc:sldMk cId="1773480406" sldId="261"/>
            <ac:grpSpMk id="24" creationId="{1C0BEBF8-7FFB-422A-98F0-90FF9E7F3C1F}"/>
          </ac:grpSpMkLst>
        </pc:grpChg>
        <pc:picChg chg="add">
          <ac:chgData name="Kaefring, Allison Christine" userId="S::kaefringa22@ecu.edu::3c2c8e45-bfc5-4ed2-b47d-0633c68d1ffa" providerId="AD" clId="Web-{ABCC62D0-DFA7-4446-B7B3-AF1E29FE633F}" dt="2025-02-25T20:35:35.315" v="130"/>
          <ac:picMkLst>
            <pc:docMk/>
            <pc:sldMk cId="1773480406" sldId="261"/>
            <ac:picMk id="7" creationId="{961FC2A6-6842-AF51-071E-847DF6C7919D}"/>
          </ac:picMkLst>
        </pc:picChg>
      </pc:sldChg>
      <pc:sldChg chg="addSp delSp modSp new">
        <pc:chgData name="Kaefring, Allison Christine" userId="S::kaefringa22@ecu.edu::3c2c8e45-bfc5-4ed2-b47d-0633c68d1ffa" providerId="AD" clId="Web-{ABCC62D0-DFA7-4446-B7B3-AF1E29FE633F}" dt="2025-02-25T20:47:43.770" v="464" actId="14100"/>
        <pc:sldMkLst>
          <pc:docMk/>
          <pc:sldMk cId="712656988" sldId="262"/>
        </pc:sldMkLst>
        <pc:spChg chg="mod">
          <ac:chgData name="Kaefring, Allison Christine" userId="S::kaefringa22@ecu.edu::3c2c8e45-bfc5-4ed2-b47d-0633c68d1ffa" providerId="AD" clId="Web-{ABCC62D0-DFA7-4446-B7B3-AF1E29FE633F}" dt="2025-02-25T20:47:43.770" v="464" actId="14100"/>
          <ac:spMkLst>
            <pc:docMk/>
            <pc:sldMk cId="712656988" sldId="262"/>
            <ac:spMk id="2" creationId="{725B8D60-9EAC-2D1B-2353-D4145BF5367A}"/>
          </ac:spMkLst>
        </pc:spChg>
        <pc:spChg chg="del mod">
          <ac:chgData name="Kaefring, Allison Christine" userId="S::kaefringa22@ecu.edu::3c2c8e45-bfc5-4ed2-b47d-0633c68d1ffa" providerId="AD" clId="Web-{ABCC62D0-DFA7-4446-B7B3-AF1E29FE633F}" dt="2025-02-25T20:37:36.586" v="257"/>
          <ac:spMkLst>
            <pc:docMk/>
            <pc:sldMk cId="712656988" sldId="262"/>
            <ac:spMk id="3" creationId="{1FDE6A1A-3B43-3FD0-EDF5-60AAEA0A0561}"/>
          </ac:spMkLst>
        </pc:spChg>
        <pc:graphicFrameChg chg="add">
          <ac:chgData name="Kaefring, Allison Christine" userId="S::kaefringa22@ecu.edu::3c2c8e45-bfc5-4ed2-b47d-0633c68d1ffa" providerId="AD" clId="Web-{ABCC62D0-DFA7-4446-B7B3-AF1E29FE633F}" dt="2025-02-25T20:37:36.586" v="257"/>
          <ac:graphicFrameMkLst>
            <pc:docMk/>
            <pc:sldMk cId="712656988" sldId="262"/>
            <ac:graphicFrameMk id="5" creationId="{0AEA891B-97EE-78CC-0BD3-84B0512477E6}"/>
          </ac:graphicFrameMkLst>
        </pc:graphicFrameChg>
      </pc:sldChg>
      <pc:sldChg chg="addSp delSp modSp new mod setBg">
        <pc:chgData name="Kaefring, Allison Christine" userId="S::kaefringa22@ecu.edu::3c2c8e45-bfc5-4ed2-b47d-0633c68d1ffa" providerId="AD" clId="Web-{ABCC62D0-DFA7-4446-B7B3-AF1E29FE633F}" dt="2025-02-25T20:38:47.839" v="275"/>
        <pc:sldMkLst>
          <pc:docMk/>
          <pc:sldMk cId="3270635305" sldId="263"/>
        </pc:sldMkLst>
        <pc:spChg chg="mod">
          <ac:chgData name="Kaefring, Allison Christine" userId="S::kaefringa22@ecu.edu::3c2c8e45-bfc5-4ed2-b47d-0633c68d1ffa" providerId="AD" clId="Web-{ABCC62D0-DFA7-4446-B7B3-AF1E29FE633F}" dt="2025-02-25T20:38:47.839" v="275"/>
          <ac:spMkLst>
            <pc:docMk/>
            <pc:sldMk cId="3270635305" sldId="263"/>
            <ac:spMk id="2" creationId="{7BC3411F-DB4A-C866-DDA6-CEBB65CE029E}"/>
          </ac:spMkLst>
        </pc:spChg>
        <pc:spChg chg="add del mod">
          <ac:chgData name="Kaefring, Allison Christine" userId="S::kaefringa22@ecu.edu::3c2c8e45-bfc5-4ed2-b47d-0633c68d1ffa" providerId="AD" clId="Web-{ABCC62D0-DFA7-4446-B7B3-AF1E29FE633F}" dt="2025-02-25T20:38:47.839" v="275"/>
          <ac:spMkLst>
            <pc:docMk/>
            <pc:sldMk cId="3270635305" sldId="263"/>
            <ac:spMk id="3" creationId="{A2F35763-DD8A-8991-9C0D-DFDCCB15FC84}"/>
          </ac:spMkLst>
        </pc:spChg>
        <pc:spChg chg="add del">
          <ac:chgData name="Kaefring, Allison Christine" userId="S::kaefringa22@ecu.edu::3c2c8e45-bfc5-4ed2-b47d-0633c68d1ffa" providerId="AD" clId="Web-{ABCC62D0-DFA7-4446-B7B3-AF1E29FE633F}" dt="2025-02-25T20:38:31.010" v="270"/>
          <ac:spMkLst>
            <pc:docMk/>
            <pc:sldMk cId="3270635305" sldId="263"/>
            <ac:spMk id="6" creationId="{8651CFA9-6065-4243-AC48-858E359780B1}"/>
          </ac:spMkLst>
        </pc:spChg>
        <pc:spChg chg="add del">
          <ac:chgData name="Kaefring, Allison Christine" userId="S::kaefringa22@ecu.edu::3c2c8e45-bfc5-4ed2-b47d-0633c68d1ffa" providerId="AD" clId="Web-{ABCC62D0-DFA7-4446-B7B3-AF1E29FE633F}" dt="2025-02-25T20:38:31.010" v="270"/>
          <ac:spMkLst>
            <pc:docMk/>
            <pc:sldMk cId="3270635305" sldId="263"/>
            <ac:spMk id="7" creationId="{37962AE0-6A1C-4B76-9D52-10E5E6D7D3BB}"/>
          </ac:spMkLst>
        </pc:spChg>
        <pc:spChg chg="add del">
          <ac:chgData name="Kaefring, Allison Christine" userId="S::kaefringa22@ecu.edu::3c2c8e45-bfc5-4ed2-b47d-0633c68d1ffa" providerId="AD" clId="Web-{ABCC62D0-DFA7-4446-B7B3-AF1E29FE633F}" dt="2025-02-25T20:38:12.525" v="268"/>
          <ac:spMkLst>
            <pc:docMk/>
            <pc:sldMk cId="3270635305" sldId="263"/>
            <ac:spMk id="9" creationId="{247A131F-D5DE-41A5-B4CF-4F345319B40B}"/>
          </ac:spMkLst>
        </pc:spChg>
        <pc:spChg chg="add del">
          <ac:chgData name="Kaefring, Allison Christine" userId="S::kaefringa22@ecu.edu::3c2c8e45-bfc5-4ed2-b47d-0633c68d1ffa" providerId="AD" clId="Web-{ABCC62D0-DFA7-4446-B7B3-AF1E29FE633F}" dt="2025-02-25T20:38:12.525" v="268"/>
          <ac:spMkLst>
            <pc:docMk/>
            <pc:sldMk cId="3270635305" sldId="263"/>
            <ac:spMk id="11" creationId="{3AF4666D-BD98-40A5-A75F-478B982010B2}"/>
          </ac:spMkLst>
        </pc:spChg>
        <pc:spChg chg="add del">
          <ac:chgData name="Kaefring, Allison Christine" userId="S::kaefringa22@ecu.edu::3c2c8e45-bfc5-4ed2-b47d-0633c68d1ffa" providerId="AD" clId="Web-{ABCC62D0-DFA7-4446-B7B3-AF1E29FE633F}" dt="2025-02-25T20:38:12.525" v="268"/>
          <ac:spMkLst>
            <pc:docMk/>
            <pc:sldMk cId="3270635305" sldId="263"/>
            <ac:spMk id="13" creationId="{68680585-71F9-4721-A998-4974171D2EB4}"/>
          </ac:spMkLst>
        </pc:spChg>
        <pc:spChg chg="add del">
          <ac:chgData name="Kaefring, Allison Christine" userId="S::kaefringa22@ecu.edu::3c2c8e45-bfc5-4ed2-b47d-0633c68d1ffa" providerId="AD" clId="Web-{ABCC62D0-DFA7-4446-B7B3-AF1E29FE633F}" dt="2025-02-25T20:38:12.525" v="268"/>
          <ac:spMkLst>
            <pc:docMk/>
            <pc:sldMk cId="3270635305" sldId="263"/>
            <ac:spMk id="15" creationId="{12BC95C2-2EEC-4F59-ABA8-660B0D059CCF}"/>
          </ac:spMkLst>
        </pc:spChg>
        <pc:spChg chg="add del">
          <ac:chgData name="Kaefring, Allison Christine" userId="S::kaefringa22@ecu.edu::3c2c8e45-bfc5-4ed2-b47d-0633c68d1ffa" providerId="AD" clId="Web-{ABCC62D0-DFA7-4446-B7B3-AF1E29FE633F}" dt="2025-02-25T20:38:12.525" v="268"/>
          <ac:spMkLst>
            <pc:docMk/>
            <pc:sldMk cId="3270635305" sldId="263"/>
            <ac:spMk id="35" creationId="{F1174801-1395-44C5-9B00-CCAC45C056E7}"/>
          </ac:spMkLst>
        </pc:spChg>
        <pc:spChg chg="add del">
          <ac:chgData name="Kaefring, Allison Christine" userId="S::kaefringa22@ecu.edu::3c2c8e45-bfc5-4ed2-b47d-0633c68d1ffa" providerId="AD" clId="Web-{ABCC62D0-DFA7-4446-B7B3-AF1E29FE633F}" dt="2025-02-25T20:38:36.698" v="272"/>
          <ac:spMkLst>
            <pc:docMk/>
            <pc:sldMk cId="3270635305" sldId="263"/>
            <ac:spMk id="36" creationId="{8651CFA9-6065-4243-AC48-858E359780B1}"/>
          </ac:spMkLst>
        </pc:spChg>
        <pc:spChg chg="add del">
          <ac:chgData name="Kaefring, Allison Christine" userId="S::kaefringa22@ecu.edu::3c2c8e45-bfc5-4ed2-b47d-0633c68d1ffa" providerId="AD" clId="Web-{ABCC62D0-DFA7-4446-B7B3-AF1E29FE633F}" dt="2025-02-25T20:38:12.525" v="268"/>
          <ac:spMkLst>
            <pc:docMk/>
            <pc:sldMk cId="3270635305" sldId="263"/>
            <ac:spMk id="37" creationId="{996DFAFB-BCE1-4BEC-82FB-D574234DEF0A}"/>
          </ac:spMkLst>
        </pc:spChg>
        <pc:spChg chg="add del">
          <ac:chgData name="Kaefring, Allison Christine" userId="S::kaefringa22@ecu.edu::3c2c8e45-bfc5-4ed2-b47d-0633c68d1ffa" providerId="AD" clId="Web-{ABCC62D0-DFA7-4446-B7B3-AF1E29FE633F}" dt="2025-02-25T20:38:36.698" v="272"/>
          <ac:spMkLst>
            <pc:docMk/>
            <pc:sldMk cId="3270635305" sldId="263"/>
            <ac:spMk id="38" creationId="{37962AE0-6A1C-4B76-9D52-10E5E6D7D3BB}"/>
          </ac:spMkLst>
        </pc:spChg>
        <pc:spChg chg="add del">
          <ac:chgData name="Kaefring, Allison Christine" userId="S::kaefringa22@ecu.edu::3c2c8e45-bfc5-4ed2-b47d-0633c68d1ffa" providerId="AD" clId="Web-{ABCC62D0-DFA7-4446-B7B3-AF1E29FE633F}" dt="2025-02-25T20:38:12.525" v="268"/>
          <ac:spMkLst>
            <pc:docMk/>
            <pc:sldMk cId="3270635305" sldId="263"/>
            <ac:spMk id="39" creationId="{8D2A0DB3-EF43-4032-9B27-954E12CCB688}"/>
          </ac:spMkLst>
        </pc:spChg>
        <pc:spChg chg="add">
          <ac:chgData name="Kaefring, Allison Christine" userId="S::kaefringa22@ecu.edu::3c2c8e45-bfc5-4ed2-b47d-0633c68d1ffa" providerId="AD" clId="Web-{ABCC62D0-DFA7-4446-B7B3-AF1E29FE633F}" dt="2025-02-25T20:38:47.839" v="275"/>
          <ac:spMkLst>
            <pc:docMk/>
            <pc:sldMk cId="3270635305" sldId="263"/>
            <ac:spMk id="51" creationId="{8651CFA9-6065-4243-AC48-858E359780B1}"/>
          </ac:spMkLst>
        </pc:spChg>
        <pc:spChg chg="add">
          <ac:chgData name="Kaefring, Allison Christine" userId="S::kaefringa22@ecu.edu::3c2c8e45-bfc5-4ed2-b47d-0633c68d1ffa" providerId="AD" clId="Web-{ABCC62D0-DFA7-4446-B7B3-AF1E29FE633F}" dt="2025-02-25T20:38:47.839" v="275"/>
          <ac:spMkLst>
            <pc:docMk/>
            <pc:sldMk cId="3270635305" sldId="263"/>
            <ac:spMk id="52" creationId="{37962AE0-6A1C-4B76-9D52-10E5E6D7D3BB}"/>
          </ac:spMkLst>
        </pc:spChg>
        <pc:grpChg chg="add del">
          <ac:chgData name="Kaefring, Allison Christine" userId="S::kaefringa22@ecu.edu::3c2c8e45-bfc5-4ed2-b47d-0633c68d1ffa" providerId="AD" clId="Web-{ABCC62D0-DFA7-4446-B7B3-AF1E29FE633F}" dt="2025-02-25T20:38:31.010" v="270"/>
          <ac:grpSpMkLst>
            <pc:docMk/>
            <pc:sldMk cId="3270635305" sldId="263"/>
            <ac:grpSpMk id="8" creationId="{F73EC8D8-C118-4A24-B3A2-F22636F209B4}"/>
          </ac:grpSpMkLst>
        </pc:grpChg>
        <pc:grpChg chg="add del">
          <ac:chgData name="Kaefring, Allison Christine" userId="S::kaefringa22@ecu.edu::3c2c8e45-bfc5-4ed2-b47d-0633c68d1ffa" providerId="AD" clId="Web-{ABCC62D0-DFA7-4446-B7B3-AF1E29FE633F}" dt="2025-02-25T20:38:31.010" v="270"/>
          <ac:grpSpMkLst>
            <pc:docMk/>
            <pc:sldMk cId="3270635305" sldId="263"/>
            <ac:grpSpMk id="23" creationId="{3BA0B410-FA41-4CD6-A923-146E029BBB25}"/>
          </ac:grpSpMkLst>
        </pc:grpChg>
        <pc:grpChg chg="add del">
          <ac:chgData name="Kaefring, Allison Christine" userId="S::kaefringa22@ecu.edu::3c2c8e45-bfc5-4ed2-b47d-0633c68d1ffa" providerId="AD" clId="Web-{ABCC62D0-DFA7-4446-B7B3-AF1E29FE633F}" dt="2025-02-25T20:38:36.698" v="272"/>
          <ac:grpSpMkLst>
            <pc:docMk/>
            <pc:sldMk cId="3270635305" sldId="263"/>
            <ac:grpSpMk id="40" creationId="{32D15CB3-AC64-41F7-86F8-22A111F3DC24}"/>
          </ac:grpSpMkLst>
        </pc:grpChg>
        <pc:grpChg chg="add del">
          <ac:chgData name="Kaefring, Allison Christine" userId="S::kaefringa22@ecu.edu::3c2c8e45-bfc5-4ed2-b47d-0633c68d1ffa" providerId="AD" clId="Web-{ABCC62D0-DFA7-4446-B7B3-AF1E29FE633F}" dt="2025-02-25T20:38:36.698" v="272"/>
          <ac:grpSpMkLst>
            <pc:docMk/>
            <pc:sldMk cId="3270635305" sldId="263"/>
            <ac:grpSpMk id="44" creationId="{921D9B61-CDA2-49D1-82AA-534691496FE5}"/>
          </ac:grpSpMkLst>
        </pc:grpChg>
        <pc:grpChg chg="add">
          <ac:chgData name="Kaefring, Allison Christine" userId="S::kaefringa22@ecu.edu::3c2c8e45-bfc5-4ed2-b47d-0633c68d1ffa" providerId="AD" clId="Web-{ABCC62D0-DFA7-4446-B7B3-AF1E29FE633F}" dt="2025-02-25T20:38:47.839" v="275"/>
          <ac:grpSpMkLst>
            <pc:docMk/>
            <pc:sldMk cId="3270635305" sldId="263"/>
            <ac:grpSpMk id="53" creationId="{F73EC8D8-C118-4A24-B3A2-F22636F209B4}"/>
          </ac:grpSpMkLst>
        </pc:grpChg>
        <pc:grpChg chg="add">
          <ac:chgData name="Kaefring, Allison Christine" userId="S::kaefringa22@ecu.edu::3c2c8e45-bfc5-4ed2-b47d-0633c68d1ffa" providerId="AD" clId="Web-{ABCC62D0-DFA7-4446-B7B3-AF1E29FE633F}" dt="2025-02-25T20:38:47.839" v="275"/>
          <ac:grpSpMkLst>
            <pc:docMk/>
            <pc:sldMk cId="3270635305" sldId="263"/>
            <ac:grpSpMk id="56" creationId="{3BA0B410-FA41-4CD6-A923-146E029BBB25}"/>
          </ac:grpSpMkLst>
        </pc:grpChg>
        <pc:graphicFrameChg chg="add del">
          <ac:chgData name="Kaefring, Allison Christine" userId="S::kaefringa22@ecu.edu::3c2c8e45-bfc5-4ed2-b47d-0633c68d1ffa" providerId="AD" clId="Web-{ABCC62D0-DFA7-4446-B7B3-AF1E29FE633F}" dt="2025-02-25T20:38:31.010" v="270"/>
          <ac:graphicFrameMkLst>
            <pc:docMk/>
            <pc:sldMk cId="3270635305" sldId="263"/>
            <ac:graphicFrameMk id="33" creationId="{3B8E1A1E-B881-A33C-E0D8-737F7AE17923}"/>
          </ac:graphicFrameMkLst>
        </pc:graphicFrameChg>
        <pc:graphicFrameChg chg="add del">
          <ac:chgData name="Kaefring, Allison Christine" userId="S::kaefringa22@ecu.edu::3c2c8e45-bfc5-4ed2-b47d-0633c68d1ffa" providerId="AD" clId="Web-{ABCC62D0-DFA7-4446-B7B3-AF1E29FE633F}" dt="2025-02-25T20:38:36.698" v="272"/>
          <ac:graphicFrameMkLst>
            <pc:docMk/>
            <pc:sldMk cId="3270635305" sldId="263"/>
            <ac:graphicFrameMk id="46" creationId="{012D9036-F172-F139-644D-396C6E7B8119}"/>
          </ac:graphicFrameMkLst>
        </pc:graphicFrameChg>
        <pc:graphicFrameChg chg="add del">
          <ac:chgData name="Kaefring, Allison Christine" userId="S::kaefringa22@ecu.edu::3c2c8e45-bfc5-4ed2-b47d-0633c68d1ffa" providerId="AD" clId="Web-{ABCC62D0-DFA7-4446-B7B3-AF1E29FE633F}" dt="2025-02-25T20:38:47.730" v="274"/>
          <ac:graphicFrameMkLst>
            <pc:docMk/>
            <pc:sldMk cId="3270635305" sldId="263"/>
            <ac:graphicFrameMk id="48" creationId="{9DBFE866-574D-3115-FD5D-9F9751F51022}"/>
          </ac:graphicFrameMkLst>
        </pc:graphicFrameChg>
        <pc:graphicFrameChg chg="add">
          <ac:chgData name="Kaefring, Allison Christine" userId="S::kaefringa22@ecu.edu::3c2c8e45-bfc5-4ed2-b47d-0633c68d1ffa" providerId="AD" clId="Web-{ABCC62D0-DFA7-4446-B7B3-AF1E29FE633F}" dt="2025-02-25T20:38:47.839" v="275"/>
          <ac:graphicFrameMkLst>
            <pc:docMk/>
            <pc:sldMk cId="3270635305" sldId="263"/>
            <ac:graphicFrameMk id="58" creationId="{3B8E1A1E-B881-A33C-E0D8-737F7AE17923}"/>
          </ac:graphicFrameMkLst>
        </pc:graphicFrameChg>
        <pc:picChg chg="add del">
          <ac:chgData name="Kaefring, Allison Christine" userId="S::kaefringa22@ecu.edu::3c2c8e45-bfc5-4ed2-b47d-0633c68d1ffa" providerId="AD" clId="Web-{ABCC62D0-DFA7-4446-B7B3-AF1E29FE633F}" dt="2025-02-25T20:38:12.525" v="268"/>
          <ac:picMkLst>
            <pc:docMk/>
            <pc:sldMk cId="3270635305" sldId="263"/>
            <ac:picMk id="5" creationId="{05F3BF52-701B-B994-033E-F4F5914D1C2E}"/>
          </ac:picMkLst>
        </pc:picChg>
      </pc:sldChg>
      <pc:sldChg chg="addSp delSp modSp new mod setBg">
        <pc:chgData name="Kaefring, Allison Christine" userId="S::kaefringa22@ecu.edu::3c2c8e45-bfc5-4ed2-b47d-0633c68d1ffa" providerId="AD" clId="Web-{ABCC62D0-DFA7-4446-B7B3-AF1E29FE633F}" dt="2025-02-25T20:40:28.609" v="316"/>
        <pc:sldMkLst>
          <pc:docMk/>
          <pc:sldMk cId="2720456225" sldId="264"/>
        </pc:sldMkLst>
        <pc:spChg chg="mod">
          <ac:chgData name="Kaefring, Allison Christine" userId="S::kaefringa22@ecu.edu::3c2c8e45-bfc5-4ed2-b47d-0633c68d1ffa" providerId="AD" clId="Web-{ABCC62D0-DFA7-4446-B7B3-AF1E29FE633F}" dt="2025-02-25T20:40:28.609" v="316"/>
          <ac:spMkLst>
            <pc:docMk/>
            <pc:sldMk cId="2720456225" sldId="264"/>
            <ac:spMk id="2" creationId="{512A3D2C-FA65-6D44-C084-E4652889491F}"/>
          </ac:spMkLst>
        </pc:spChg>
        <pc:spChg chg="add del mod">
          <ac:chgData name="Kaefring, Allison Christine" userId="S::kaefringa22@ecu.edu::3c2c8e45-bfc5-4ed2-b47d-0633c68d1ffa" providerId="AD" clId="Web-{ABCC62D0-DFA7-4446-B7B3-AF1E29FE633F}" dt="2025-02-25T20:40:28.609" v="316"/>
          <ac:spMkLst>
            <pc:docMk/>
            <pc:sldMk cId="2720456225" sldId="264"/>
            <ac:spMk id="3" creationId="{28AEF46D-4D94-963C-0F2A-622B864925CE}"/>
          </ac:spMkLst>
        </pc:spChg>
        <pc:spChg chg="add del">
          <ac:chgData name="Kaefring, Allison Christine" userId="S::kaefringa22@ecu.edu::3c2c8e45-bfc5-4ed2-b47d-0633c68d1ffa" providerId="AD" clId="Web-{ABCC62D0-DFA7-4446-B7B3-AF1E29FE633F}" dt="2025-02-25T20:40:25.609" v="313"/>
          <ac:spMkLst>
            <pc:docMk/>
            <pc:sldMk cId="2720456225" sldId="264"/>
            <ac:spMk id="9" creationId="{8651CFA9-6065-4243-AC48-858E359780B1}"/>
          </ac:spMkLst>
        </pc:spChg>
        <pc:spChg chg="add del">
          <ac:chgData name="Kaefring, Allison Christine" userId="S::kaefringa22@ecu.edu::3c2c8e45-bfc5-4ed2-b47d-0633c68d1ffa" providerId="AD" clId="Web-{ABCC62D0-DFA7-4446-B7B3-AF1E29FE633F}" dt="2025-02-25T20:40:25.609" v="313"/>
          <ac:spMkLst>
            <pc:docMk/>
            <pc:sldMk cId="2720456225" sldId="264"/>
            <ac:spMk id="11" creationId="{37962AE0-6A1C-4B76-9D52-10E5E6D7D3BB}"/>
          </ac:spMkLst>
        </pc:spChg>
        <pc:spChg chg="add del">
          <ac:chgData name="Kaefring, Allison Christine" userId="S::kaefringa22@ecu.edu::3c2c8e45-bfc5-4ed2-b47d-0633c68d1ffa" providerId="AD" clId="Web-{ABCC62D0-DFA7-4446-B7B3-AF1E29FE633F}" dt="2025-02-25T20:40:28.547" v="315"/>
          <ac:spMkLst>
            <pc:docMk/>
            <pc:sldMk cId="2720456225" sldId="264"/>
            <ac:spMk id="34" creationId="{8651CFA9-6065-4243-AC48-858E359780B1}"/>
          </ac:spMkLst>
        </pc:spChg>
        <pc:spChg chg="add del">
          <ac:chgData name="Kaefring, Allison Christine" userId="S::kaefringa22@ecu.edu::3c2c8e45-bfc5-4ed2-b47d-0633c68d1ffa" providerId="AD" clId="Web-{ABCC62D0-DFA7-4446-B7B3-AF1E29FE633F}" dt="2025-02-25T20:40:28.547" v="315"/>
          <ac:spMkLst>
            <pc:docMk/>
            <pc:sldMk cId="2720456225" sldId="264"/>
            <ac:spMk id="35" creationId="{37962AE0-6A1C-4B76-9D52-10E5E6D7D3BB}"/>
          </ac:spMkLst>
        </pc:spChg>
        <pc:spChg chg="add">
          <ac:chgData name="Kaefring, Allison Christine" userId="S::kaefringa22@ecu.edu::3c2c8e45-bfc5-4ed2-b47d-0633c68d1ffa" providerId="AD" clId="Web-{ABCC62D0-DFA7-4446-B7B3-AF1E29FE633F}" dt="2025-02-25T20:40:28.609" v="316"/>
          <ac:spMkLst>
            <pc:docMk/>
            <pc:sldMk cId="2720456225" sldId="264"/>
            <ac:spMk id="40" creationId="{8651CFA9-6065-4243-AC48-858E359780B1}"/>
          </ac:spMkLst>
        </pc:spChg>
        <pc:spChg chg="add">
          <ac:chgData name="Kaefring, Allison Christine" userId="S::kaefringa22@ecu.edu::3c2c8e45-bfc5-4ed2-b47d-0633c68d1ffa" providerId="AD" clId="Web-{ABCC62D0-DFA7-4446-B7B3-AF1E29FE633F}" dt="2025-02-25T20:40:28.609" v="316"/>
          <ac:spMkLst>
            <pc:docMk/>
            <pc:sldMk cId="2720456225" sldId="264"/>
            <ac:spMk id="41" creationId="{37962AE0-6A1C-4B76-9D52-10E5E6D7D3BB}"/>
          </ac:spMkLst>
        </pc:spChg>
        <pc:grpChg chg="add del">
          <ac:chgData name="Kaefring, Allison Christine" userId="S::kaefringa22@ecu.edu::3c2c8e45-bfc5-4ed2-b47d-0633c68d1ffa" providerId="AD" clId="Web-{ABCC62D0-DFA7-4446-B7B3-AF1E29FE633F}" dt="2025-02-25T20:40:25.609" v="313"/>
          <ac:grpSpMkLst>
            <pc:docMk/>
            <pc:sldMk cId="2720456225" sldId="264"/>
            <ac:grpSpMk id="13" creationId="{465E612B-616F-44E5-A649-F2B268BA35CC}"/>
          </ac:grpSpMkLst>
        </pc:grpChg>
        <pc:grpChg chg="add del">
          <ac:chgData name="Kaefring, Allison Christine" userId="S::kaefringa22@ecu.edu::3c2c8e45-bfc5-4ed2-b47d-0633c68d1ffa" providerId="AD" clId="Web-{ABCC62D0-DFA7-4446-B7B3-AF1E29FE633F}" dt="2025-02-25T20:40:25.609" v="313"/>
          <ac:grpSpMkLst>
            <pc:docMk/>
            <pc:sldMk cId="2720456225" sldId="264"/>
            <ac:grpSpMk id="23" creationId="{ADB812D4-854E-4DD6-A613-797C10E75225}"/>
          </ac:grpSpMkLst>
        </pc:grpChg>
        <pc:grpChg chg="add del">
          <ac:chgData name="Kaefring, Allison Christine" userId="S::kaefringa22@ecu.edu::3c2c8e45-bfc5-4ed2-b47d-0633c68d1ffa" providerId="AD" clId="Web-{ABCC62D0-DFA7-4446-B7B3-AF1E29FE633F}" dt="2025-02-25T20:40:28.547" v="315"/>
          <ac:grpSpMkLst>
            <pc:docMk/>
            <pc:sldMk cId="2720456225" sldId="264"/>
            <ac:grpSpMk id="36" creationId="{32D15CB3-AC64-41F7-86F8-22A111F3DC24}"/>
          </ac:grpSpMkLst>
        </pc:grpChg>
        <pc:grpChg chg="add del">
          <ac:chgData name="Kaefring, Allison Christine" userId="S::kaefringa22@ecu.edu::3c2c8e45-bfc5-4ed2-b47d-0633c68d1ffa" providerId="AD" clId="Web-{ABCC62D0-DFA7-4446-B7B3-AF1E29FE633F}" dt="2025-02-25T20:40:28.547" v="315"/>
          <ac:grpSpMkLst>
            <pc:docMk/>
            <pc:sldMk cId="2720456225" sldId="264"/>
            <ac:grpSpMk id="37" creationId="{921D9B61-CDA2-49D1-82AA-534691496FE5}"/>
          </ac:grpSpMkLst>
        </pc:grpChg>
        <pc:grpChg chg="add">
          <ac:chgData name="Kaefring, Allison Christine" userId="S::kaefringa22@ecu.edu::3c2c8e45-bfc5-4ed2-b47d-0633c68d1ffa" providerId="AD" clId="Web-{ABCC62D0-DFA7-4446-B7B3-AF1E29FE633F}" dt="2025-02-25T20:40:28.609" v="316"/>
          <ac:grpSpMkLst>
            <pc:docMk/>
            <pc:sldMk cId="2720456225" sldId="264"/>
            <ac:grpSpMk id="42" creationId="{5E5536F2-BB10-4970-9C95-51CCDE8842AF}"/>
          </ac:grpSpMkLst>
        </pc:grpChg>
        <pc:grpChg chg="add">
          <ac:chgData name="Kaefring, Allison Christine" userId="S::kaefringa22@ecu.edu::3c2c8e45-bfc5-4ed2-b47d-0633c68d1ffa" providerId="AD" clId="Web-{ABCC62D0-DFA7-4446-B7B3-AF1E29FE633F}" dt="2025-02-25T20:40:28.609" v="316"/>
          <ac:grpSpMkLst>
            <pc:docMk/>
            <pc:sldMk cId="2720456225" sldId="264"/>
            <ac:grpSpMk id="43" creationId="{4E8659C6-7D51-4002-BCB2-0B4CA79E3FBE}"/>
          </ac:grpSpMkLst>
        </pc:grpChg>
        <pc:graphicFrameChg chg="add del">
          <ac:chgData name="Kaefring, Allison Christine" userId="S::kaefringa22@ecu.edu::3c2c8e45-bfc5-4ed2-b47d-0633c68d1ffa" providerId="AD" clId="Web-{ABCC62D0-DFA7-4446-B7B3-AF1E29FE633F}" dt="2025-02-25T20:40:25.609" v="313"/>
          <ac:graphicFrameMkLst>
            <pc:docMk/>
            <pc:sldMk cId="2720456225" sldId="264"/>
            <ac:graphicFrameMk id="5" creationId="{CA899F84-B32E-21D2-3173-9BF8FD5E1F2D}"/>
          </ac:graphicFrameMkLst>
        </pc:graphicFrameChg>
        <pc:graphicFrameChg chg="add del">
          <ac:chgData name="Kaefring, Allison Christine" userId="S::kaefringa22@ecu.edu::3c2c8e45-bfc5-4ed2-b47d-0633c68d1ffa" providerId="AD" clId="Web-{ABCC62D0-DFA7-4446-B7B3-AF1E29FE633F}" dt="2025-02-25T20:40:28.547" v="315"/>
          <ac:graphicFrameMkLst>
            <pc:docMk/>
            <pc:sldMk cId="2720456225" sldId="264"/>
            <ac:graphicFrameMk id="38" creationId="{5F52199C-FED2-91A5-EE56-4F66D0D9EB52}"/>
          </ac:graphicFrameMkLst>
        </pc:graphicFrameChg>
        <pc:graphicFrameChg chg="add">
          <ac:chgData name="Kaefring, Allison Christine" userId="S::kaefringa22@ecu.edu::3c2c8e45-bfc5-4ed2-b47d-0633c68d1ffa" providerId="AD" clId="Web-{ABCC62D0-DFA7-4446-B7B3-AF1E29FE633F}" dt="2025-02-25T20:40:28.609" v="316"/>
          <ac:graphicFrameMkLst>
            <pc:docMk/>
            <pc:sldMk cId="2720456225" sldId="264"/>
            <ac:graphicFrameMk id="44" creationId="{34F9453C-B7FA-0DB9-A9F1-3EDC567BA5C2}"/>
          </ac:graphicFrameMkLst>
        </pc:graphicFrameChg>
      </pc:sldChg>
      <pc:sldChg chg="addSp delSp modSp new mod setBg">
        <pc:chgData name="Kaefring, Allison Christine" userId="S::kaefringa22@ecu.edu::3c2c8e45-bfc5-4ed2-b47d-0633c68d1ffa" providerId="AD" clId="Web-{ABCC62D0-DFA7-4446-B7B3-AF1E29FE633F}" dt="2025-02-25T20:42:53.632" v="395" actId="1076"/>
        <pc:sldMkLst>
          <pc:docMk/>
          <pc:sldMk cId="2362988907" sldId="265"/>
        </pc:sldMkLst>
        <pc:spChg chg="mod">
          <ac:chgData name="Kaefring, Allison Christine" userId="S::kaefringa22@ecu.edu::3c2c8e45-bfc5-4ed2-b47d-0633c68d1ffa" providerId="AD" clId="Web-{ABCC62D0-DFA7-4446-B7B3-AF1E29FE633F}" dt="2025-02-25T20:42:48.929" v="394" actId="14100"/>
          <ac:spMkLst>
            <pc:docMk/>
            <pc:sldMk cId="2362988907" sldId="265"/>
            <ac:spMk id="2" creationId="{6D564CC8-2DC2-9D3F-2682-8C4A2227B38F}"/>
          </ac:spMkLst>
        </pc:spChg>
        <pc:spChg chg="add del mod">
          <ac:chgData name="Kaefring, Allison Christine" userId="S::kaefringa22@ecu.edu::3c2c8e45-bfc5-4ed2-b47d-0633c68d1ffa" providerId="AD" clId="Web-{ABCC62D0-DFA7-4446-B7B3-AF1E29FE633F}" dt="2025-02-25T20:42:53.632" v="395" actId="1076"/>
          <ac:spMkLst>
            <pc:docMk/>
            <pc:sldMk cId="2362988907" sldId="265"/>
            <ac:spMk id="3" creationId="{9BD2F1B9-4B1C-83E6-2F1E-853DCA250973}"/>
          </ac:spMkLst>
        </pc:spChg>
        <pc:spChg chg="add del">
          <ac:chgData name="Kaefring, Allison Christine" userId="S::kaefringa22@ecu.edu::3c2c8e45-bfc5-4ed2-b47d-0633c68d1ffa" providerId="AD" clId="Web-{ABCC62D0-DFA7-4446-B7B3-AF1E29FE633F}" dt="2025-02-25T20:42:21.036" v="386"/>
          <ac:spMkLst>
            <pc:docMk/>
            <pc:sldMk cId="2362988907" sldId="265"/>
            <ac:spMk id="9" creationId="{8651CFA9-6065-4243-AC48-858E359780B1}"/>
          </ac:spMkLst>
        </pc:spChg>
        <pc:spChg chg="add del">
          <ac:chgData name="Kaefring, Allison Christine" userId="S::kaefringa22@ecu.edu::3c2c8e45-bfc5-4ed2-b47d-0633c68d1ffa" providerId="AD" clId="Web-{ABCC62D0-DFA7-4446-B7B3-AF1E29FE633F}" dt="2025-02-25T20:42:39.584" v="392"/>
          <ac:spMkLst>
            <pc:docMk/>
            <pc:sldMk cId="2362988907" sldId="265"/>
            <ac:spMk id="10" creationId="{8651CFA9-6065-4243-AC48-858E359780B1}"/>
          </ac:spMkLst>
        </pc:spChg>
        <pc:spChg chg="add del">
          <ac:chgData name="Kaefring, Allison Christine" userId="S::kaefringa22@ecu.edu::3c2c8e45-bfc5-4ed2-b47d-0633c68d1ffa" providerId="AD" clId="Web-{ABCC62D0-DFA7-4446-B7B3-AF1E29FE633F}" dt="2025-02-25T20:42:21.036" v="386"/>
          <ac:spMkLst>
            <pc:docMk/>
            <pc:sldMk cId="2362988907" sldId="265"/>
            <ac:spMk id="11" creationId="{37962AE0-6A1C-4B76-9D52-10E5E6D7D3BB}"/>
          </ac:spMkLst>
        </pc:spChg>
        <pc:spChg chg="add del">
          <ac:chgData name="Kaefring, Allison Christine" userId="S::kaefringa22@ecu.edu::3c2c8e45-bfc5-4ed2-b47d-0633c68d1ffa" providerId="AD" clId="Web-{ABCC62D0-DFA7-4446-B7B3-AF1E29FE633F}" dt="2025-02-25T20:42:39.584" v="392"/>
          <ac:spMkLst>
            <pc:docMk/>
            <pc:sldMk cId="2362988907" sldId="265"/>
            <ac:spMk id="12" creationId="{37962AE0-6A1C-4B76-9D52-10E5E6D7D3BB}"/>
          </ac:spMkLst>
        </pc:spChg>
        <pc:spChg chg="add del">
          <ac:chgData name="Kaefring, Allison Christine" userId="S::kaefringa22@ecu.edu::3c2c8e45-bfc5-4ed2-b47d-0633c68d1ffa" providerId="AD" clId="Web-{ABCC62D0-DFA7-4446-B7B3-AF1E29FE633F}" dt="2025-02-25T20:42:26.505" v="388"/>
          <ac:spMkLst>
            <pc:docMk/>
            <pc:sldMk cId="2362988907" sldId="265"/>
            <ac:spMk id="34" creationId="{8651CFA9-6065-4243-AC48-858E359780B1}"/>
          </ac:spMkLst>
        </pc:spChg>
        <pc:spChg chg="add del">
          <ac:chgData name="Kaefring, Allison Christine" userId="S::kaefringa22@ecu.edu::3c2c8e45-bfc5-4ed2-b47d-0633c68d1ffa" providerId="AD" clId="Web-{ABCC62D0-DFA7-4446-B7B3-AF1E29FE633F}" dt="2025-02-25T20:42:26.505" v="388"/>
          <ac:spMkLst>
            <pc:docMk/>
            <pc:sldMk cId="2362988907" sldId="265"/>
            <ac:spMk id="35" creationId="{37962AE0-6A1C-4B76-9D52-10E5E6D7D3BB}"/>
          </ac:spMkLst>
        </pc:spChg>
        <pc:spChg chg="add del">
          <ac:chgData name="Kaefring, Allison Christine" userId="S::kaefringa22@ecu.edu::3c2c8e45-bfc5-4ed2-b47d-0633c68d1ffa" providerId="AD" clId="Web-{ABCC62D0-DFA7-4446-B7B3-AF1E29FE633F}" dt="2025-02-25T20:42:32.381" v="390"/>
          <ac:spMkLst>
            <pc:docMk/>
            <pc:sldMk cId="2362988907" sldId="265"/>
            <ac:spMk id="40" creationId="{8651CFA9-6065-4243-AC48-858E359780B1}"/>
          </ac:spMkLst>
        </pc:spChg>
        <pc:spChg chg="add del">
          <ac:chgData name="Kaefring, Allison Christine" userId="S::kaefringa22@ecu.edu::3c2c8e45-bfc5-4ed2-b47d-0633c68d1ffa" providerId="AD" clId="Web-{ABCC62D0-DFA7-4446-B7B3-AF1E29FE633F}" dt="2025-02-25T20:42:32.381" v="390"/>
          <ac:spMkLst>
            <pc:docMk/>
            <pc:sldMk cId="2362988907" sldId="265"/>
            <ac:spMk id="41" creationId="{37962AE0-6A1C-4B76-9D52-10E5E6D7D3BB}"/>
          </ac:spMkLst>
        </pc:spChg>
        <pc:spChg chg="add del">
          <ac:chgData name="Kaefring, Allison Christine" userId="S::kaefringa22@ecu.edu::3c2c8e45-bfc5-4ed2-b47d-0633c68d1ffa" providerId="AD" clId="Web-{ABCC62D0-DFA7-4446-B7B3-AF1E29FE633F}" dt="2025-02-25T20:42:39.584" v="392"/>
          <ac:spMkLst>
            <pc:docMk/>
            <pc:sldMk cId="2362988907" sldId="265"/>
            <ac:spMk id="47" creationId="{9BD2F1B9-4B1C-83E6-2F1E-853DCA250973}"/>
          </ac:spMkLst>
        </pc:spChg>
        <pc:grpChg chg="add del">
          <ac:chgData name="Kaefring, Allison Christine" userId="S::kaefringa22@ecu.edu::3c2c8e45-bfc5-4ed2-b47d-0633c68d1ffa" providerId="AD" clId="Web-{ABCC62D0-DFA7-4446-B7B3-AF1E29FE633F}" dt="2025-02-25T20:42:21.036" v="386"/>
          <ac:grpSpMkLst>
            <pc:docMk/>
            <pc:sldMk cId="2362988907" sldId="265"/>
            <ac:grpSpMk id="13" creationId="{5E5536F2-BB10-4970-9C95-51CCDE8842AF}"/>
          </ac:grpSpMkLst>
        </pc:grpChg>
        <pc:grpChg chg="add del">
          <ac:chgData name="Kaefring, Allison Christine" userId="S::kaefringa22@ecu.edu::3c2c8e45-bfc5-4ed2-b47d-0633c68d1ffa" providerId="AD" clId="Web-{ABCC62D0-DFA7-4446-B7B3-AF1E29FE633F}" dt="2025-02-25T20:42:39.584" v="392"/>
          <ac:grpSpMkLst>
            <pc:docMk/>
            <pc:sldMk cId="2362988907" sldId="265"/>
            <ac:grpSpMk id="14" creationId="{F91F4035-959D-40EA-9ED3-54D7D9F4FCE9}"/>
          </ac:grpSpMkLst>
        </pc:grpChg>
        <pc:grpChg chg="add del">
          <ac:chgData name="Kaefring, Allison Christine" userId="S::kaefringa22@ecu.edu::3c2c8e45-bfc5-4ed2-b47d-0633c68d1ffa" providerId="AD" clId="Web-{ABCC62D0-DFA7-4446-B7B3-AF1E29FE633F}" dt="2025-02-25T20:42:21.036" v="386"/>
          <ac:grpSpMkLst>
            <pc:docMk/>
            <pc:sldMk cId="2362988907" sldId="265"/>
            <ac:grpSpMk id="23" creationId="{4E8659C6-7D51-4002-BCB2-0B4CA79E3FBE}"/>
          </ac:grpSpMkLst>
        </pc:grpChg>
        <pc:grpChg chg="add del">
          <ac:chgData name="Kaefring, Allison Christine" userId="S::kaefringa22@ecu.edu::3c2c8e45-bfc5-4ed2-b47d-0633c68d1ffa" providerId="AD" clId="Web-{ABCC62D0-DFA7-4446-B7B3-AF1E29FE633F}" dt="2025-02-25T20:42:39.584" v="392"/>
          <ac:grpSpMkLst>
            <pc:docMk/>
            <pc:sldMk cId="2362988907" sldId="265"/>
            <ac:grpSpMk id="24" creationId="{F8C79A14-3318-47D6-94E0-D72F5E6F5C0B}"/>
          </ac:grpSpMkLst>
        </pc:grpChg>
        <pc:grpChg chg="add del">
          <ac:chgData name="Kaefring, Allison Christine" userId="S::kaefringa22@ecu.edu::3c2c8e45-bfc5-4ed2-b47d-0633c68d1ffa" providerId="AD" clId="Web-{ABCC62D0-DFA7-4446-B7B3-AF1E29FE633F}" dt="2025-02-25T20:42:26.505" v="388"/>
          <ac:grpSpMkLst>
            <pc:docMk/>
            <pc:sldMk cId="2362988907" sldId="265"/>
            <ac:grpSpMk id="36" creationId="{5E5536F2-BB10-4970-9C95-51CCDE8842AF}"/>
          </ac:grpSpMkLst>
        </pc:grpChg>
        <pc:grpChg chg="add del">
          <ac:chgData name="Kaefring, Allison Christine" userId="S::kaefringa22@ecu.edu::3c2c8e45-bfc5-4ed2-b47d-0633c68d1ffa" providerId="AD" clId="Web-{ABCC62D0-DFA7-4446-B7B3-AF1E29FE633F}" dt="2025-02-25T20:42:26.505" v="388"/>
          <ac:grpSpMkLst>
            <pc:docMk/>
            <pc:sldMk cId="2362988907" sldId="265"/>
            <ac:grpSpMk id="37" creationId="{4E8659C6-7D51-4002-BCB2-0B4CA79E3FBE}"/>
          </ac:grpSpMkLst>
        </pc:grpChg>
        <pc:grpChg chg="add del">
          <ac:chgData name="Kaefring, Allison Christine" userId="S::kaefringa22@ecu.edu::3c2c8e45-bfc5-4ed2-b47d-0633c68d1ffa" providerId="AD" clId="Web-{ABCC62D0-DFA7-4446-B7B3-AF1E29FE633F}" dt="2025-02-25T20:42:32.381" v="390"/>
          <ac:grpSpMkLst>
            <pc:docMk/>
            <pc:sldMk cId="2362988907" sldId="265"/>
            <ac:grpSpMk id="42" creationId="{F73EC8D8-C118-4A24-B3A2-F22636F209B4}"/>
          </ac:grpSpMkLst>
        </pc:grpChg>
        <pc:grpChg chg="add del">
          <ac:chgData name="Kaefring, Allison Christine" userId="S::kaefringa22@ecu.edu::3c2c8e45-bfc5-4ed2-b47d-0633c68d1ffa" providerId="AD" clId="Web-{ABCC62D0-DFA7-4446-B7B3-AF1E29FE633F}" dt="2025-02-25T20:42:32.381" v="390"/>
          <ac:grpSpMkLst>
            <pc:docMk/>
            <pc:sldMk cId="2362988907" sldId="265"/>
            <ac:grpSpMk id="43" creationId="{3BA0B410-FA41-4CD6-A923-146E029BBB25}"/>
          </ac:grpSpMkLst>
        </pc:grpChg>
        <pc:graphicFrameChg chg="add del">
          <ac:chgData name="Kaefring, Allison Christine" userId="S::kaefringa22@ecu.edu::3c2c8e45-bfc5-4ed2-b47d-0633c68d1ffa" providerId="AD" clId="Web-{ABCC62D0-DFA7-4446-B7B3-AF1E29FE633F}" dt="2025-02-25T20:42:21.036" v="386"/>
          <ac:graphicFrameMkLst>
            <pc:docMk/>
            <pc:sldMk cId="2362988907" sldId="265"/>
            <ac:graphicFrameMk id="5" creationId="{AFA4052A-2907-0667-239E-3BAAFCF6BF19}"/>
          </ac:graphicFrameMkLst>
        </pc:graphicFrameChg>
        <pc:graphicFrameChg chg="add del">
          <ac:chgData name="Kaefring, Allison Christine" userId="S::kaefringa22@ecu.edu::3c2c8e45-bfc5-4ed2-b47d-0633c68d1ffa" providerId="AD" clId="Web-{ABCC62D0-DFA7-4446-B7B3-AF1E29FE633F}" dt="2025-02-25T20:42:26.505" v="388"/>
          <ac:graphicFrameMkLst>
            <pc:docMk/>
            <pc:sldMk cId="2362988907" sldId="265"/>
            <ac:graphicFrameMk id="38" creationId="{127205E3-6E94-5982-6F84-6E783E11A2B5}"/>
          </ac:graphicFrameMkLst>
        </pc:graphicFrameChg>
        <pc:graphicFrameChg chg="add del">
          <ac:chgData name="Kaefring, Allison Christine" userId="S::kaefringa22@ecu.edu::3c2c8e45-bfc5-4ed2-b47d-0633c68d1ffa" providerId="AD" clId="Web-{ABCC62D0-DFA7-4446-B7B3-AF1E29FE633F}" dt="2025-02-25T20:42:32.381" v="390"/>
          <ac:graphicFrameMkLst>
            <pc:docMk/>
            <pc:sldMk cId="2362988907" sldId="265"/>
            <ac:graphicFrameMk id="44" creationId="{E579B97A-17CC-F8BD-6D5A-43B16E78AB7E}"/>
          </ac:graphicFrameMkLst>
        </pc:graphicFrameChg>
        <pc:picChg chg="add del">
          <ac:chgData name="Kaefring, Allison Christine" userId="S::kaefringa22@ecu.edu::3c2c8e45-bfc5-4ed2-b47d-0633c68d1ffa" providerId="AD" clId="Web-{ABCC62D0-DFA7-4446-B7B3-AF1E29FE633F}" dt="2025-02-25T20:42:39.584" v="392"/>
          <ac:picMkLst>
            <pc:docMk/>
            <pc:sldMk cId="2362988907" sldId="265"/>
            <ac:picMk id="7" creationId="{E138E624-FD8A-C035-1D04-E4416549C8C7}"/>
          </ac:picMkLst>
        </pc:picChg>
      </pc:sldChg>
      <pc:sldChg chg="addSp modSp new mod ord setBg">
        <pc:chgData name="Kaefring, Allison Christine" userId="S::kaefringa22@ecu.edu::3c2c8e45-bfc5-4ed2-b47d-0633c68d1ffa" providerId="AD" clId="Web-{ABCC62D0-DFA7-4446-B7B3-AF1E29FE633F}" dt="2025-02-25T20:47:55.646" v="466"/>
        <pc:sldMkLst>
          <pc:docMk/>
          <pc:sldMk cId="1169072179" sldId="266"/>
        </pc:sldMkLst>
        <pc:spChg chg="mod">
          <ac:chgData name="Kaefring, Allison Christine" userId="S::kaefringa22@ecu.edu::3c2c8e45-bfc5-4ed2-b47d-0633c68d1ffa" providerId="AD" clId="Web-{ABCC62D0-DFA7-4446-B7B3-AF1E29FE633F}" dt="2025-02-25T20:44:46.121" v="431"/>
          <ac:spMkLst>
            <pc:docMk/>
            <pc:sldMk cId="1169072179" sldId="266"/>
            <ac:spMk id="2" creationId="{ECD3B449-5258-2212-CA63-DC221B9B9630}"/>
          </ac:spMkLst>
        </pc:spChg>
        <pc:spChg chg="mod">
          <ac:chgData name="Kaefring, Allison Christine" userId="S::kaefringa22@ecu.edu::3c2c8e45-bfc5-4ed2-b47d-0633c68d1ffa" providerId="AD" clId="Web-{ABCC62D0-DFA7-4446-B7B3-AF1E29FE633F}" dt="2025-02-25T20:44:46.121" v="431"/>
          <ac:spMkLst>
            <pc:docMk/>
            <pc:sldMk cId="1169072179" sldId="266"/>
            <ac:spMk id="3" creationId="{85900133-BAAE-9F78-0A99-A8989399DC79}"/>
          </ac:spMkLst>
        </pc:spChg>
        <pc:spChg chg="add">
          <ac:chgData name="Kaefring, Allison Christine" userId="S::kaefringa22@ecu.edu::3c2c8e45-bfc5-4ed2-b47d-0633c68d1ffa" providerId="AD" clId="Web-{ABCC62D0-DFA7-4446-B7B3-AF1E29FE633F}" dt="2025-02-25T20:44:46.121" v="431"/>
          <ac:spMkLst>
            <pc:docMk/>
            <pc:sldMk cId="1169072179" sldId="266"/>
            <ac:spMk id="9" creationId="{8651CFA9-6065-4243-AC48-858E359780B1}"/>
          </ac:spMkLst>
        </pc:spChg>
        <pc:spChg chg="add">
          <ac:chgData name="Kaefring, Allison Christine" userId="S::kaefringa22@ecu.edu::3c2c8e45-bfc5-4ed2-b47d-0633c68d1ffa" providerId="AD" clId="Web-{ABCC62D0-DFA7-4446-B7B3-AF1E29FE633F}" dt="2025-02-25T20:44:46.121" v="431"/>
          <ac:spMkLst>
            <pc:docMk/>
            <pc:sldMk cId="1169072179" sldId="266"/>
            <ac:spMk id="11" creationId="{37962AE0-6A1C-4B76-9D52-10E5E6D7D3BB}"/>
          </ac:spMkLst>
        </pc:spChg>
        <pc:spChg chg="add">
          <ac:chgData name="Kaefring, Allison Christine" userId="S::kaefringa22@ecu.edu::3c2c8e45-bfc5-4ed2-b47d-0633c68d1ffa" providerId="AD" clId="Web-{ABCC62D0-DFA7-4446-B7B3-AF1E29FE633F}" dt="2025-02-25T20:44:46.121" v="431"/>
          <ac:spMkLst>
            <pc:docMk/>
            <pc:sldMk cId="1169072179" sldId="266"/>
            <ac:spMk id="13" creationId="{16E12301-1C96-4D15-9838-D5B894B22365}"/>
          </ac:spMkLst>
        </pc:spChg>
        <pc:grpChg chg="add">
          <ac:chgData name="Kaefring, Allison Christine" userId="S::kaefringa22@ecu.edu::3c2c8e45-bfc5-4ed2-b47d-0633c68d1ffa" providerId="AD" clId="Web-{ABCC62D0-DFA7-4446-B7B3-AF1E29FE633F}" dt="2025-02-25T20:44:46.121" v="431"/>
          <ac:grpSpMkLst>
            <pc:docMk/>
            <pc:sldMk cId="1169072179" sldId="266"/>
            <ac:grpSpMk id="15" creationId="{D7A5FD75-4B35-4162-9304-569491255811}"/>
          </ac:grpSpMkLst>
        </pc:grpChg>
        <pc:grpChg chg="add">
          <ac:chgData name="Kaefring, Allison Christine" userId="S::kaefringa22@ecu.edu::3c2c8e45-bfc5-4ed2-b47d-0633c68d1ffa" providerId="AD" clId="Web-{ABCC62D0-DFA7-4446-B7B3-AF1E29FE633F}" dt="2025-02-25T20:44:46.121" v="431"/>
          <ac:grpSpMkLst>
            <pc:docMk/>
            <pc:sldMk cId="1169072179" sldId="266"/>
            <ac:grpSpMk id="24" creationId="{34676384-D846-461C-B8F3-BDB849B4A408}"/>
          </ac:grpSpMkLst>
        </pc:grpChg>
        <pc:picChg chg="add">
          <ac:chgData name="Kaefring, Allison Christine" userId="S::kaefringa22@ecu.edu::3c2c8e45-bfc5-4ed2-b47d-0633c68d1ffa" providerId="AD" clId="Web-{ABCC62D0-DFA7-4446-B7B3-AF1E29FE633F}" dt="2025-02-25T20:44:46.121" v="431"/>
          <ac:picMkLst>
            <pc:docMk/>
            <pc:sldMk cId="1169072179" sldId="266"/>
            <ac:picMk id="5" creationId="{D5F35D54-95EF-071C-68FA-BD35BAA21A5C}"/>
          </ac:picMkLst>
        </pc:picChg>
      </pc:sldChg>
      <pc:sldChg chg="addSp delSp modSp new mod setBg">
        <pc:chgData name="Kaefring, Allison Christine" userId="S::kaefringa22@ecu.edu::3c2c8e45-bfc5-4ed2-b47d-0633c68d1ffa" providerId="AD" clId="Web-{ABCC62D0-DFA7-4446-B7B3-AF1E29FE633F}" dt="2025-02-25T20:45:52.906" v="450"/>
        <pc:sldMkLst>
          <pc:docMk/>
          <pc:sldMk cId="3382169481" sldId="267"/>
        </pc:sldMkLst>
        <pc:spChg chg="mod">
          <ac:chgData name="Kaefring, Allison Christine" userId="S::kaefringa22@ecu.edu::3c2c8e45-bfc5-4ed2-b47d-0633c68d1ffa" providerId="AD" clId="Web-{ABCC62D0-DFA7-4446-B7B3-AF1E29FE633F}" dt="2025-02-25T20:45:52.906" v="450"/>
          <ac:spMkLst>
            <pc:docMk/>
            <pc:sldMk cId="3382169481" sldId="267"/>
            <ac:spMk id="2" creationId="{4AAD447E-6088-C4E6-0614-9D2A66C910DF}"/>
          </ac:spMkLst>
        </pc:spChg>
        <pc:spChg chg="mod">
          <ac:chgData name="Kaefring, Allison Christine" userId="S::kaefringa22@ecu.edu::3c2c8e45-bfc5-4ed2-b47d-0633c68d1ffa" providerId="AD" clId="Web-{ABCC62D0-DFA7-4446-B7B3-AF1E29FE633F}" dt="2025-02-25T20:45:52.906" v="450"/>
          <ac:spMkLst>
            <pc:docMk/>
            <pc:sldMk cId="3382169481" sldId="267"/>
            <ac:spMk id="3" creationId="{423A8EA5-C482-D3F3-4877-7C8198A67462}"/>
          </ac:spMkLst>
        </pc:spChg>
        <pc:spChg chg="add del">
          <ac:chgData name="Kaefring, Allison Christine" userId="S::kaefringa22@ecu.edu::3c2c8e45-bfc5-4ed2-b47d-0633c68d1ffa" providerId="AD" clId="Web-{ABCC62D0-DFA7-4446-B7B3-AF1E29FE633F}" dt="2025-02-25T20:45:43.327" v="447"/>
          <ac:spMkLst>
            <pc:docMk/>
            <pc:sldMk cId="3382169481" sldId="267"/>
            <ac:spMk id="9" creationId="{8651CFA9-6065-4243-AC48-858E359780B1}"/>
          </ac:spMkLst>
        </pc:spChg>
        <pc:spChg chg="add del">
          <ac:chgData name="Kaefring, Allison Christine" userId="S::kaefringa22@ecu.edu::3c2c8e45-bfc5-4ed2-b47d-0633c68d1ffa" providerId="AD" clId="Web-{ABCC62D0-DFA7-4446-B7B3-AF1E29FE633F}" dt="2025-02-25T20:45:43.327" v="447"/>
          <ac:spMkLst>
            <pc:docMk/>
            <pc:sldMk cId="3382169481" sldId="267"/>
            <ac:spMk id="11" creationId="{37962AE0-6A1C-4B76-9D52-10E5E6D7D3BB}"/>
          </ac:spMkLst>
        </pc:spChg>
        <pc:spChg chg="add del">
          <ac:chgData name="Kaefring, Allison Christine" userId="S::kaefringa22@ecu.edu::3c2c8e45-bfc5-4ed2-b47d-0633c68d1ffa" providerId="AD" clId="Web-{ABCC62D0-DFA7-4446-B7B3-AF1E29FE633F}" dt="2025-02-25T20:45:52.859" v="449"/>
          <ac:spMkLst>
            <pc:docMk/>
            <pc:sldMk cId="3382169481" sldId="267"/>
            <ac:spMk id="34" creationId="{8651CFA9-6065-4243-AC48-858E359780B1}"/>
          </ac:spMkLst>
        </pc:spChg>
        <pc:spChg chg="add del">
          <ac:chgData name="Kaefring, Allison Christine" userId="S::kaefringa22@ecu.edu::3c2c8e45-bfc5-4ed2-b47d-0633c68d1ffa" providerId="AD" clId="Web-{ABCC62D0-DFA7-4446-B7B3-AF1E29FE633F}" dt="2025-02-25T20:45:52.859" v="449"/>
          <ac:spMkLst>
            <pc:docMk/>
            <pc:sldMk cId="3382169481" sldId="267"/>
            <ac:spMk id="35" creationId="{37962AE0-6A1C-4B76-9D52-10E5E6D7D3BB}"/>
          </ac:spMkLst>
        </pc:spChg>
        <pc:spChg chg="add">
          <ac:chgData name="Kaefring, Allison Christine" userId="S::kaefringa22@ecu.edu::3c2c8e45-bfc5-4ed2-b47d-0633c68d1ffa" providerId="AD" clId="Web-{ABCC62D0-DFA7-4446-B7B3-AF1E29FE633F}" dt="2025-02-25T20:45:52.906" v="450"/>
          <ac:spMkLst>
            <pc:docMk/>
            <pc:sldMk cId="3382169481" sldId="267"/>
            <ac:spMk id="40" creationId="{8651CFA9-6065-4243-AC48-858E359780B1}"/>
          </ac:spMkLst>
        </pc:spChg>
        <pc:spChg chg="add">
          <ac:chgData name="Kaefring, Allison Christine" userId="S::kaefringa22@ecu.edu::3c2c8e45-bfc5-4ed2-b47d-0633c68d1ffa" providerId="AD" clId="Web-{ABCC62D0-DFA7-4446-B7B3-AF1E29FE633F}" dt="2025-02-25T20:45:52.906" v="450"/>
          <ac:spMkLst>
            <pc:docMk/>
            <pc:sldMk cId="3382169481" sldId="267"/>
            <ac:spMk id="41" creationId="{37962AE0-6A1C-4B76-9D52-10E5E6D7D3BB}"/>
          </ac:spMkLst>
        </pc:spChg>
        <pc:grpChg chg="add del">
          <ac:chgData name="Kaefring, Allison Christine" userId="S::kaefringa22@ecu.edu::3c2c8e45-bfc5-4ed2-b47d-0633c68d1ffa" providerId="AD" clId="Web-{ABCC62D0-DFA7-4446-B7B3-AF1E29FE633F}" dt="2025-02-25T20:45:43.327" v="447"/>
          <ac:grpSpMkLst>
            <pc:docMk/>
            <pc:sldMk cId="3382169481" sldId="267"/>
            <ac:grpSpMk id="13" creationId="{9C6A6A21-4C17-4D70-902F-429763934904}"/>
          </ac:grpSpMkLst>
        </pc:grpChg>
        <pc:grpChg chg="add del">
          <ac:chgData name="Kaefring, Allison Christine" userId="S::kaefringa22@ecu.edu::3c2c8e45-bfc5-4ed2-b47d-0633c68d1ffa" providerId="AD" clId="Web-{ABCC62D0-DFA7-4446-B7B3-AF1E29FE633F}" dt="2025-02-25T20:45:43.327" v="447"/>
          <ac:grpSpMkLst>
            <pc:docMk/>
            <pc:sldMk cId="3382169481" sldId="267"/>
            <ac:grpSpMk id="23" creationId="{741948F9-C525-410D-9F0C-63EA1E0F393C}"/>
          </ac:grpSpMkLst>
        </pc:grpChg>
        <pc:grpChg chg="add del">
          <ac:chgData name="Kaefring, Allison Christine" userId="S::kaefringa22@ecu.edu::3c2c8e45-bfc5-4ed2-b47d-0633c68d1ffa" providerId="AD" clId="Web-{ABCC62D0-DFA7-4446-B7B3-AF1E29FE633F}" dt="2025-02-25T20:45:52.859" v="449"/>
          <ac:grpSpMkLst>
            <pc:docMk/>
            <pc:sldMk cId="3382169481" sldId="267"/>
            <ac:grpSpMk id="36" creationId="{FADD1535-ED83-48B3-8EB1-671A080F0918}"/>
          </ac:grpSpMkLst>
        </pc:grpChg>
        <pc:grpChg chg="add del">
          <ac:chgData name="Kaefring, Allison Christine" userId="S::kaefringa22@ecu.edu::3c2c8e45-bfc5-4ed2-b47d-0633c68d1ffa" providerId="AD" clId="Web-{ABCC62D0-DFA7-4446-B7B3-AF1E29FE633F}" dt="2025-02-25T20:45:52.859" v="449"/>
          <ac:grpSpMkLst>
            <pc:docMk/>
            <pc:sldMk cId="3382169481" sldId="267"/>
            <ac:grpSpMk id="38" creationId="{01081332-6CA1-49C2-A979-7709509AD165}"/>
          </ac:grpSpMkLst>
        </pc:grpChg>
        <pc:grpChg chg="add">
          <ac:chgData name="Kaefring, Allison Christine" userId="S::kaefringa22@ecu.edu::3c2c8e45-bfc5-4ed2-b47d-0633c68d1ffa" providerId="AD" clId="Web-{ABCC62D0-DFA7-4446-B7B3-AF1E29FE633F}" dt="2025-02-25T20:45:52.906" v="450"/>
          <ac:grpSpMkLst>
            <pc:docMk/>
            <pc:sldMk cId="3382169481" sldId="267"/>
            <ac:grpSpMk id="42" creationId="{9C6A6A21-4C17-4D70-902F-429763934904}"/>
          </ac:grpSpMkLst>
        </pc:grpChg>
        <pc:grpChg chg="add">
          <ac:chgData name="Kaefring, Allison Christine" userId="S::kaefringa22@ecu.edu::3c2c8e45-bfc5-4ed2-b47d-0633c68d1ffa" providerId="AD" clId="Web-{ABCC62D0-DFA7-4446-B7B3-AF1E29FE633F}" dt="2025-02-25T20:45:52.906" v="450"/>
          <ac:grpSpMkLst>
            <pc:docMk/>
            <pc:sldMk cId="3382169481" sldId="267"/>
            <ac:grpSpMk id="44" creationId="{741948F9-C525-410D-9F0C-63EA1E0F393C}"/>
          </ac:grpSpMkLst>
        </pc:grpChg>
        <pc:picChg chg="add del">
          <ac:chgData name="Kaefring, Allison Christine" userId="S::kaefringa22@ecu.edu::3c2c8e45-bfc5-4ed2-b47d-0633c68d1ffa" providerId="AD" clId="Web-{ABCC62D0-DFA7-4446-B7B3-AF1E29FE633F}" dt="2025-02-25T20:45:43.327" v="447"/>
          <ac:picMkLst>
            <pc:docMk/>
            <pc:sldMk cId="3382169481" sldId="267"/>
            <ac:picMk id="5" creationId="{31299B75-86DF-FB24-BFC6-FA7D4D9F79E7}"/>
          </ac:picMkLst>
        </pc:picChg>
        <pc:picChg chg="add del">
          <ac:chgData name="Kaefring, Allison Christine" userId="S::kaefringa22@ecu.edu::3c2c8e45-bfc5-4ed2-b47d-0633c68d1ffa" providerId="AD" clId="Web-{ABCC62D0-DFA7-4446-B7B3-AF1E29FE633F}" dt="2025-02-25T20:45:52.859" v="449"/>
          <ac:picMkLst>
            <pc:docMk/>
            <pc:sldMk cId="3382169481" sldId="267"/>
            <ac:picMk id="37" creationId="{F61CB7C6-9B67-A303-2E62-1C0CF0F78962}"/>
          </ac:picMkLst>
        </pc:picChg>
        <pc:picChg chg="add">
          <ac:chgData name="Kaefring, Allison Christine" userId="S::kaefringa22@ecu.edu::3c2c8e45-bfc5-4ed2-b47d-0633c68d1ffa" providerId="AD" clId="Web-{ABCC62D0-DFA7-4446-B7B3-AF1E29FE633F}" dt="2025-02-25T20:45:52.906" v="450"/>
          <ac:picMkLst>
            <pc:docMk/>
            <pc:sldMk cId="3382169481" sldId="267"/>
            <ac:picMk id="43" creationId="{31299B75-86DF-FB24-BFC6-FA7D4D9F79E7}"/>
          </ac:picMkLst>
        </pc:picChg>
      </pc:sldChg>
      <pc:sldChg chg="addSp modSp new mod setBg">
        <pc:chgData name="Kaefring, Allison Christine" userId="S::kaefringa22@ecu.edu::3c2c8e45-bfc5-4ed2-b47d-0633c68d1ffa" providerId="AD" clId="Web-{ABCC62D0-DFA7-4446-B7B3-AF1E29FE633F}" dt="2025-02-25T20:47:31.269" v="463" actId="20577"/>
        <pc:sldMkLst>
          <pc:docMk/>
          <pc:sldMk cId="2148467715" sldId="268"/>
        </pc:sldMkLst>
        <pc:spChg chg="mod">
          <ac:chgData name="Kaefring, Allison Christine" userId="S::kaefringa22@ecu.edu::3c2c8e45-bfc5-4ed2-b47d-0633c68d1ffa" providerId="AD" clId="Web-{ABCC62D0-DFA7-4446-B7B3-AF1E29FE633F}" dt="2025-02-25T20:47:12.487" v="461"/>
          <ac:spMkLst>
            <pc:docMk/>
            <pc:sldMk cId="2148467715" sldId="268"/>
            <ac:spMk id="2" creationId="{7274293F-7695-A93B-E96D-49D52423738B}"/>
          </ac:spMkLst>
        </pc:spChg>
        <pc:spChg chg="mod">
          <ac:chgData name="Kaefring, Allison Christine" userId="S::kaefringa22@ecu.edu::3c2c8e45-bfc5-4ed2-b47d-0633c68d1ffa" providerId="AD" clId="Web-{ABCC62D0-DFA7-4446-B7B3-AF1E29FE633F}" dt="2025-02-25T20:47:31.269" v="463" actId="20577"/>
          <ac:spMkLst>
            <pc:docMk/>
            <pc:sldMk cId="2148467715" sldId="268"/>
            <ac:spMk id="3" creationId="{E907024C-4EB2-E3C9-131F-D25C2B88CC9E}"/>
          </ac:spMkLst>
        </pc:spChg>
        <pc:spChg chg="add">
          <ac:chgData name="Kaefring, Allison Christine" userId="S::kaefringa22@ecu.edu::3c2c8e45-bfc5-4ed2-b47d-0633c68d1ffa" providerId="AD" clId="Web-{ABCC62D0-DFA7-4446-B7B3-AF1E29FE633F}" dt="2025-02-25T20:47:12.487" v="461"/>
          <ac:spMkLst>
            <pc:docMk/>
            <pc:sldMk cId="2148467715" sldId="268"/>
            <ac:spMk id="9" creationId="{8651CFA9-6065-4243-AC48-858E359780B1}"/>
          </ac:spMkLst>
        </pc:spChg>
        <pc:spChg chg="add">
          <ac:chgData name="Kaefring, Allison Christine" userId="S::kaefringa22@ecu.edu::3c2c8e45-bfc5-4ed2-b47d-0633c68d1ffa" providerId="AD" clId="Web-{ABCC62D0-DFA7-4446-B7B3-AF1E29FE633F}" dt="2025-02-25T20:47:12.487" v="461"/>
          <ac:spMkLst>
            <pc:docMk/>
            <pc:sldMk cId="2148467715" sldId="268"/>
            <ac:spMk id="11" creationId="{FBFC6891-CBA5-427E-98AC-BF56BB033089}"/>
          </ac:spMkLst>
        </pc:spChg>
        <pc:grpChg chg="add">
          <ac:chgData name="Kaefring, Allison Christine" userId="S::kaefringa22@ecu.edu::3c2c8e45-bfc5-4ed2-b47d-0633c68d1ffa" providerId="AD" clId="Web-{ABCC62D0-DFA7-4446-B7B3-AF1E29FE633F}" dt="2025-02-25T20:47:12.487" v="461"/>
          <ac:grpSpMkLst>
            <pc:docMk/>
            <pc:sldMk cId="2148467715" sldId="268"/>
            <ac:grpSpMk id="13" creationId="{F4436A75-A020-494B-B70E-85CBD21EA361}"/>
          </ac:grpSpMkLst>
        </pc:grpChg>
        <pc:grpChg chg="add">
          <ac:chgData name="Kaefring, Allison Christine" userId="S::kaefringa22@ecu.edu::3c2c8e45-bfc5-4ed2-b47d-0633c68d1ffa" providerId="AD" clId="Web-{ABCC62D0-DFA7-4446-B7B3-AF1E29FE633F}" dt="2025-02-25T20:47:12.487" v="461"/>
          <ac:grpSpMkLst>
            <pc:docMk/>
            <pc:sldMk cId="2148467715" sldId="268"/>
            <ac:grpSpMk id="25" creationId="{DB8ED0A1-FF45-4EE6-ADE8-2F2ED0D394EF}"/>
          </ac:grpSpMkLst>
        </pc:grpChg>
        <pc:picChg chg="add">
          <ac:chgData name="Kaefring, Allison Christine" userId="S::kaefringa22@ecu.edu::3c2c8e45-bfc5-4ed2-b47d-0633c68d1ffa" providerId="AD" clId="Web-{ABCC62D0-DFA7-4446-B7B3-AF1E29FE633F}" dt="2025-02-25T20:47:12.487" v="461"/>
          <ac:picMkLst>
            <pc:docMk/>
            <pc:sldMk cId="2148467715" sldId="268"/>
            <ac:picMk id="5" creationId="{FF30120A-8DA1-3AC7-A732-F79F7F95B08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7.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6" Type="http://schemas.openxmlformats.org/officeDocument/2006/relationships/image" Target="../media/image38.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7.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6" Type="http://schemas.openxmlformats.org/officeDocument/2006/relationships/image" Target="../media/image38.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0B8E9-13E6-40B0-A35C-B8DF7A8BAF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CCEDB8-10DB-4582-810C-15CC1D78A3FE}">
      <dgm:prSet/>
      <dgm:spPr/>
      <dgm:t>
        <a:bodyPr/>
        <a:lstStyle/>
        <a:p>
          <a:r>
            <a:rPr lang="en-US"/>
            <a:t>Find course materials that fit your class's learning goals (not find learning goals to fit traditional textbook)</a:t>
          </a:r>
        </a:p>
      </dgm:t>
    </dgm:pt>
    <dgm:pt modelId="{9E97CCDB-1C40-471B-913C-3ED13615BDFC}" type="parTrans" cxnId="{F2DAD827-50BA-40FA-A2E6-C8CC7399E972}">
      <dgm:prSet/>
      <dgm:spPr/>
      <dgm:t>
        <a:bodyPr/>
        <a:lstStyle/>
        <a:p>
          <a:endParaRPr lang="en-US"/>
        </a:p>
      </dgm:t>
    </dgm:pt>
    <dgm:pt modelId="{BAAF6128-3128-49AB-8586-C1F41CB85368}" type="sibTrans" cxnId="{F2DAD827-50BA-40FA-A2E6-C8CC7399E972}">
      <dgm:prSet/>
      <dgm:spPr/>
      <dgm:t>
        <a:bodyPr/>
        <a:lstStyle/>
        <a:p>
          <a:endParaRPr lang="en-US"/>
        </a:p>
      </dgm:t>
    </dgm:pt>
    <dgm:pt modelId="{67FE0FB9-64B3-4E3C-B281-ED0F9CEB1D53}">
      <dgm:prSet/>
      <dgm:spPr/>
      <dgm:t>
        <a:bodyPr/>
        <a:lstStyle/>
        <a:p>
          <a:r>
            <a:rPr lang="en-US"/>
            <a:t>Create open materials that benefit students in the greater community beyond ECU</a:t>
          </a:r>
        </a:p>
      </dgm:t>
    </dgm:pt>
    <dgm:pt modelId="{1013F379-1AC8-4B50-BC86-222418ACA9FC}" type="parTrans" cxnId="{CE5CAEB5-2053-42D7-B012-78CE8145F69D}">
      <dgm:prSet/>
      <dgm:spPr/>
      <dgm:t>
        <a:bodyPr/>
        <a:lstStyle/>
        <a:p>
          <a:endParaRPr lang="en-US"/>
        </a:p>
      </dgm:t>
    </dgm:pt>
    <dgm:pt modelId="{1C213638-DA0A-4B35-BC47-8BD86CE5FBFC}" type="sibTrans" cxnId="{CE5CAEB5-2053-42D7-B012-78CE8145F69D}">
      <dgm:prSet/>
      <dgm:spPr/>
      <dgm:t>
        <a:bodyPr/>
        <a:lstStyle/>
        <a:p>
          <a:endParaRPr lang="en-US"/>
        </a:p>
      </dgm:t>
    </dgm:pt>
    <dgm:pt modelId="{3ED59BAE-BC79-49F9-BCD5-5055A095C076}" type="pres">
      <dgm:prSet presAssocID="{54B0B8E9-13E6-40B0-A35C-B8DF7A8BAF4C}" presName="root" presStyleCnt="0">
        <dgm:presLayoutVars>
          <dgm:dir/>
          <dgm:resizeHandles val="exact"/>
        </dgm:presLayoutVars>
      </dgm:prSet>
      <dgm:spPr/>
    </dgm:pt>
    <dgm:pt modelId="{25123EB3-8613-4087-826F-9F9AC434CE68}" type="pres">
      <dgm:prSet presAssocID="{86CCEDB8-10DB-4582-810C-15CC1D78A3FE}" presName="compNode" presStyleCnt="0"/>
      <dgm:spPr/>
    </dgm:pt>
    <dgm:pt modelId="{67065D3C-52B3-43F9-B491-1BF9CFC5D386}" type="pres">
      <dgm:prSet presAssocID="{86CCEDB8-10DB-4582-810C-15CC1D78A3FE}" presName="bgRect" presStyleLbl="bgShp" presStyleIdx="0" presStyleCnt="2"/>
      <dgm:spPr/>
    </dgm:pt>
    <dgm:pt modelId="{0D242E59-75EE-430C-98FC-8C78BC2C562F}" type="pres">
      <dgm:prSet presAssocID="{86CCEDB8-10DB-4582-810C-15CC1D78A3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6BACA51-114A-437B-90C1-9D8B36B9D7D2}" type="pres">
      <dgm:prSet presAssocID="{86CCEDB8-10DB-4582-810C-15CC1D78A3FE}" presName="spaceRect" presStyleCnt="0"/>
      <dgm:spPr/>
    </dgm:pt>
    <dgm:pt modelId="{B0786457-47CB-4ACC-8965-7D65297C5D01}" type="pres">
      <dgm:prSet presAssocID="{86CCEDB8-10DB-4582-810C-15CC1D78A3FE}" presName="parTx" presStyleLbl="revTx" presStyleIdx="0" presStyleCnt="2">
        <dgm:presLayoutVars>
          <dgm:chMax val="0"/>
          <dgm:chPref val="0"/>
        </dgm:presLayoutVars>
      </dgm:prSet>
      <dgm:spPr/>
    </dgm:pt>
    <dgm:pt modelId="{A3FC847F-0E17-4B44-BE7A-62269F13B33E}" type="pres">
      <dgm:prSet presAssocID="{BAAF6128-3128-49AB-8586-C1F41CB85368}" presName="sibTrans" presStyleCnt="0"/>
      <dgm:spPr/>
    </dgm:pt>
    <dgm:pt modelId="{1880E834-EE09-4C8D-8FAB-3DC6FBD29916}" type="pres">
      <dgm:prSet presAssocID="{67FE0FB9-64B3-4E3C-B281-ED0F9CEB1D53}" presName="compNode" presStyleCnt="0"/>
      <dgm:spPr/>
    </dgm:pt>
    <dgm:pt modelId="{3D18C74F-C819-4C4A-8367-524E8222E58D}" type="pres">
      <dgm:prSet presAssocID="{67FE0FB9-64B3-4E3C-B281-ED0F9CEB1D53}" presName="bgRect" presStyleLbl="bgShp" presStyleIdx="1" presStyleCnt="2"/>
      <dgm:spPr/>
    </dgm:pt>
    <dgm:pt modelId="{50010ED9-D96B-403B-80EB-35F40595B150}" type="pres">
      <dgm:prSet presAssocID="{67FE0FB9-64B3-4E3C-B281-ED0F9CEB1D5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81CAACF-7A52-4FE3-BA92-612892A5BE47}" type="pres">
      <dgm:prSet presAssocID="{67FE0FB9-64B3-4E3C-B281-ED0F9CEB1D53}" presName="spaceRect" presStyleCnt="0"/>
      <dgm:spPr/>
    </dgm:pt>
    <dgm:pt modelId="{97B3B3E5-58A3-4931-9AFF-120844513048}" type="pres">
      <dgm:prSet presAssocID="{67FE0FB9-64B3-4E3C-B281-ED0F9CEB1D53}" presName="parTx" presStyleLbl="revTx" presStyleIdx="1" presStyleCnt="2">
        <dgm:presLayoutVars>
          <dgm:chMax val="0"/>
          <dgm:chPref val="0"/>
        </dgm:presLayoutVars>
      </dgm:prSet>
      <dgm:spPr/>
    </dgm:pt>
  </dgm:ptLst>
  <dgm:cxnLst>
    <dgm:cxn modelId="{B53B1E20-9571-4F44-9401-A2F3DDDAF04B}" type="presOf" srcId="{86CCEDB8-10DB-4582-810C-15CC1D78A3FE}" destId="{B0786457-47CB-4ACC-8965-7D65297C5D01}" srcOrd="0" destOrd="0" presId="urn:microsoft.com/office/officeart/2018/2/layout/IconVerticalSolidList"/>
    <dgm:cxn modelId="{F2DAD827-50BA-40FA-A2E6-C8CC7399E972}" srcId="{54B0B8E9-13E6-40B0-A35C-B8DF7A8BAF4C}" destId="{86CCEDB8-10DB-4582-810C-15CC1D78A3FE}" srcOrd="0" destOrd="0" parTransId="{9E97CCDB-1C40-471B-913C-3ED13615BDFC}" sibTransId="{BAAF6128-3128-49AB-8586-C1F41CB85368}"/>
    <dgm:cxn modelId="{A6796733-D354-4A0C-92FC-2A2278EA94A2}" type="presOf" srcId="{54B0B8E9-13E6-40B0-A35C-B8DF7A8BAF4C}" destId="{3ED59BAE-BC79-49F9-BCD5-5055A095C076}" srcOrd="0" destOrd="0" presId="urn:microsoft.com/office/officeart/2018/2/layout/IconVerticalSolidList"/>
    <dgm:cxn modelId="{0C48179C-096A-46E0-B03F-471DD7A9DB06}" type="presOf" srcId="{67FE0FB9-64B3-4E3C-B281-ED0F9CEB1D53}" destId="{97B3B3E5-58A3-4931-9AFF-120844513048}" srcOrd="0" destOrd="0" presId="urn:microsoft.com/office/officeart/2018/2/layout/IconVerticalSolidList"/>
    <dgm:cxn modelId="{CE5CAEB5-2053-42D7-B012-78CE8145F69D}" srcId="{54B0B8E9-13E6-40B0-A35C-B8DF7A8BAF4C}" destId="{67FE0FB9-64B3-4E3C-B281-ED0F9CEB1D53}" srcOrd="1" destOrd="0" parTransId="{1013F379-1AC8-4B50-BC86-222418ACA9FC}" sibTransId="{1C213638-DA0A-4B35-BC47-8BD86CE5FBFC}"/>
    <dgm:cxn modelId="{667E28EC-2871-47C9-A9F9-1E53DCE98762}" type="presParOf" srcId="{3ED59BAE-BC79-49F9-BCD5-5055A095C076}" destId="{25123EB3-8613-4087-826F-9F9AC434CE68}" srcOrd="0" destOrd="0" presId="urn:microsoft.com/office/officeart/2018/2/layout/IconVerticalSolidList"/>
    <dgm:cxn modelId="{3380D5D6-1CD2-4842-A060-B84BDCED418C}" type="presParOf" srcId="{25123EB3-8613-4087-826F-9F9AC434CE68}" destId="{67065D3C-52B3-43F9-B491-1BF9CFC5D386}" srcOrd="0" destOrd="0" presId="urn:microsoft.com/office/officeart/2018/2/layout/IconVerticalSolidList"/>
    <dgm:cxn modelId="{DA55A617-A293-41DE-BABD-5ACC08FE7141}" type="presParOf" srcId="{25123EB3-8613-4087-826F-9F9AC434CE68}" destId="{0D242E59-75EE-430C-98FC-8C78BC2C562F}" srcOrd="1" destOrd="0" presId="urn:microsoft.com/office/officeart/2018/2/layout/IconVerticalSolidList"/>
    <dgm:cxn modelId="{4904D52E-AF9B-4D1C-8BE2-25A2C011D8E5}" type="presParOf" srcId="{25123EB3-8613-4087-826F-9F9AC434CE68}" destId="{86BACA51-114A-437B-90C1-9D8B36B9D7D2}" srcOrd="2" destOrd="0" presId="urn:microsoft.com/office/officeart/2018/2/layout/IconVerticalSolidList"/>
    <dgm:cxn modelId="{FA523193-2B82-48C3-8DAC-0A09811E628D}" type="presParOf" srcId="{25123EB3-8613-4087-826F-9F9AC434CE68}" destId="{B0786457-47CB-4ACC-8965-7D65297C5D01}" srcOrd="3" destOrd="0" presId="urn:microsoft.com/office/officeart/2018/2/layout/IconVerticalSolidList"/>
    <dgm:cxn modelId="{B296A486-E950-4273-A8BC-DEB5018F2201}" type="presParOf" srcId="{3ED59BAE-BC79-49F9-BCD5-5055A095C076}" destId="{A3FC847F-0E17-4B44-BE7A-62269F13B33E}" srcOrd="1" destOrd="0" presId="urn:microsoft.com/office/officeart/2018/2/layout/IconVerticalSolidList"/>
    <dgm:cxn modelId="{4889540D-869C-4316-B0E5-B4828983E101}" type="presParOf" srcId="{3ED59BAE-BC79-49F9-BCD5-5055A095C076}" destId="{1880E834-EE09-4C8D-8FAB-3DC6FBD29916}" srcOrd="2" destOrd="0" presId="urn:microsoft.com/office/officeart/2018/2/layout/IconVerticalSolidList"/>
    <dgm:cxn modelId="{B75D528F-86A2-4FA8-B741-AEDE759123FC}" type="presParOf" srcId="{1880E834-EE09-4C8D-8FAB-3DC6FBD29916}" destId="{3D18C74F-C819-4C4A-8367-524E8222E58D}" srcOrd="0" destOrd="0" presId="urn:microsoft.com/office/officeart/2018/2/layout/IconVerticalSolidList"/>
    <dgm:cxn modelId="{4E5926BB-93D5-43C3-948B-3A394972F2EE}" type="presParOf" srcId="{1880E834-EE09-4C8D-8FAB-3DC6FBD29916}" destId="{50010ED9-D96B-403B-80EB-35F40595B150}" srcOrd="1" destOrd="0" presId="urn:microsoft.com/office/officeart/2018/2/layout/IconVerticalSolidList"/>
    <dgm:cxn modelId="{211104CA-D8B5-4672-9249-9F032144A727}" type="presParOf" srcId="{1880E834-EE09-4C8D-8FAB-3DC6FBD29916}" destId="{181CAACF-7A52-4FE3-BA92-612892A5BE47}" srcOrd="2" destOrd="0" presId="urn:microsoft.com/office/officeart/2018/2/layout/IconVerticalSolidList"/>
    <dgm:cxn modelId="{5FC0C158-CCC7-4426-A159-0BBA5D7BC603}" type="presParOf" srcId="{1880E834-EE09-4C8D-8FAB-3DC6FBD29916}" destId="{97B3B3E5-58A3-4931-9AFF-1208445130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4775D-5B15-40D3-B123-717A8DB35E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C9810D-9E6C-41C9-BF60-9F54A3B2571A}">
      <dgm:prSet/>
      <dgm:spPr/>
      <dgm:t>
        <a:bodyPr/>
        <a:lstStyle/>
        <a:p>
          <a:pPr>
            <a:lnSpc>
              <a:spcPct val="100000"/>
            </a:lnSpc>
          </a:pPr>
          <a:r>
            <a:rPr lang="en-US"/>
            <a:t>Faculty teaching during the 2025-2026 academic year</a:t>
          </a:r>
        </a:p>
      </dgm:t>
    </dgm:pt>
    <dgm:pt modelId="{7561ABE9-B5C7-47DE-B652-F744F39E4996}" type="parTrans" cxnId="{3F5A5A5D-9033-4238-9552-FBA073C13842}">
      <dgm:prSet/>
      <dgm:spPr/>
      <dgm:t>
        <a:bodyPr/>
        <a:lstStyle/>
        <a:p>
          <a:endParaRPr lang="en-US"/>
        </a:p>
      </dgm:t>
    </dgm:pt>
    <dgm:pt modelId="{784D5990-6D71-41F7-8E8C-EF7108C115EF}" type="sibTrans" cxnId="{3F5A5A5D-9033-4238-9552-FBA073C13842}">
      <dgm:prSet/>
      <dgm:spPr/>
      <dgm:t>
        <a:bodyPr/>
        <a:lstStyle/>
        <a:p>
          <a:endParaRPr lang="en-US"/>
        </a:p>
      </dgm:t>
    </dgm:pt>
    <dgm:pt modelId="{E8FFD50F-BD8F-4B35-9A31-434AF2687B78}">
      <dgm:prSet/>
      <dgm:spPr/>
      <dgm:t>
        <a:bodyPr/>
        <a:lstStyle/>
        <a:p>
          <a:pPr>
            <a:lnSpc>
              <a:spcPct val="100000"/>
            </a:lnSpc>
          </a:pPr>
          <a:r>
            <a:rPr lang="en-US"/>
            <a:t>Completed application</a:t>
          </a:r>
        </a:p>
      </dgm:t>
    </dgm:pt>
    <dgm:pt modelId="{D7639A98-5CCF-493C-A233-EA324539E040}" type="parTrans" cxnId="{564F197C-8F83-428B-A16C-ECCEEB3AA2A0}">
      <dgm:prSet/>
      <dgm:spPr/>
      <dgm:t>
        <a:bodyPr/>
        <a:lstStyle/>
        <a:p>
          <a:endParaRPr lang="en-US"/>
        </a:p>
      </dgm:t>
    </dgm:pt>
    <dgm:pt modelId="{7597F447-516C-483B-85A0-BDF953A89957}" type="sibTrans" cxnId="{564F197C-8F83-428B-A16C-ECCEEB3AA2A0}">
      <dgm:prSet/>
      <dgm:spPr/>
      <dgm:t>
        <a:bodyPr/>
        <a:lstStyle/>
        <a:p>
          <a:endParaRPr lang="en-US"/>
        </a:p>
      </dgm:t>
    </dgm:pt>
    <dgm:pt modelId="{0831F4D8-6FAF-404C-BFA1-ED74E42B20ED}">
      <dgm:prSet/>
      <dgm:spPr/>
      <dgm:t>
        <a:bodyPr/>
        <a:lstStyle/>
        <a:p>
          <a:pPr>
            <a:lnSpc>
              <a:spcPct val="100000"/>
            </a:lnSpc>
          </a:pPr>
          <a:r>
            <a:rPr lang="en-US"/>
            <a:t>Submit revised syllabus by end of the program</a:t>
          </a:r>
        </a:p>
      </dgm:t>
    </dgm:pt>
    <dgm:pt modelId="{5ADE4200-B0E4-4491-BD96-4ED2A8F126FE}" type="parTrans" cxnId="{4C0890D0-DA45-4F06-84CF-82EBD264CCB0}">
      <dgm:prSet/>
      <dgm:spPr/>
      <dgm:t>
        <a:bodyPr/>
        <a:lstStyle/>
        <a:p>
          <a:endParaRPr lang="en-US"/>
        </a:p>
      </dgm:t>
    </dgm:pt>
    <dgm:pt modelId="{4B4002DE-487D-43BC-BE4F-2FCB3BCDBF98}" type="sibTrans" cxnId="{4C0890D0-DA45-4F06-84CF-82EBD264CCB0}">
      <dgm:prSet/>
      <dgm:spPr/>
      <dgm:t>
        <a:bodyPr/>
        <a:lstStyle/>
        <a:p>
          <a:endParaRPr lang="en-US"/>
        </a:p>
      </dgm:t>
    </dgm:pt>
    <dgm:pt modelId="{82DA61B1-234F-463D-A226-42BB06856ACF}">
      <dgm:prSet/>
      <dgm:spPr/>
      <dgm:t>
        <a:bodyPr/>
        <a:lstStyle/>
        <a:p>
          <a:pPr>
            <a:lnSpc>
              <a:spcPct val="100000"/>
            </a:lnSpc>
          </a:pPr>
          <a:r>
            <a:rPr lang="en-US"/>
            <a:t>Complete a brief assessment at the end of the program</a:t>
          </a:r>
        </a:p>
      </dgm:t>
    </dgm:pt>
    <dgm:pt modelId="{A9464573-A67E-49D9-8046-21FFF4315A10}" type="parTrans" cxnId="{1672A6AC-B657-42B2-9688-B220CAA012D8}">
      <dgm:prSet/>
      <dgm:spPr/>
      <dgm:t>
        <a:bodyPr/>
        <a:lstStyle/>
        <a:p>
          <a:endParaRPr lang="en-US"/>
        </a:p>
      </dgm:t>
    </dgm:pt>
    <dgm:pt modelId="{9D76EC42-3218-4FE4-A4C4-BFD3FC806713}" type="sibTrans" cxnId="{1672A6AC-B657-42B2-9688-B220CAA012D8}">
      <dgm:prSet/>
      <dgm:spPr/>
      <dgm:t>
        <a:bodyPr/>
        <a:lstStyle/>
        <a:p>
          <a:endParaRPr lang="en-US"/>
        </a:p>
      </dgm:t>
    </dgm:pt>
    <dgm:pt modelId="{CCA3135F-01AB-49F2-A7E3-414CA7AF75FA}">
      <dgm:prSet/>
      <dgm:spPr/>
      <dgm:t>
        <a:bodyPr/>
        <a:lstStyle/>
        <a:p>
          <a:pPr>
            <a:lnSpc>
              <a:spcPct val="100000"/>
            </a:lnSpc>
          </a:pPr>
          <a:r>
            <a:rPr lang="en-US"/>
            <a:t>If creating new materials, submission to ECU's IR or OER Commons</a:t>
          </a:r>
        </a:p>
      </dgm:t>
    </dgm:pt>
    <dgm:pt modelId="{9C583918-74E6-4EAD-9CB5-25DCCA4CB8DB}" type="parTrans" cxnId="{0862BA68-9F1D-4EEE-B700-EE2DCAA007CA}">
      <dgm:prSet/>
      <dgm:spPr/>
      <dgm:t>
        <a:bodyPr/>
        <a:lstStyle/>
        <a:p>
          <a:endParaRPr lang="en-US"/>
        </a:p>
      </dgm:t>
    </dgm:pt>
    <dgm:pt modelId="{594BBC1A-5BE6-4E86-B006-F8727791B04C}" type="sibTrans" cxnId="{0862BA68-9F1D-4EEE-B700-EE2DCAA007CA}">
      <dgm:prSet/>
      <dgm:spPr/>
      <dgm:t>
        <a:bodyPr/>
        <a:lstStyle/>
        <a:p>
          <a:endParaRPr lang="en-US"/>
        </a:p>
      </dgm:t>
    </dgm:pt>
    <dgm:pt modelId="{524164AF-5656-4C83-B502-A94B689760DA}" type="pres">
      <dgm:prSet presAssocID="{3364775D-5B15-40D3-B123-717A8DB35E3D}" presName="root" presStyleCnt="0">
        <dgm:presLayoutVars>
          <dgm:dir/>
          <dgm:resizeHandles val="exact"/>
        </dgm:presLayoutVars>
      </dgm:prSet>
      <dgm:spPr/>
    </dgm:pt>
    <dgm:pt modelId="{F4FD959D-99BD-4BBD-A1F3-2555AC2D92AF}" type="pres">
      <dgm:prSet presAssocID="{A5C9810D-9E6C-41C9-BF60-9F54A3B2571A}" presName="compNode" presStyleCnt="0"/>
      <dgm:spPr/>
    </dgm:pt>
    <dgm:pt modelId="{E34E0861-E25C-44FA-B247-91ED479F9689}" type="pres">
      <dgm:prSet presAssocID="{A5C9810D-9E6C-41C9-BF60-9F54A3B2571A}" presName="bgRect" presStyleLbl="bgShp" presStyleIdx="0" presStyleCnt="5"/>
      <dgm:spPr/>
    </dgm:pt>
    <dgm:pt modelId="{FC030D12-C1CD-4374-97F1-283262327C5B}" type="pres">
      <dgm:prSet presAssocID="{A5C9810D-9E6C-41C9-BF60-9F54A3B2571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C42E304-975A-4648-9E24-5E6DA487452D}" type="pres">
      <dgm:prSet presAssocID="{A5C9810D-9E6C-41C9-BF60-9F54A3B2571A}" presName="spaceRect" presStyleCnt="0"/>
      <dgm:spPr/>
    </dgm:pt>
    <dgm:pt modelId="{537612D7-03E9-4394-A946-4AA6B5E8B797}" type="pres">
      <dgm:prSet presAssocID="{A5C9810D-9E6C-41C9-BF60-9F54A3B2571A}" presName="parTx" presStyleLbl="revTx" presStyleIdx="0" presStyleCnt="5">
        <dgm:presLayoutVars>
          <dgm:chMax val="0"/>
          <dgm:chPref val="0"/>
        </dgm:presLayoutVars>
      </dgm:prSet>
      <dgm:spPr/>
    </dgm:pt>
    <dgm:pt modelId="{0611B16F-C6DD-4A34-8517-27280967D142}" type="pres">
      <dgm:prSet presAssocID="{784D5990-6D71-41F7-8E8C-EF7108C115EF}" presName="sibTrans" presStyleCnt="0"/>
      <dgm:spPr/>
    </dgm:pt>
    <dgm:pt modelId="{13AF72D6-3329-420B-8CBE-E5160A71DBDA}" type="pres">
      <dgm:prSet presAssocID="{E8FFD50F-BD8F-4B35-9A31-434AF2687B78}" presName="compNode" presStyleCnt="0"/>
      <dgm:spPr/>
    </dgm:pt>
    <dgm:pt modelId="{FBA3FF54-CEC3-42BA-89B1-AC1F5C21CB63}" type="pres">
      <dgm:prSet presAssocID="{E8FFD50F-BD8F-4B35-9A31-434AF2687B78}" presName="bgRect" presStyleLbl="bgShp" presStyleIdx="1" presStyleCnt="5"/>
      <dgm:spPr/>
    </dgm:pt>
    <dgm:pt modelId="{C7091177-A55D-4D89-BE36-D782C56799A3}" type="pres">
      <dgm:prSet presAssocID="{E8FFD50F-BD8F-4B35-9A31-434AF2687B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D72D79E-51D1-4E91-BFCF-8E16E8FF6283}" type="pres">
      <dgm:prSet presAssocID="{E8FFD50F-BD8F-4B35-9A31-434AF2687B78}" presName="spaceRect" presStyleCnt="0"/>
      <dgm:spPr/>
    </dgm:pt>
    <dgm:pt modelId="{C891E905-ADC2-48F8-808D-9BA9E82CC688}" type="pres">
      <dgm:prSet presAssocID="{E8FFD50F-BD8F-4B35-9A31-434AF2687B78}" presName="parTx" presStyleLbl="revTx" presStyleIdx="1" presStyleCnt="5">
        <dgm:presLayoutVars>
          <dgm:chMax val="0"/>
          <dgm:chPref val="0"/>
        </dgm:presLayoutVars>
      </dgm:prSet>
      <dgm:spPr/>
    </dgm:pt>
    <dgm:pt modelId="{9BCBE395-6752-405C-9F4A-501CBF93260E}" type="pres">
      <dgm:prSet presAssocID="{7597F447-516C-483B-85A0-BDF953A89957}" presName="sibTrans" presStyleCnt="0"/>
      <dgm:spPr/>
    </dgm:pt>
    <dgm:pt modelId="{27EE1616-C065-439B-8BFB-4FD53CAA0C28}" type="pres">
      <dgm:prSet presAssocID="{0831F4D8-6FAF-404C-BFA1-ED74E42B20ED}" presName="compNode" presStyleCnt="0"/>
      <dgm:spPr/>
    </dgm:pt>
    <dgm:pt modelId="{10E194AB-85E6-4E31-9F33-202B7AC80A44}" type="pres">
      <dgm:prSet presAssocID="{0831F4D8-6FAF-404C-BFA1-ED74E42B20ED}" presName="bgRect" presStyleLbl="bgShp" presStyleIdx="2" presStyleCnt="5"/>
      <dgm:spPr/>
    </dgm:pt>
    <dgm:pt modelId="{CBABA7DF-D80E-4294-ADB9-F35E93D63FEA}" type="pres">
      <dgm:prSet presAssocID="{0831F4D8-6FAF-404C-BFA1-ED74E42B20E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6808DB14-5BD4-47C3-A33E-98B58314C9B0}" type="pres">
      <dgm:prSet presAssocID="{0831F4D8-6FAF-404C-BFA1-ED74E42B20ED}" presName="spaceRect" presStyleCnt="0"/>
      <dgm:spPr/>
    </dgm:pt>
    <dgm:pt modelId="{DA648AB7-E33A-41FC-AA1C-4F33F5CBE82D}" type="pres">
      <dgm:prSet presAssocID="{0831F4D8-6FAF-404C-BFA1-ED74E42B20ED}" presName="parTx" presStyleLbl="revTx" presStyleIdx="2" presStyleCnt="5">
        <dgm:presLayoutVars>
          <dgm:chMax val="0"/>
          <dgm:chPref val="0"/>
        </dgm:presLayoutVars>
      </dgm:prSet>
      <dgm:spPr/>
    </dgm:pt>
    <dgm:pt modelId="{7F3EAAA5-C4A8-4977-BFF4-200F9BE8900B}" type="pres">
      <dgm:prSet presAssocID="{4B4002DE-487D-43BC-BE4F-2FCB3BCDBF98}" presName="sibTrans" presStyleCnt="0"/>
      <dgm:spPr/>
    </dgm:pt>
    <dgm:pt modelId="{1AB3A9B3-366C-4A2F-85DA-411B6B0BB831}" type="pres">
      <dgm:prSet presAssocID="{82DA61B1-234F-463D-A226-42BB06856ACF}" presName="compNode" presStyleCnt="0"/>
      <dgm:spPr/>
    </dgm:pt>
    <dgm:pt modelId="{E919DC1F-63ED-4052-B699-606E49303221}" type="pres">
      <dgm:prSet presAssocID="{82DA61B1-234F-463D-A226-42BB06856ACF}" presName="bgRect" presStyleLbl="bgShp" presStyleIdx="3" presStyleCnt="5"/>
      <dgm:spPr/>
    </dgm:pt>
    <dgm:pt modelId="{C69CE991-9E4D-4715-ACD4-9F09FBA85FED}" type="pres">
      <dgm:prSet presAssocID="{82DA61B1-234F-463D-A226-42BB06856AC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76AAF551-8CB2-425A-8EEB-EA4514C23A43}" type="pres">
      <dgm:prSet presAssocID="{82DA61B1-234F-463D-A226-42BB06856ACF}" presName="spaceRect" presStyleCnt="0"/>
      <dgm:spPr/>
    </dgm:pt>
    <dgm:pt modelId="{DBB62ED1-568A-4FF6-9E41-06E196232DDF}" type="pres">
      <dgm:prSet presAssocID="{82DA61B1-234F-463D-A226-42BB06856ACF}" presName="parTx" presStyleLbl="revTx" presStyleIdx="3" presStyleCnt="5">
        <dgm:presLayoutVars>
          <dgm:chMax val="0"/>
          <dgm:chPref val="0"/>
        </dgm:presLayoutVars>
      </dgm:prSet>
      <dgm:spPr/>
    </dgm:pt>
    <dgm:pt modelId="{C9E873BB-992D-4C04-8F08-242E694ADACD}" type="pres">
      <dgm:prSet presAssocID="{9D76EC42-3218-4FE4-A4C4-BFD3FC806713}" presName="sibTrans" presStyleCnt="0"/>
      <dgm:spPr/>
    </dgm:pt>
    <dgm:pt modelId="{198699AE-2BA3-4590-BAEA-72D1A8A3A752}" type="pres">
      <dgm:prSet presAssocID="{CCA3135F-01AB-49F2-A7E3-414CA7AF75FA}" presName="compNode" presStyleCnt="0"/>
      <dgm:spPr/>
    </dgm:pt>
    <dgm:pt modelId="{CCB690C3-1D36-4F73-A6FC-D4BB71916DCA}" type="pres">
      <dgm:prSet presAssocID="{CCA3135F-01AB-49F2-A7E3-414CA7AF75FA}" presName="bgRect" presStyleLbl="bgShp" presStyleIdx="4" presStyleCnt="5"/>
      <dgm:spPr/>
    </dgm:pt>
    <dgm:pt modelId="{7AE21C46-F95B-4C39-92D2-B1B3D937CF45}" type="pres">
      <dgm:prSet presAssocID="{CCA3135F-01AB-49F2-A7E3-414CA7AF75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esentation with Checklist"/>
        </a:ext>
      </dgm:extLst>
    </dgm:pt>
    <dgm:pt modelId="{4ACDCFC9-45A3-429F-B10A-9C3D376FF54A}" type="pres">
      <dgm:prSet presAssocID="{CCA3135F-01AB-49F2-A7E3-414CA7AF75FA}" presName="spaceRect" presStyleCnt="0"/>
      <dgm:spPr/>
    </dgm:pt>
    <dgm:pt modelId="{34E31374-B7A6-4000-BE7B-CF6E3DE9C94C}" type="pres">
      <dgm:prSet presAssocID="{CCA3135F-01AB-49F2-A7E3-414CA7AF75FA}" presName="parTx" presStyleLbl="revTx" presStyleIdx="4" presStyleCnt="5">
        <dgm:presLayoutVars>
          <dgm:chMax val="0"/>
          <dgm:chPref val="0"/>
        </dgm:presLayoutVars>
      </dgm:prSet>
      <dgm:spPr/>
    </dgm:pt>
  </dgm:ptLst>
  <dgm:cxnLst>
    <dgm:cxn modelId="{178AD52F-0007-40E4-A459-9380648AD0D1}" type="presOf" srcId="{CCA3135F-01AB-49F2-A7E3-414CA7AF75FA}" destId="{34E31374-B7A6-4000-BE7B-CF6E3DE9C94C}" srcOrd="0" destOrd="0" presId="urn:microsoft.com/office/officeart/2018/2/layout/IconVerticalSolidList"/>
    <dgm:cxn modelId="{CECC6138-7C93-428E-B629-F06885BBEE60}" type="presOf" srcId="{82DA61B1-234F-463D-A226-42BB06856ACF}" destId="{DBB62ED1-568A-4FF6-9E41-06E196232DDF}" srcOrd="0" destOrd="0" presId="urn:microsoft.com/office/officeart/2018/2/layout/IconVerticalSolidList"/>
    <dgm:cxn modelId="{3F5A5A5D-9033-4238-9552-FBA073C13842}" srcId="{3364775D-5B15-40D3-B123-717A8DB35E3D}" destId="{A5C9810D-9E6C-41C9-BF60-9F54A3B2571A}" srcOrd="0" destOrd="0" parTransId="{7561ABE9-B5C7-47DE-B652-F744F39E4996}" sibTransId="{784D5990-6D71-41F7-8E8C-EF7108C115EF}"/>
    <dgm:cxn modelId="{0862BA68-9F1D-4EEE-B700-EE2DCAA007CA}" srcId="{3364775D-5B15-40D3-B123-717A8DB35E3D}" destId="{CCA3135F-01AB-49F2-A7E3-414CA7AF75FA}" srcOrd="4" destOrd="0" parTransId="{9C583918-74E6-4EAD-9CB5-25DCCA4CB8DB}" sibTransId="{594BBC1A-5BE6-4E86-B006-F8727791B04C}"/>
    <dgm:cxn modelId="{9A3A2475-D1A1-4E01-B1E7-31AC2CBD03DF}" type="presOf" srcId="{E8FFD50F-BD8F-4B35-9A31-434AF2687B78}" destId="{C891E905-ADC2-48F8-808D-9BA9E82CC688}" srcOrd="0" destOrd="0" presId="urn:microsoft.com/office/officeart/2018/2/layout/IconVerticalSolidList"/>
    <dgm:cxn modelId="{564F197C-8F83-428B-A16C-ECCEEB3AA2A0}" srcId="{3364775D-5B15-40D3-B123-717A8DB35E3D}" destId="{E8FFD50F-BD8F-4B35-9A31-434AF2687B78}" srcOrd="1" destOrd="0" parTransId="{D7639A98-5CCF-493C-A233-EA324539E040}" sibTransId="{7597F447-516C-483B-85A0-BDF953A89957}"/>
    <dgm:cxn modelId="{459D537E-6FB3-494F-BE07-65EFF5BDB4A5}" type="presOf" srcId="{A5C9810D-9E6C-41C9-BF60-9F54A3B2571A}" destId="{537612D7-03E9-4394-A946-4AA6B5E8B797}" srcOrd="0" destOrd="0" presId="urn:microsoft.com/office/officeart/2018/2/layout/IconVerticalSolidList"/>
    <dgm:cxn modelId="{1672A6AC-B657-42B2-9688-B220CAA012D8}" srcId="{3364775D-5B15-40D3-B123-717A8DB35E3D}" destId="{82DA61B1-234F-463D-A226-42BB06856ACF}" srcOrd="3" destOrd="0" parTransId="{A9464573-A67E-49D9-8046-21FFF4315A10}" sibTransId="{9D76EC42-3218-4FE4-A4C4-BFD3FC806713}"/>
    <dgm:cxn modelId="{4C0890D0-DA45-4F06-84CF-82EBD264CCB0}" srcId="{3364775D-5B15-40D3-B123-717A8DB35E3D}" destId="{0831F4D8-6FAF-404C-BFA1-ED74E42B20ED}" srcOrd="2" destOrd="0" parTransId="{5ADE4200-B0E4-4491-BD96-4ED2A8F126FE}" sibTransId="{4B4002DE-487D-43BC-BE4F-2FCB3BCDBF98}"/>
    <dgm:cxn modelId="{67D2BFDA-B2E5-4209-9E8B-FD2D60CD6223}" type="presOf" srcId="{3364775D-5B15-40D3-B123-717A8DB35E3D}" destId="{524164AF-5656-4C83-B502-A94B689760DA}" srcOrd="0" destOrd="0" presId="urn:microsoft.com/office/officeart/2018/2/layout/IconVerticalSolidList"/>
    <dgm:cxn modelId="{933070F5-DA0F-4CD5-96B6-3AFD7C5A2711}" type="presOf" srcId="{0831F4D8-6FAF-404C-BFA1-ED74E42B20ED}" destId="{DA648AB7-E33A-41FC-AA1C-4F33F5CBE82D}" srcOrd="0" destOrd="0" presId="urn:microsoft.com/office/officeart/2018/2/layout/IconVerticalSolidList"/>
    <dgm:cxn modelId="{2EDC6696-BF69-47FB-8888-26DDAE5893A3}" type="presParOf" srcId="{524164AF-5656-4C83-B502-A94B689760DA}" destId="{F4FD959D-99BD-4BBD-A1F3-2555AC2D92AF}" srcOrd="0" destOrd="0" presId="urn:microsoft.com/office/officeart/2018/2/layout/IconVerticalSolidList"/>
    <dgm:cxn modelId="{E563F4ED-3724-498C-ADDC-170C9E198A36}" type="presParOf" srcId="{F4FD959D-99BD-4BBD-A1F3-2555AC2D92AF}" destId="{E34E0861-E25C-44FA-B247-91ED479F9689}" srcOrd="0" destOrd="0" presId="urn:microsoft.com/office/officeart/2018/2/layout/IconVerticalSolidList"/>
    <dgm:cxn modelId="{3EBF64BB-E281-4F39-9EFE-B25392DF2F24}" type="presParOf" srcId="{F4FD959D-99BD-4BBD-A1F3-2555AC2D92AF}" destId="{FC030D12-C1CD-4374-97F1-283262327C5B}" srcOrd="1" destOrd="0" presId="urn:microsoft.com/office/officeart/2018/2/layout/IconVerticalSolidList"/>
    <dgm:cxn modelId="{040D3207-7BB3-4EA9-91E3-CD726D40CD44}" type="presParOf" srcId="{F4FD959D-99BD-4BBD-A1F3-2555AC2D92AF}" destId="{AC42E304-975A-4648-9E24-5E6DA487452D}" srcOrd="2" destOrd="0" presId="urn:microsoft.com/office/officeart/2018/2/layout/IconVerticalSolidList"/>
    <dgm:cxn modelId="{6C46B163-F4A8-4E91-ADD2-626FA6D5DF68}" type="presParOf" srcId="{F4FD959D-99BD-4BBD-A1F3-2555AC2D92AF}" destId="{537612D7-03E9-4394-A946-4AA6B5E8B797}" srcOrd="3" destOrd="0" presId="urn:microsoft.com/office/officeart/2018/2/layout/IconVerticalSolidList"/>
    <dgm:cxn modelId="{A1D68023-075C-480F-89BC-344090151665}" type="presParOf" srcId="{524164AF-5656-4C83-B502-A94B689760DA}" destId="{0611B16F-C6DD-4A34-8517-27280967D142}" srcOrd="1" destOrd="0" presId="urn:microsoft.com/office/officeart/2018/2/layout/IconVerticalSolidList"/>
    <dgm:cxn modelId="{DA2B9926-D9B6-4152-A5C0-CECE97583159}" type="presParOf" srcId="{524164AF-5656-4C83-B502-A94B689760DA}" destId="{13AF72D6-3329-420B-8CBE-E5160A71DBDA}" srcOrd="2" destOrd="0" presId="urn:microsoft.com/office/officeart/2018/2/layout/IconVerticalSolidList"/>
    <dgm:cxn modelId="{E6EF3B57-57B0-458E-A5DF-292762E0773A}" type="presParOf" srcId="{13AF72D6-3329-420B-8CBE-E5160A71DBDA}" destId="{FBA3FF54-CEC3-42BA-89B1-AC1F5C21CB63}" srcOrd="0" destOrd="0" presId="urn:microsoft.com/office/officeart/2018/2/layout/IconVerticalSolidList"/>
    <dgm:cxn modelId="{0DAD2EAB-5665-46A8-841E-D38CC32EDF38}" type="presParOf" srcId="{13AF72D6-3329-420B-8CBE-E5160A71DBDA}" destId="{C7091177-A55D-4D89-BE36-D782C56799A3}" srcOrd="1" destOrd="0" presId="urn:microsoft.com/office/officeart/2018/2/layout/IconVerticalSolidList"/>
    <dgm:cxn modelId="{547C05F1-3BDF-42B1-AC9E-784884DCE38B}" type="presParOf" srcId="{13AF72D6-3329-420B-8CBE-E5160A71DBDA}" destId="{7D72D79E-51D1-4E91-BFCF-8E16E8FF6283}" srcOrd="2" destOrd="0" presId="urn:microsoft.com/office/officeart/2018/2/layout/IconVerticalSolidList"/>
    <dgm:cxn modelId="{64005A88-D15C-4663-99A7-70EF2D12B86F}" type="presParOf" srcId="{13AF72D6-3329-420B-8CBE-E5160A71DBDA}" destId="{C891E905-ADC2-48F8-808D-9BA9E82CC688}" srcOrd="3" destOrd="0" presId="urn:microsoft.com/office/officeart/2018/2/layout/IconVerticalSolidList"/>
    <dgm:cxn modelId="{5FB844AC-2B97-46EC-9F19-0C6582B4A19B}" type="presParOf" srcId="{524164AF-5656-4C83-B502-A94B689760DA}" destId="{9BCBE395-6752-405C-9F4A-501CBF93260E}" srcOrd="3" destOrd="0" presId="urn:microsoft.com/office/officeart/2018/2/layout/IconVerticalSolidList"/>
    <dgm:cxn modelId="{5181D7B9-6A47-47EB-AE8B-E2EDD5976CBF}" type="presParOf" srcId="{524164AF-5656-4C83-B502-A94B689760DA}" destId="{27EE1616-C065-439B-8BFB-4FD53CAA0C28}" srcOrd="4" destOrd="0" presId="urn:microsoft.com/office/officeart/2018/2/layout/IconVerticalSolidList"/>
    <dgm:cxn modelId="{0BDD56F7-B398-4469-927A-86B7FB6876BD}" type="presParOf" srcId="{27EE1616-C065-439B-8BFB-4FD53CAA0C28}" destId="{10E194AB-85E6-4E31-9F33-202B7AC80A44}" srcOrd="0" destOrd="0" presId="urn:microsoft.com/office/officeart/2018/2/layout/IconVerticalSolidList"/>
    <dgm:cxn modelId="{3CD17DEC-7EB6-4070-93DA-477E0D4D3999}" type="presParOf" srcId="{27EE1616-C065-439B-8BFB-4FD53CAA0C28}" destId="{CBABA7DF-D80E-4294-ADB9-F35E93D63FEA}" srcOrd="1" destOrd="0" presId="urn:microsoft.com/office/officeart/2018/2/layout/IconVerticalSolidList"/>
    <dgm:cxn modelId="{8820F605-CF46-4B0A-82CB-9D00FC4CF26E}" type="presParOf" srcId="{27EE1616-C065-439B-8BFB-4FD53CAA0C28}" destId="{6808DB14-5BD4-47C3-A33E-98B58314C9B0}" srcOrd="2" destOrd="0" presId="urn:microsoft.com/office/officeart/2018/2/layout/IconVerticalSolidList"/>
    <dgm:cxn modelId="{80C66C71-AB36-49A3-8D7B-D9BD63701D60}" type="presParOf" srcId="{27EE1616-C065-439B-8BFB-4FD53CAA0C28}" destId="{DA648AB7-E33A-41FC-AA1C-4F33F5CBE82D}" srcOrd="3" destOrd="0" presId="urn:microsoft.com/office/officeart/2018/2/layout/IconVerticalSolidList"/>
    <dgm:cxn modelId="{CC00FCC3-BB9A-4455-966B-A6352E6769C2}" type="presParOf" srcId="{524164AF-5656-4C83-B502-A94B689760DA}" destId="{7F3EAAA5-C4A8-4977-BFF4-200F9BE8900B}" srcOrd="5" destOrd="0" presId="urn:microsoft.com/office/officeart/2018/2/layout/IconVerticalSolidList"/>
    <dgm:cxn modelId="{7A98636C-A341-48E7-B000-15A8258A6BBE}" type="presParOf" srcId="{524164AF-5656-4C83-B502-A94B689760DA}" destId="{1AB3A9B3-366C-4A2F-85DA-411B6B0BB831}" srcOrd="6" destOrd="0" presId="urn:microsoft.com/office/officeart/2018/2/layout/IconVerticalSolidList"/>
    <dgm:cxn modelId="{37D45249-5AAA-4C3D-A556-CD160ADAFB06}" type="presParOf" srcId="{1AB3A9B3-366C-4A2F-85DA-411B6B0BB831}" destId="{E919DC1F-63ED-4052-B699-606E49303221}" srcOrd="0" destOrd="0" presId="urn:microsoft.com/office/officeart/2018/2/layout/IconVerticalSolidList"/>
    <dgm:cxn modelId="{D79B3975-24A1-45DC-BBEE-2379AC7CD9D0}" type="presParOf" srcId="{1AB3A9B3-366C-4A2F-85DA-411B6B0BB831}" destId="{C69CE991-9E4D-4715-ACD4-9F09FBA85FED}" srcOrd="1" destOrd="0" presId="urn:microsoft.com/office/officeart/2018/2/layout/IconVerticalSolidList"/>
    <dgm:cxn modelId="{7DCBA1A8-1EE8-48A6-9214-9A1AC0071D05}" type="presParOf" srcId="{1AB3A9B3-366C-4A2F-85DA-411B6B0BB831}" destId="{76AAF551-8CB2-425A-8EEB-EA4514C23A43}" srcOrd="2" destOrd="0" presId="urn:microsoft.com/office/officeart/2018/2/layout/IconVerticalSolidList"/>
    <dgm:cxn modelId="{A60CDE8F-1D4E-43CE-83EB-EEB83348EC23}" type="presParOf" srcId="{1AB3A9B3-366C-4A2F-85DA-411B6B0BB831}" destId="{DBB62ED1-568A-4FF6-9E41-06E196232DDF}" srcOrd="3" destOrd="0" presId="urn:microsoft.com/office/officeart/2018/2/layout/IconVerticalSolidList"/>
    <dgm:cxn modelId="{1D05E61A-CBE2-44C1-AD4C-7E53A282C9A8}" type="presParOf" srcId="{524164AF-5656-4C83-B502-A94B689760DA}" destId="{C9E873BB-992D-4C04-8F08-242E694ADACD}" srcOrd="7" destOrd="0" presId="urn:microsoft.com/office/officeart/2018/2/layout/IconVerticalSolidList"/>
    <dgm:cxn modelId="{DE5BA95C-8E1F-4530-960F-BE81E486736D}" type="presParOf" srcId="{524164AF-5656-4C83-B502-A94B689760DA}" destId="{198699AE-2BA3-4590-BAEA-72D1A8A3A752}" srcOrd="8" destOrd="0" presId="urn:microsoft.com/office/officeart/2018/2/layout/IconVerticalSolidList"/>
    <dgm:cxn modelId="{F7DAA844-E776-4E90-930C-0699973BB9D8}" type="presParOf" srcId="{198699AE-2BA3-4590-BAEA-72D1A8A3A752}" destId="{CCB690C3-1D36-4F73-A6FC-D4BB71916DCA}" srcOrd="0" destOrd="0" presId="urn:microsoft.com/office/officeart/2018/2/layout/IconVerticalSolidList"/>
    <dgm:cxn modelId="{971A1367-B0C7-4863-BA0F-C9EB2E4AE55C}" type="presParOf" srcId="{198699AE-2BA3-4590-BAEA-72D1A8A3A752}" destId="{7AE21C46-F95B-4C39-92D2-B1B3D937CF45}" srcOrd="1" destOrd="0" presId="urn:microsoft.com/office/officeart/2018/2/layout/IconVerticalSolidList"/>
    <dgm:cxn modelId="{19B57A24-ED77-435C-BB67-F14A4E5ABB12}" type="presParOf" srcId="{198699AE-2BA3-4590-BAEA-72D1A8A3A752}" destId="{4ACDCFC9-45A3-429F-B10A-9C3D376FF54A}" srcOrd="2" destOrd="0" presId="urn:microsoft.com/office/officeart/2018/2/layout/IconVerticalSolidList"/>
    <dgm:cxn modelId="{A85B5F66-C4C2-4D6E-960D-F8BDD4732E83}" type="presParOf" srcId="{198699AE-2BA3-4590-BAEA-72D1A8A3A752}" destId="{34E31374-B7A6-4000-BE7B-CF6E3DE9C9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19366B-DA21-4FE3-B55B-A5E11D3D06A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27CAF3-8C37-4BE2-8FED-04B4F2C9F0D6}">
      <dgm:prSet/>
      <dgm:spPr/>
      <dgm:t>
        <a:bodyPr/>
        <a:lstStyle/>
        <a:p>
          <a:r>
            <a:rPr lang="en-US" b="1"/>
            <a:t>General:</a:t>
          </a:r>
          <a:r>
            <a:rPr lang="en-US"/>
            <a:t> name, department, email</a:t>
          </a:r>
        </a:p>
      </dgm:t>
    </dgm:pt>
    <dgm:pt modelId="{1F5723F6-7602-49F1-94A1-56DF397009C0}" type="parTrans" cxnId="{CBCD98C6-7841-44F5-9FD5-77C245BBE6A4}">
      <dgm:prSet/>
      <dgm:spPr/>
      <dgm:t>
        <a:bodyPr/>
        <a:lstStyle/>
        <a:p>
          <a:endParaRPr lang="en-US"/>
        </a:p>
      </dgm:t>
    </dgm:pt>
    <dgm:pt modelId="{1DA75EEE-429F-4765-9667-96C7EFAA64AF}" type="sibTrans" cxnId="{CBCD98C6-7841-44F5-9FD5-77C245BBE6A4}">
      <dgm:prSet/>
      <dgm:spPr/>
      <dgm:t>
        <a:bodyPr/>
        <a:lstStyle/>
        <a:p>
          <a:endParaRPr lang="en-US"/>
        </a:p>
      </dgm:t>
    </dgm:pt>
    <dgm:pt modelId="{E8C3F42B-0417-4575-B0F9-6CF536F951C6}">
      <dgm:prSet/>
      <dgm:spPr/>
      <dgm:t>
        <a:bodyPr/>
        <a:lstStyle/>
        <a:p>
          <a:r>
            <a:rPr lang="en-US" b="1"/>
            <a:t>Course:</a:t>
          </a:r>
          <a:r>
            <a:rPr lang="en-US"/>
            <a:t> course number and title, course description, gen ed?, maximum enrollment, how often is it taught, current textbook titles and bookstore list price</a:t>
          </a:r>
        </a:p>
      </dgm:t>
    </dgm:pt>
    <dgm:pt modelId="{65F75897-039B-48E1-8AD6-8F2A4AE20899}" type="parTrans" cxnId="{EE6DE35E-A53E-42B4-B868-C0D28C382E14}">
      <dgm:prSet/>
      <dgm:spPr/>
      <dgm:t>
        <a:bodyPr/>
        <a:lstStyle/>
        <a:p>
          <a:endParaRPr lang="en-US"/>
        </a:p>
      </dgm:t>
    </dgm:pt>
    <dgm:pt modelId="{08541E65-4FA0-406B-8398-0220E3D61A97}" type="sibTrans" cxnId="{EE6DE35E-A53E-42B4-B868-C0D28C382E14}">
      <dgm:prSet/>
      <dgm:spPr/>
      <dgm:t>
        <a:bodyPr/>
        <a:lstStyle/>
        <a:p>
          <a:endParaRPr lang="en-US"/>
        </a:p>
      </dgm:t>
    </dgm:pt>
    <dgm:pt modelId="{36BD9E37-20C3-4D3C-8449-3CDE80F203C4}">
      <dgm:prSet/>
      <dgm:spPr/>
      <dgm:t>
        <a:bodyPr/>
        <a:lstStyle/>
        <a:p>
          <a:r>
            <a:rPr lang="en-US" b="1"/>
            <a:t>Select Option:</a:t>
          </a:r>
          <a:r>
            <a:rPr lang="en-US"/>
            <a:t> adoption, adaptation, creation</a:t>
          </a:r>
        </a:p>
      </dgm:t>
    </dgm:pt>
    <dgm:pt modelId="{D9D6DDE8-E1BE-4F8C-B28E-D3D50B4142B2}" type="parTrans" cxnId="{FCD02094-9C60-4C4C-9C09-93D726B84BFA}">
      <dgm:prSet/>
      <dgm:spPr/>
      <dgm:t>
        <a:bodyPr/>
        <a:lstStyle/>
        <a:p>
          <a:endParaRPr lang="en-US"/>
        </a:p>
      </dgm:t>
    </dgm:pt>
    <dgm:pt modelId="{C65456CD-987D-421C-8C17-57F2B9336FA8}" type="sibTrans" cxnId="{FCD02094-9C60-4C4C-9C09-93D726B84BFA}">
      <dgm:prSet/>
      <dgm:spPr/>
      <dgm:t>
        <a:bodyPr/>
        <a:lstStyle/>
        <a:p>
          <a:endParaRPr lang="en-US"/>
        </a:p>
      </dgm:t>
    </dgm:pt>
    <dgm:pt modelId="{86F64A51-7FF5-43BF-884B-0428CFA91ADE}">
      <dgm:prSet/>
      <dgm:spPr/>
      <dgm:t>
        <a:bodyPr/>
        <a:lstStyle/>
        <a:p>
          <a:r>
            <a:rPr lang="en-US"/>
            <a:t>100-300 words </a:t>
          </a:r>
          <a:r>
            <a:rPr lang="en-US" b="1"/>
            <a:t>describing why you are interested</a:t>
          </a:r>
          <a:r>
            <a:rPr lang="en-US"/>
            <a:t> in this program including your goals for students</a:t>
          </a:r>
        </a:p>
      </dgm:t>
    </dgm:pt>
    <dgm:pt modelId="{C5158963-02D9-494C-9CF6-1DB6B5B7C6BB}" type="parTrans" cxnId="{F7DD371D-89D3-4363-BDE9-9D0501805A45}">
      <dgm:prSet/>
      <dgm:spPr/>
      <dgm:t>
        <a:bodyPr/>
        <a:lstStyle/>
        <a:p>
          <a:endParaRPr lang="en-US"/>
        </a:p>
      </dgm:t>
    </dgm:pt>
    <dgm:pt modelId="{E0AC46B1-1FCE-4C4A-A287-B89E7539B045}" type="sibTrans" cxnId="{F7DD371D-89D3-4363-BDE9-9D0501805A45}">
      <dgm:prSet/>
      <dgm:spPr/>
      <dgm:t>
        <a:bodyPr/>
        <a:lstStyle/>
        <a:p>
          <a:endParaRPr lang="en-US"/>
        </a:p>
      </dgm:t>
    </dgm:pt>
    <dgm:pt modelId="{658500ED-DF98-48AB-81BC-0F835F37FE3F}">
      <dgm:prSet/>
      <dgm:spPr/>
      <dgm:t>
        <a:bodyPr/>
        <a:lstStyle/>
        <a:p>
          <a:r>
            <a:rPr lang="en-US"/>
            <a:t>How will you </a:t>
          </a:r>
          <a:r>
            <a:rPr lang="en-US" b="1"/>
            <a:t>address challenges</a:t>
          </a:r>
          <a:r>
            <a:rPr lang="en-US"/>
            <a:t> when implementing your project goals</a:t>
          </a:r>
        </a:p>
      </dgm:t>
    </dgm:pt>
    <dgm:pt modelId="{7BC885F8-AADE-4A94-8204-8F42B706788F}" type="parTrans" cxnId="{AB79FF68-8AFB-4BBD-82F5-1CE260503F8F}">
      <dgm:prSet/>
      <dgm:spPr/>
      <dgm:t>
        <a:bodyPr/>
        <a:lstStyle/>
        <a:p>
          <a:endParaRPr lang="en-US"/>
        </a:p>
      </dgm:t>
    </dgm:pt>
    <dgm:pt modelId="{9E679AED-6870-43B2-85F3-BFCBFBB6E90F}" type="sibTrans" cxnId="{AB79FF68-8AFB-4BBD-82F5-1CE260503F8F}">
      <dgm:prSet/>
      <dgm:spPr/>
      <dgm:t>
        <a:bodyPr/>
        <a:lstStyle/>
        <a:p>
          <a:endParaRPr lang="en-US"/>
        </a:p>
      </dgm:t>
    </dgm:pt>
    <dgm:pt modelId="{018D5239-3395-4CEC-BF8F-9742E33AEC2B}">
      <dgm:prSet/>
      <dgm:spPr/>
      <dgm:t>
        <a:bodyPr/>
        <a:lstStyle/>
        <a:p>
          <a:r>
            <a:rPr lang="en-US"/>
            <a:t>Will you </a:t>
          </a:r>
          <a:r>
            <a:rPr lang="en-US" b="1"/>
            <a:t>need additional library support </a:t>
          </a:r>
          <a:r>
            <a:rPr lang="en-US"/>
            <a:t>(fair use or copyright)</a:t>
          </a:r>
        </a:p>
      </dgm:t>
    </dgm:pt>
    <dgm:pt modelId="{290D5C91-FD77-4182-8D46-4390BD45D4E8}" type="parTrans" cxnId="{79C6F02A-E2E0-4F62-9DDF-85881E223A45}">
      <dgm:prSet/>
      <dgm:spPr/>
      <dgm:t>
        <a:bodyPr/>
        <a:lstStyle/>
        <a:p>
          <a:endParaRPr lang="en-US"/>
        </a:p>
      </dgm:t>
    </dgm:pt>
    <dgm:pt modelId="{8229B6DE-8487-448F-9066-85757E20675E}" type="sibTrans" cxnId="{79C6F02A-E2E0-4F62-9DDF-85881E223A45}">
      <dgm:prSet/>
      <dgm:spPr/>
      <dgm:t>
        <a:bodyPr/>
        <a:lstStyle/>
        <a:p>
          <a:endParaRPr lang="en-US"/>
        </a:p>
      </dgm:t>
    </dgm:pt>
    <dgm:pt modelId="{7BEA1187-AA8B-4883-B4EE-9114B4B719B1}">
      <dgm:prSet/>
      <dgm:spPr/>
      <dgm:t>
        <a:bodyPr/>
        <a:lstStyle/>
        <a:p>
          <a:r>
            <a:rPr lang="en-US" b="1"/>
            <a:t>Upload Syllabus</a:t>
          </a:r>
          <a:endParaRPr lang="en-US"/>
        </a:p>
      </dgm:t>
    </dgm:pt>
    <dgm:pt modelId="{714539D5-702E-487D-8A5B-4AECF3E86D2D}" type="parTrans" cxnId="{20B300A1-B890-4909-A4CC-933ACBE43946}">
      <dgm:prSet/>
      <dgm:spPr/>
      <dgm:t>
        <a:bodyPr/>
        <a:lstStyle/>
        <a:p>
          <a:endParaRPr lang="en-US"/>
        </a:p>
      </dgm:t>
    </dgm:pt>
    <dgm:pt modelId="{D40AEC0A-5B18-4319-A038-6308DFAEA7DD}" type="sibTrans" cxnId="{20B300A1-B890-4909-A4CC-933ACBE43946}">
      <dgm:prSet/>
      <dgm:spPr/>
      <dgm:t>
        <a:bodyPr/>
        <a:lstStyle/>
        <a:p>
          <a:endParaRPr lang="en-US"/>
        </a:p>
      </dgm:t>
    </dgm:pt>
    <dgm:pt modelId="{D04EFD15-2C71-4BD0-BE44-C98622A70DD6}">
      <dgm:prSet/>
      <dgm:spPr/>
      <dgm:t>
        <a:bodyPr/>
        <a:lstStyle/>
        <a:p>
          <a:r>
            <a:rPr lang="en-US" i="1"/>
            <a:t>3rd option only: provide an outline for your proposed OER</a:t>
          </a:r>
          <a:endParaRPr lang="en-US"/>
        </a:p>
      </dgm:t>
    </dgm:pt>
    <dgm:pt modelId="{8C7BDC3B-6950-4C04-9EA6-14276214F19D}" type="parTrans" cxnId="{757B8F12-1C42-4C1F-8E25-E04B1465CCA1}">
      <dgm:prSet/>
      <dgm:spPr/>
      <dgm:t>
        <a:bodyPr/>
        <a:lstStyle/>
        <a:p>
          <a:endParaRPr lang="en-US"/>
        </a:p>
      </dgm:t>
    </dgm:pt>
    <dgm:pt modelId="{EF8FE884-EBEF-4945-823C-B2640B32FE1A}" type="sibTrans" cxnId="{757B8F12-1C42-4C1F-8E25-E04B1465CCA1}">
      <dgm:prSet/>
      <dgm:spPr/>
      <dgm:t>
        <a:bodyPr/>
        <a:lstStyle/>
        <a:p>
          <a:endParaRPr lang="en-US"/>
        </a:p>
      </dgm:t>
    </dgm:pt>
    <dgm:pt modelId="{43160142-A964-4709-99E0-8E2CF1E66B79}" type="pres">
      <dgm:prSet presAssocID="{6D19366B-DA21-4FE3-B55B-A5E11D3D06A4}" presName="root" presStyleCnt="0">
        <dgm:presLayoutVars>
          <dgm:dir/>
          <dgm:resizeHandles val="exact"/>
        </dgm:presLayoutVars>
      </dgm:prSet>
      <dgm:spPr/>
    </dgm:pt>
    <dgm:pt modelId="{F6A0AD68-C72F-499C-9CC7-C6BE660AD217}" type="pres">
      <dgm:prSet presAssocID="{DF27CAF3-8C37-4BE2-8FED-04B4F2C9F0D6}" presName="compNode" presStyleCnt="0"/>
      <dgm:spPr/>
    </dgm:pt>
    <dgm:pt modelId="{22A2ABDC-1F11-42A0-B152-55A37D516344}" type="pres">
      <dgm:prSet presAssocID="{DF27CAF3-8C37-4BE2-8FED-04B4F2C9F0D6}" presName="bgRect" presStyleLbl="bgShp" presStyleIdx="0" presStyleCnt="8"/>
      <dgm:spPr/>
    </dgm:pt>
    <dgm:pt modelId="{DB7D196B-A60B-4A96-9369-ADFC52749061}" type="pres">
      <dgm:prSet presAssocID="{DF27CAF3-8C37-4BE2-8FED-04B4F2C9F0D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8CDDA459-C657-4A92-A4F5-F2FE651C35E9}" type="pres">
      <dgm:prSet presAssocID="{DF27CAF3-8C37-4BE2-8FED-04B4F2C9F0D6}" presName="spaceRect" presStyleCnt="0"/>
      <dgm:spPr/>
    </dgm:pt>
    <dgm:pt modelId="{263859A8-1018-4E8C-998B-452F8E21C22C}" type="pres">
      <dgm:prSet presAssocID="{DF27CAF3-8C37-4BE2-8FED-04B4F2C9F0D6}" presName="parTx" presStyleLbl="revTx" presStyleIdx="0" presStyleCnt="8">
        <dgm:presLayoutVars>
          <dgm:chMax val="0"/>
          <dgm:chPref val="0"/>
        </dgm:presLayoutVars>
      </dgm:prSet>
      <dgm:spPr/>
    </dgm:pt>
    <dgm:pt modelId="{F9D8B856-7D1F-48E6-9018-E4F2926C7008}" type="pres">
      <dgm:prSet presAssocID="{1DA75EEE-429F-4765-9667-96C7EFAA64AF}" presName="sibTrans" presStyleCnt="0"/>
      <dgm:spPr/>
    </dgm:pt>
    <dgm:pt modelId="{DD04421B-22F2-4A40-929C-8DA51BAF35B5}" type="pres">
      <dgm:prSet presAssocID="{E8C3F42B-0417-4575-B0F9-6CF536F951C6}" presName="compNode" presStyleCnt="0"/>
      <dgm:spPr/>
    </dgm:pt>
    <dgm:pt modelId="{C0A5EBD6-B2E3-4EC6-BB00-73DA00155D8C}" type="pres">
      <dgm:prSet presAssocID="{E8C3F42B-0417-4575-B0F9-6CF536F951C6}" presName="bgRect" presStyleLbl="bgShp" presStyleIdx="1" presStyleCnt="8"/>
      <dgm:spPr/>
    </dgm:pt>
    <dgm:pt modelId="{55B44B48-DFDE-4E9A-9FAD-447DFD960F61}" type="pres">
      <dgm:prSet presAssocID="{E8C3F42B-0417-4575-B0F9-6CF536F951C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2B437D8-A87B-4BE8-9CB4-20633BF323DF}" type="pres">
      <dgm:prSet presAssocID="{E8C3F42B-0417-4575-B0F9-6CF536F951C6}" presName="spaceRect" presStyleCnt="0"/>
      <dgm:spPr/>
    </dgm:pt>
    <dgm:pt modelId="{1E49A57D-8D72-4CC6-93C3-36AA193C973B}" type="pres">
      <dgm:prSet presAssocID="{E8C3F42B-0417-4575-B0F9-6CF536F951C6}" presName="parTx" presStyleLbl="revTx" presStyleIdx="1" presStyleCnt="8">
        <dgm:presLayoutVars>
          <dgm:chMax val="0"/>
          <dgm:chPref val="0"/>
        </dgm:presLayoutVars>
      </dgm:prSet>
      <dgm:spPr/>
    </dgm:pt>
    <dgm:pt modelId="{DC060ED6-6523-40D5-9C9F-BFECF1F19C85}" type="pres">
      <dgm:prSet presAssocID="{08541E65-4FA0-406B-8398-0220E3D61A97}" presName="sibTrans" presStyleCnt="0"/>
      <dgm:spPr/>
    </dgm:pt>
    <dgm:pt modelId="{7F029915-BCBC-48B4-9F28-074B389A3D62}" type="pres">
      <dgm:prSet presAssocID="{36BD9E37-20C3-4D3C-8449-3CDE80F203C4}" presName="compNode" presStyleCnt="0"/>
      <dgm:spPr/>
    </dgm:pt>
    <dgm:pt modelId="{24BFFBB5-0B77-4ED3-B94D-A39259FFC718}" type="pres">
      <dgm:prSet presAssocID="{36BD9E37-20C3-4D3C-8449-3CDE80F203C4}" presName="bgRect" presStyleLbl="bgShp" presStyleIdx="2" presStyleCnt="8"/>
      <dgm:spPr/>
    </dgm:pt>
    <dgm:pt modelId="{DD651B84-BA80-4FD8-9EDD-6D173E69CEA1}" type="pres">
      <dgm:prSet presAssocID="{36BD9E37-20C3-4D3C-8449-3CDE80F203C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12AC6D19-BF01-4EFD-9DB7-E2DEE7D61082}" type="pres">
      <dgm:prSet presAssocID="{36BD9E37-20C3-4D3C-8449-3CDE80F203C4}" presName="spaceRect" presStyleCnt="0"/>
      <dgm:spPr/>
    </dgm:pt>
    <dgm:pt modelId="{2503216F-CD05-44EC-B0E9-DB0234125DC8}" type="pres">
      <dgm:prSet presAssocID="{36BD9E37-20C3-4D3C-8449-3CDE80F203C4}" presName="parTx" presStyleLbl="revTx" presStyleIdx="2" presStyleCnt="8">
        <dgm:presLayoutVars>
          <dgm:chMax val="0"/>
          <dgm:chPref val="0"/>
        </dgm:presLayoutVars>
      </dgm:prSet>
      <dgm:spPr/>
    </dgm:pt>
    <dgm:pt modelId="{0F687801-31AC-4425-9D18-2880668AF193}" type="pres">
      <dgm:prSet presAssocID="{C65456CD-987D-421C-8C17-57F2B9336FA8}" presName="sibTrans" presStyleCnt="0"/>
      <dgm:spPr/>
    </dgm:pt>
    <dgm:pt modelId="{BFD2F4E4-AEE3-4D20-A928-5F98398F2CE1}" type="pres">
      <dgm:prSet presAssocID="{86F64A51-7FF5-43BF-884B-0428CFA91ADE}" presName="compNode" presStyleCnt="0"/>
      <dgm:spPr/>
    </dgm:pt>
    <dgm:pt modelId="{516531A2-0C52-4373-9A3E-CFAA005C543A}" type="pres">
      <dgm:prSet presAssocID="{86F64A51-7FF5-43BF-884B-0428CFA91ADE}" presName="bgRect" presStyleLbl="bgShp" presStyleIdx="3" presStyleCnt="8"/>
      <dgm:spPr/>
    </dgm:pt>
    <dgm:pt modelId="{FBCC9A84-4304-40D8-89F5-C9667E7538FF}" type="pres">
      <dgm:prSet presAssocID="{86F64A51-7FF5-43BF-884B-0428CFA91AD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1806A5C1-F7B5-4D2A-8F4B-275FB70C9F58}" type="pres">
      <dgm:prSet presAssocID="{86F64A51-7FF5-43BF-884B-0428CFA91ADE}" presName="spaceRect" presStyleCnt="0"/>
      <dgm:spPr/>
    </dgm:pt>
    <dgm:pt modelId="{246E79F3-97AF-404C-99EE-2C781919655D}" type="pres">
      <dgm:prSet presAssocID="{86F64A51-7FF5-43BF-884B-0428CFA91ADE}" presName="parTx" presStyleLbl="revTx" presStyleIdx="3" presStyleCnt="8">
        <dgm:presLayoutVars>
          <dgm:chMax val="0"/>
          <dgm:chPref val="0"/>
        </dgm:presLayoutVars>
      </dgm:prSet>
      <dgm:spPr/>
    </dgm:pt>
    <dgm:pt modelId="{30B0606E-DF63-4A64-8A04-3B76D0558678}" type="pres">
      <dgm:prSet presAssocID="{E0AC46B1-1FCE-4C4A-A287-B89E7539B045}" presName="sibTrans" presStyleCnt="0"/>
      <dgm:spPr/>
    </dgm:pt>
    <dgm:pt modelId="{9D8EF540-AED2-4355-A676-9FFF875AFA7C}" type="pres">
      <dgm:prSet presAssocID="{658500ED-DF98-48AB-81BC-0F835F37FE3F}" presName="compNode" presStyleCnt="0"/>
      <dgm:spPr/>
    </dgm:pt>
    <dgm:pt modelId="{3B97D719-4F7A-4159-8CEA-4BAED6546FEC}" type="pres">
      <dgm:prSet presAssocID="{658500ED-DF98-48AB-81BC-0F835F37FE3F}" presName="bgRect" presStyleLbl="bgShp" presStyleIdx="4" presStyleCnt="8"/>
      <dgm:spPr/>
    </dgm:pt>
    <dgm:pt modelId="{8CD46C55-520C-43A5-8B9D-CBC634DD3F78}" type="pres">
      <dgm:prSet presAssocID="{658500ED-DF98-48AB-81BC-0F835F37FE3F}"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96CA0EFB-29FA-4EF3-BD11-89CF510AA978}" type="pres">
      <dgm:prSet presAssocID="{658500ED-DF98-48AB-81BC-0F835F37FE3F}" presName="spaceRect" presStyleCnt="0"/>
      <dgm:spPr/>
    </dgm:pt>
    <dgm:pt modelId="{A6C5CA9A-9C02-4E80-B250-629C4BA2C81E}" type="pres">
      <dgm:prSet presAssocID="{658500ED-DF98-48AB-81BC-0F835F37FE3F}" presName="parTx" presStyleLbl="revTx" presStyleIdx="4" presStyleCnt="8">
        <dgm:presLayoutVars>
          <dgm:chMax val="0"/>
          <dgm:chPref val="0"/>
        </dgm:presLayoutVars>
      </dgm:prSet>
      <dgm:spPr/>
    </dgm:pt>
    <dgm:pt modelId="{508713B0-2260-4956-926F-E64BF48CB026}" type="pres">
      <dgm:prSet presAssocID="{9E679AED-6870-43B2-85F3-BFCBFBB6E90F}" presName="sibTrans" presStyleCnt="0"/>
      <dgm:spPr/>
    </dgm:pt>
    <dgm:pt modelId="{DF28684D-6F42-4A84-B8D6-EECA96DE39C7}" type="pres">
      <dgm:prSet presAssocID="{018D5239-3395-4CEC-BF8F-9742E33AEC2B}" presName="compNode" presStyleCnt="0"/>
      <dgm:spPr/>
    </dgm:pt>
    <dgm:pt modelId="{DF513AA8-5923-4426-9E7A-75854D0366A0}" type="pres">
      <dgm:prSet presAssocID="{018D5239-3395-4CEC-BF8F-9742E33AEC2B}" presName="bgRect" presStyleLbl="bgShp" presStyleIdx="5" presStyleCnt="8"/>
      <dgm:spPr/>
    </dgm:pt>
    <dgm:pt modelId="{262912B8-ADE0-4940-AA90-CDB9BAEEE5B9}" type="pres">
      <dgm:prSet presAssocID="{018D5239-3395-4CEC-BF8F-9742E33AEC2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on Shelf"/>
        </a:ext>
      </dgm:extLst>
    </dgm:pt>
    <dgm:pt modelId="{0400F495-547D-4499-ADD1-BE98BFB5BDEB}" type="pres">
      <dgm:prSet presAssocID="{018D5239-3395-4CEC-BF8F-9742E33AEC2B}" presName="spaceRect" presStyleCnt="0"/>
      <dgm:spPr/>
    </dgm:pt>
    <dgm:pt modelId="{D75BC3DF-A7CE-49AD-B5AF-10FFF9F964C3}" type="pres">
      <dgm:prSet presAssocID="{018D5239-3395-4CEC-BF8F-9742E33AEC2B}" presName="parTx" presStyleLbl="revTx" presStyleIdx="5" presStyleCnt="8">
        <dgm:presLayoutVars>
          <dgm:chMax val="0"/>
          <dgm:chPref val="0"/>
        </dgm:presLayoutVars>
      </dgm:prSet>
      <dgm:spPr/>
    </dgm:pt>
    <dgm:pt modelId="{616BEA2B-A3E5-414A-80C0-A4C73CD88EA8}" type="pres">
      <dgm:prSet presAssocID="{8229B6DE-8487-448F-9066-85757E20675E}" presName="sibTrans" presStyleCnt="0"/>
      <dgm:spPr/>
    </dgm:pt>
    <dgm:pt modelId="{F49F325B-778B-41EA-AEB8-143E1E2E6C95}" type="pres">
      <dgm:prSet presAssocID="{7BEA1187-AA8B-4883-B4EE-9114B4B719B1}" presName="compNode" presStyleCnt="0"/>
      <dgm:spPr/>
    </dgm:pt>
    <dgm:pt modelId="{248DBF0A-1A20-410C-B677-225C76BC5721}" type="pres">
      <dgm:prSet presAssocID="{7BEA1187-AA8B-4883-B4EE-9114B4B719B1}" presName="bgRect" presStyleLbl="bgShp" presStyleIdx="6" presStyleCnt="8"/>
      <dgm:spPr/>
    </dgm:pt>
    <dgm:pt modelId="{8877A940-14FE-42A3-A142-77320C4D320F}" type="pres">
      <dgm:prSet presAssocID="{7BEA1187-AA8B-4883-B4EE-9114B4B719B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ument"/>
        </a:ext>
      </dgm:extLst>
    </dgm:pt>
    <dgm:pt modelId="{0DE96DF3-0C04-4D8D-A171-498BBB19A22C}" type="pres">
      <dgm:prSet presAssocID="{7BEA1187-AA8B-4883-B4EE-9114B4B719B1}" presName="spaceRect" presStyleCnt="0"/>
      <dgm:spPr/>
    </dgm:pt>
    <dgm:pt modelId="{94446835-9304-47A2-AA1E-1DA4E0F75364}" type="pres">
      <dgm:prSet presAssocID="{7BEA1187-AA8B-4883-B4EE-9114B4B719B1}" presName="parTx" presStyleLbl="revTx" presStyleIdx="6" presStyleCnt="8">
        <dgm:presLayoutVars>
          <dgm:chMax val="0"/>
          <dgm:chPref val="0"/>
        </dgm:presLayoutVars>
      </dgm:prSet>
      <dgm:spPr/>
    </dgm:pt>
    <dgm:pt modelId="{A36C20A5-6E34-4948-BE7C-345FCCC489D8}" type="pres">
      <dgm:prSet presAssocID="{D40AEC0A-5B18-4319-A038-6308DFAEA7DD}" presName="sibTrans" presStyleCnt="0"/>
      <dgm:spPr/>
    </dgm:pt>
    <dgm:pt modelId="{6C28B67A-BDA6-4267-B2C8-551AC0E8A4EE}" type="pres">
      <dgm:prSet presAssocID="{D04EFD15-2C71-4BD0-BE44-C98622A70DD6}" presName="compNode" presStyleCnt="0"/>
      <dgm:spPr/>
    </dgm:pt>
    <dgm:pt modelId="{9F4E3499-D180-4ED5-A5CF-58153A1D9707}" type="pres">
      <dgm:prSet presAssocID="{D04EFD15-2C71-4BD0-BE44-C98622A70DD6}" presName="bgRect" presStyleLbl="bgShp" presStyleIdx="7" presStyleCnt="8"/>
      <dgm:spPr/>
    </dgm:pt>
    <dgm:pt modelId="{7AB9DED9-3760-416A-AADE-D63E1B2A6B48}" type="pres">
      <dgm:prSet presAssocID="{D04EFD15-2C71-4BD0-BE44-C98622A70DD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andshake"/>
        </a:ext>
      </dgm:extLst>
    </dgm:pt>
    <dgm:pt modelId="{A8FE8BC7-8820-4A62-9C9C-4755F5EB03A5}" type="pres">
      <dgm:prSet presAssocID="{D04EFD15-2C71-4BD0-BE44-C98622A70DD6}" presName="spaceRect" presStyleCnt="0"/>
      <dgm:spPr/>
    </dgm:pt>
    <dgm:pt modelId="{4ABCBD36-279B-4A66-8309-49DE19057B4A}" type="pres">
      <dgm:prSet presAssocID="{D04EFD15-2C71-4BD0-BE44-C98622A70DD6}" presName="parTx" presStyleLbl="revTx" presStyleIdx="7" presStyleCnt="8">
        <dgm:presLayoutVars>
          <dgm:chMax val="0"/>
          <dgm:chPref val="0"/>
        </dgm:presLayoutVars>
      </dgm:prSet>
      <dgm:spPr/>
    </dgm:pt>
  </dgm:ptLst>
  <dgm:cxnLst>
    <dgm:cxn modelId="{9418E30A-0361-4942-9D15-FD786DB10DD7}" type="presOf" srcId="{36BD9E37-20C3-4D3C-8449-3CDE80F203C4}" destId="{2503216F-CD05-44EC-B0E9-DB0234125DC8}" srcOrd="0" destOrd="0" presId="urn:microsoft.com/office/officeart/2018/2/layout/IconVerticalSolidList"/>
    <dgm:cxn modelId="{B7C3B90F-2B2D-4B39-A3FF-4BB6E531F91D}" type="presOf" srcId="{658500ED-DF98-48AB-81BC-0F835F37FE3F}" destId="{A6C5CA9A-9C02-4E80-B250-629C4BA2C81E}" srcOrd="0" destOrd="0" presId="urn:microsoft.com/office/officeart/2018/2/layout/IconVerticalSolidList"/>
    <dgm:cxn modelId="{757B8F12-1C42-4C1F-8E25-E04B1465CCA1}" srcId="{6D19366B-DA21-4FE3-B55B-A5E11D3D06A4}" destId="{D04EFD15-2C71-4BD0-BE44-C98622A70DD6}" srcOrd="7" destOrd="0" parTransId="{8C7BDC3B-6950-4C04-9EA6-14276214F19D}" sibTransId="{EF8FE884-EBEF-4945-823C-B2640B32FE1A}"/>
    <dgm:cxn modelId="{F7DD371D-89D3-4363-BDE9-9D0501805A45}" srcId="{6D19366B-DA21-4FE3-B55B-A5E11D3D06A4}" destId="{86F64A51-7FF5-43BF-884B-0428CFA91ADE}" srcOrd="3" destOrd="0" parTransId="{C5158963-02D9-494C-9CF6-1DB6B5B7C6BB}" sibTransId="{E0AC46B1-1FCE-4C4A-A287-B89E7539B045}"/>
    <dgm:cxn modelId="{79C6F02A-E2E0-4F62-9DDF-85881E223A45}" srcId="{6D19366B-DA21-4FE3-B55B-A5E11D3D06A4}" destId="{018D5239-3395-4CEC-BF8F-9742E33AEC2B}" srcOrd="5" destOrd="0" parTransId="{290D5C91-FD77-4182-8D46-4390BD45D4E8}" sibTransId="{8229B6DE-8487-448F-9066-85757E20675E}"/>
    <dgm:cxn modelId="{A287BC2F-A577-4E1D-BCC0-3A504BE3BE9F}" type="presOf" srcId="{E8C3F42B-0417-4575-B0F9-6CF536F951C6}" destId="{1E49A57D-8D72-4CC6-93C3-36AA193C973B}" srcOrd="0" destOrd="0" presId="urn:microsoft.com/office/officeart/2018/2/layout/IconVerticalSolidList"/>
    <dgm:cxn modelId="{EE6DE35E-A53E-42B4-B868-C0D28C382E14}" srcId="{6D19366B-DA21-4FE3-B55B-A5E11D3D06A4}" destId="{E8C3F42B-0417-4575-B0F9-6CF536F951C6}" srcOrd="1" destOrd="0" parTransId="{65F75897-039B-48E1-8AD6-8F2A4AE20899}" sibTransId="{08541E65-4FA0-406B-8398-0220E3D61A97}"/>
    <dgm:cxn modelId="{CAAF0347-7FBC-4428-80BD-452A5CB60850}" type="presOf" srcId="{DF27CAF3-8C37-4BE2-8FED-04B4F2C9F0D6}" destId="{263859A8-1018-4E8C-998B-452F8E21C22C}" srcOrd="0" destOrd="0" presId="urn:microsoft.com/office/officeart/2018/2/layout/IconVerticalSolidList"/>
    <dgm:cxn modelId="{AB79FF68-8AFB-4BBD-82F5-1CE260503F8F}" srcId="{6D19366B-DA21-4FE3-B55B-A5E11D3D06A4}" destId="{658500ED-DF98-48AB-81BC-0F835F37FE3F}" srcOrd="4" destOrd="0" parTransId="{7BC885F8-AADE-4A94-8204-8F42B706788F}" sibTransId="{9E679AED-6870-43B2-85F3-BFCBFBB6E90F}"/>
    <dgm:cxn modelId="{8F894549-4EB9-4BFA-B754-D23F8946A8CA}" type="presOf" srcId="{D04EFD15-2C71-4BD0-BE44-C98622A70DD6}" destId="{4ABCBD36-279B-4A66-8309-49DE19057B4A}" srcOrd="0" destOrd="0" presId="urn:microsoft.com/office/officeart/2018/2/layout/IconVerticalSolidList"/>
    <dgm:cxn modelId="{81EE144B-A209-4A33-B3A6-8E5EA625FE98}" type="presOf" srcId="{7BEA1187-AA8B-4883-B4EE-9114B4B719B1}" destId="{94446835-9304-47A2-AA1E-1DA4E0F75364}" srcOrd="0" destOrd="0" presId="urn:microsoft.com/office/officeart/2018/2/layout/IconVerticalSolidList"/>
    <dgm:cxn modelId="{FCD02094-9C60-4C4C-9C09-93D726B84BFA}" srcId="{6D19366B-DA21-4FE3-B55B-A5E11D3D06A4}" destId="{36BD9E37-20C3-4D3C-8449-3CDE80F203C4}" srcOrd="2" destOrd="0" parTransId="{D9D6DDE8-E1BE-4F8C-B28E-D3D50B4142B2}" sibTransId="{C65456CD-987D-421C-8C17-57F2B9336FA8}"/>
    <dgm:cxn modelId="{20B300A1-B890-4909-A4CC-933ACBE43946}" srcId="{6D19366B-DA21-4FE3-B55B-A5E11D3D06A4}" destId="{7BEA1187-AA8B-4883-B4EE-9114B4B719B1}" srcOrd="6" destOrd="0" parTransId="{714539D5-702E-487D-8A5B-4AECF3E86D2D}" sibTransId="{D40AEC0A-5B18-4319-A038-6308DFAEA7DD}"/>
    <dgm:cxn modelId="{CBCD98C6-7841-44F5-9FD5-77C245BBE6A4}" srcId="{6D19366B-DA21-4FE3-B55B-A5E11D3D06A4}" destId="{DF27CAF3-8C37-4BE2-8FED-04B4F2C9F0D6}" srcOrd="0" destOrd="0" parTransId="{1F5723F6-7602-49F1-94A1-56DF397009C0}" sibTransId="{1DA75EEE-429F-4765-9667-96C7EFAA64AF}"/>
    <dgm:cxn modelId="{028A6FD4-2D62-4768-A8F1-98AD944092ED}" type="presOf" srcId="{6D19366B-DA21-4FE3-B55B-A5E11D3D06A4}" destId="{43160142-A964-4709-99E0-8E2CF1E66B79}" srcOrd="0" destOrd="0" presId="urn:microsoft.com/office/officeart/2018/2/layout/IconVerticalSolidList"/>
    <dgm:cxn modelId="{27F058D4-38FC-47BE-96CB-F2ECD4EDB4E7}" type="presOf" srcId="{86F64A51-7FF5-43BF-884B-0428CFA91ADE}" destId="{246E79F3-97AF-404C-99EE-2C781919655D}" srcOrd="0" destOrd="0" presId="urn:microsoft.com/office/officeart/2018/2/layout/IconVerticalSolidList"/>
    <dgm:cxn modelId="{E2818DED-1723-49CD-B7E8-BFAA36BF7EB2}" type="presOf" srcId="{018D5239-3395-4CEC-BF8F-9742E33AEC2B}" destId="{D75BC3DF-A7CE-49AD-B5AF-10FFF9F964C3}" srcOrd="0" destOrd="0" presId="urn:microsoft.com/office/officeart/2018/2/layout/IconVerticalSolidList"/>
    <dgm:cxn modelId="{4AB0B43B-2D50-48A7-94F5-A169AA8376D4}" type="presParOf" srcId="{43160142-A964-4709-99E0-8E2CF1E66B79}" destId="{F6A0AD68-C72F-499C-9CC7-C6BE660AD217}" srcOrd="0" destOrd="0" presId="urn:microsoft.com/office/officeart/2018/2/layout/IconVerticalSolidList"/>
    <dgm:cxn modelId="{6E030B9C-5EE1-46D5-9F69-D52A35D77ED9}" type="presParOf" srcId="{F6A0AD68-C72F-499C-9CC7-C6BE660AD217}" destId="{22A2ABDC-1F11-42A0-B152-55A37D516344}" srcOrd="0" destOrd="0" presId="urn:microsoft.com/office/officeart/2018/2/layout/IconVerticalSolidList"/>
    <dgm:cxn modelId="{71DB6D90-D1C0-4BA4-BD42-90E5C6CAE39A}" type="presParOf" srcId="{F6A0AD68-C72F-499C-9CC7-C6BE660AD217}" destId="{DB7D196B-A60B-4A96-9369-ADFC52749061}" srcOrd="1" destOrd="0" presId="urn:microsoft.com/office/officeart/2018/2/layout/IconVerticalSolidList"/>
    <dgm:cxn modelId="{8DD68BA6-B3E9-4D8C-8DFA-02D07FAF931D}" type="presParOf" srcId="{F6A0AD68-C72F-499C-9CC7-C6BE660AD217}" destId="{8CDDA459-C657-4A92-A4F5-F2FE651C35E9}" srcOrd="2" destOrd="0" presId="urn:microsoft.com/office/officeart/2018/2/layout/IconVerticalSolidList"/>
    <dgm:cxn modelId="{BEABDD94-DE84-412E-93DE-CD9D5F3FABA4}" type="presParOf" srcId="{F6A0AD68-C72F-499C-9CC7-C6BE660AD217}" destId="{263859A8-1018-4E8C-998B-452F8E21C22C}" srcOrd="3" destOrd="0" presId="urn:microsoft.com/office/officeart/2018/2/layout/IconVerticalSolidList"/>
    <dgm:cxn modelId="{BD6C66A5-C8A9-471C-9B2A-58C088EC55EE}" type="presParOf" srcId="{43160142-A964-4709-99E0-8E2CF1E66B79}" destId="{F9D8B856-7D1F-48E6-9018-E4F2926C7008}" srcOrd="1" destOrd="0" presId="urn:microsoft.com/office/officeart/2018/2/layout/IconVerticalSolidList"/>
    <dgm:cxn modelId="{6A7C5006-4335-411A-8EB3-0D993B7FC21A}" type="presParOf" srcId="{43160142-A964-4709-99E0-8E2CF1E66B79}" destId="{DD04421B-22F2-4A40-929C-8DA51BAF35B5}" srcOrd="2" destOrd="0" presId="urn:microsoft.com/office/officeart/2018/2/layout/IconVerticalSolidList"/>
    <dgm:cxn modelId="{8F27BC8E-21B6-4577-A649-B0942C45AC2F}" type="presParOf" srcId="{DD04421B-22F2-4A40-929C-8DA51BAF35B5}" destId="{C0A5EBD6-B2E3-4EC6-BB00-73DA00155D8C}" srcOrd="0" destOrd="0" presId="urn:microsoft.com/office/officeart/2018/2/layout/IconVerticalSolidList"/>
    <dgm:cxn modelId="{A83896D8-78F2-412F-8179-CF0CC3C4E43F}" type="presParOf" srcId="{DD04421B-22F2-4A40-929C-8DA51BAF35B5}" destId="{55B44B48-DFDE-4E9A-9FAD-447DFD960F61}" srcOrd="1" destOrd="0" presId="urn:microsoft.com/office/officeart/2018/2/layout/IconVerticalSolidList"/>
    <dgm:cxn modelId="{DD6EF7CC-0D74-423E-A6D9-F941911F5CB8}" type="presParOf" srcId="{DD04421B-22F2-4A40-929C-8DA51BAF35B5}" destId="{52B437D8-A87B-4BE8-9CB4-20633BF323DF}" srcOrd="2" destOrd="0" presId="urn:microsoft.com/office/officeart/2018/2/layout/IconVerticalSolidList"/>
    <dgm:cxn modelId="{92A15F1F-BC47-43FF-B09F-8B1DA3AA69BA}" type="presParOf" srcId="{DD04421B-22F2-4A40-929C-8DA51BAF35B5}" destId="{1E49A57D-8D72-4CC6-93C3-36AA193C973B}" srcOrd="3" destOrd="0" presId="urn:microsoft.com/office/officeart/2018/2/layout/IconVerticalSolidList"/>
    <dgm:cxn modelId="{158E5BAC-71DA-440B-9F73-6AF8D6832166}" type="presParOf" srcId="{43160142-A964-4709-99E0-8E2CF1E66B79}" destId="{DC060ED6-6523-40D5-9C9F-BFECF1F19C85}" srcOrd="3" destOrd="0" presId="urn:microsoft.com/office/officeart/2018/2/layout/IconVerticalSolidList"/>
    <dgm:cxn modelId="{4D74EB82-D961-4597-A501-C56A19C52F08}" type="presParOf" srcId="{43160142-A964-4709-99E0-8E2CF1E66B79}" destId="{7F029915-BCBC-48B4-9F28-074B389A3D62}" srcOrd="4" destOrd="0" presId="urn:microsoft.com/office/officeart/2018/2/layout/IconVerticalSolidList"/>
    <dgm:cxn modelId="{3193F4B7-03BC-412C-BFE0-30F1F317CF50}" type="presParOf" srcId="{7F029915-BCBC-48B4-9F28-074B389A3D62}" destId="{24BFFBB5-0B77-4ED3-B94D-A39259FFC718}" srcOrd="0" destOrd="0" presId="urn:microsoft.com/office/officeart/2018/2/layout/IconVerticalSolidList"/>
    <dgm:cxn modelId="{C4F41FDC-4AB3-4AF6-A213-1A21B851498F}" type="presParOf" srcId="{7F029915-BCBC-48B4-9F28-074B389A3D62}" destId="{DD651B84-BA80-4FD8-9EDD-6D173E69CEA1}" srcOrd="1" destOrd="0" presId="urn:microsoft.com/office/officeart/2018/2/layout/IconVerticalSolidList"/>
    <dgm:cxn modelId="{5DAF86CC-CFC2-4955-B4C6-640AD283FC23}" type="presParOf" srcId="{7F029915-BCBC-48B4-9F28-074B389A3D62}" destId="{12AC6D19-BF01-4EFD-9DB7-E2DEE7D61082}" srcOrd="2" destOrd="0" presId="urn:microsoft.com/office/officeart/2018/2/layout/IconVerticalSolidList"/>
    <dgm:cxn modelId="{5AB8D6DC-DA37-4116-A6FD-38397514923A}" type="presParOf" srcId="{7F029915-BCBC-48B4-9F28-074B389A3D62}" destId="{2503216F-CD05-44EC-B0E9-DB0234125DC8}" srcOrd="3" destOrd="0" presId="urn:microsoft.com/office/officeart/2018/2/layout/IconVerticalSolidList"/>
    <dgm:cxn modelId="{5C6D77FA-E09A-48F4-84AA-0B378323B3E9}" type="presParOf" srcId="{43160142-A964-4709-99E0-8E2CF1E66B79}" destId="{0F687801-31AC-4425-9D18-2880668AF193}" srcOrd="5" destOrd="0" presId="urn:microsoft.com/office/officeart/2018/2/layout/IconVerticalSolidList"/>
    <dgm:cxn modelId="{824C01BF-1190-4AC1-966A-76F021257431}" type="presParOf" srcId="{43160142-A964-4709-99E0-8E2CF1E66B79}" destId="{BFD2F4E4-AEE3-4D20-A928-5F98398F2CE1}" srcOrd="6" destOrd="0" presId="urn:microsoft.com/office/officeart/2018/2/layout/IconVerticalSolidList"/>
    <dgm:cxn modelId="{4C83C9F6-9664-4677-B114-E458F1A36C19}" type="presParOf" srcId="{BFD2F4E4-AEE3-4D20-A928-5F98398F2CE1}" destId="{516531A2-0C52-4373-9A3E-CFAA005C543A}" srcOrd="0" destOrd="0" presId="urn:microsoft.com/office/officeart/2018/2/layout/IconVerticalSolidList"/>
    <dgm:cxn modelId="{E0F4F009-5067-4BC8-B1B6-20BA642D9761}" type="presParOf" srcId="{BFD2F4E4-AEE3-4D20-A928-5F98398F2CE1}" destId="{FBCC9A84-4304-40D8-89F5-C9667E7538FF}" srcOrd="1" destOrd="0" presId="urn:microsoft.com/office/officeart/2018/2/layout/IconVerticalSolidList"/>
    <dgm:cxn modelId="{84B42F5D-6FB5-4C49-821B-65D30088B5BE}" type="presParOf" srcId="{BFD2F4E4-AEE3-4D20-A928-5F98398F2CE1}" destId="{1806A5C1-F7B5-4D2A-8F4B-275FB70C9F58}" srcOrd="2" destOrd="0" presId="urn:microsoft.com/office/officeart/2018/2/layout/IconVerticalSolidList"/>
    <dgm:cxn modelId="{85680120-783F-4BD1-BA46-65EA65ADF337}" type="presParOf" srcId="{BFD2F4E4-AEE3-4D20-A928-5F98398F2CE1}" destId="{246E79F3-97AF-404C-99EE-2C781919655D}" srcOrd="3" destOrd="0" presId="urn:microsoft.com/office/officeart/2018/2/layout/IconVerticalSolidList"/>
    <dgm:cxn modelId="{6496CCC9-03ED-43B1-AF04-F208F067FE32}" type="presParOf" srcId="{43160142-A964-4709-99E0-8E2CF1E66B79}" destId="{30B0606E-DF63-4A64-8A04-3B76D0558678}" srcOrd="7" destOrd="0" presId="urn:microsoft.com/office/officeart/2018/2/layout/IconVerticalSolidList"/>
    <dgm:cxn modelId="{E3F75EE2-5AF5-4AF5-92AA-CF8AEEB73667}" type="presParOf" srcId="{43160142-A964-4709-99E0-8E2CF1E66B79}" destId="{9D8EF540-AED2-4355-A676-9FFF875AFA7C}" srcOrd="8" destOrd="0" presId="urn:microsoft.com/office/officeart/2018/2/layout/IconVerticalSolidList"/>
    <dgm:cxn modelId="{D111CE6F-B17C-424D-B215-D6B593D1AD6D}" type="presParOf" srcId="{9D8EF540-AED2-4355-A676-9FFF875AFA7C}" destId="{3B97D719-4F7A-4159-8CEA-4BAED6546FEC}" srcOrd="0" destOrd="0" presId="urn:microsoft.com/office/officeart/2018/2/layout/IconVerticalSolidList"/>
    <dgm:cxn modelId="{E8BE524A-7599-46D3-8355-12948E37025F}" type="presParOf" srcId="{9D8EF540-AED2-4355-A676-9FFF875AFA7C}" destId="{8CD46C55-520C-43A5-8B9D-CBC634DD3F78}" srcOrd="1" destOrd="0" presId="urn:microsoft.com/office/officeart/2018/2/layout/IconVerticalSolidList"/>
    <dgm:cxn modelId="{76851308-BA68-44FC-9A62-967F326F564F}" type="presParOf" srcId="{9D8EF540-AED2-4355-A676-9FFF875AFA7C}" destId="{96CA0EFB-29FA-4EF3-BD11-89CF510AA978}" srcOrd="2" destOrd="0" presId="urn:microsoft.com/office/officeart/2018/2/layout/IconVerticalSolidList"/>
    <dgm:cxn modelId="{EE917D4A-3C70-4C7B-9E94-0231EF13663A}" type="presParOf" srcId="{9D8EF540-AED2-4355-A676-9FFF875AFA7C}" destId="{A6C5CA9A-9C02-4E80-B250-629C4BA2C81E}" srcOrd="3" destOrd="0" presId="urn:microsoft.com/office/officeart/2018/2/layout/IconVerticalSolidList"/>
    <dgm:cxn modelId="{F3489BEE-B83C-429F-93F1-E2B42C84E959}" type="presParOf" srcId="{43160142-A964-4709-99E0-8E2CF1E66B79}" destId="{508713B0-2260-4956-926F-E64BF48CB026}" srcOrd="9" destOrd="0" presId="urn:microsoft.com/office/officeart/2018/2/layout/IconVerticalSolidList"/>
    <dgm:cxn modelId="{5510FCF7-53E3-4C7E-8711-33266975828E}" type="presParOf" srcId="{43160142-A964-4709-99E0-8E2CF1E66B79}" destId="{DF28684D-6F42-4A84-B8D6-EECA96DE39C7}" srcOrd="10" destOrd="0" presId="urn:microsoft.com/office/officeart/2018/2/layout/IconVerticalSolidList"/>
    <dgm:cxn modelId="{06ABC4C2-6CEF-42E6-9B7A-E3B9FEFC7F5C}" type="presParOf" srcId="{DF28684D-6F42-4A84-B8D6-EECA96DE39C7}" destId="{DF513AA8-5923-4426-9E7A-75854D0366A0}" srcOrd="0" destOrd="0" presId="urn:microsoft.com/office/officeart/2018/2/layout/IconVerticalSolidList"/>
    <dgm:cxn modelId="{8F593E46-EB11-457E-8E0F-BCB081E9F6A3}" type="presParOf" srcId="{DF28684D-6F42-4A84-B8D6-EECA96DE39C7}" destId="{262912B8-ADE0-4940-AA90-CDB9BAEEE5B9}" srcOrd="1" destOrd="0" presId="urn:microsoft.com/office/officeart/2018/2/layout/IconVerticalSolidList"/>
    <dgm:cxn modelId="{D44E80CC-5289-4F4E-839D-613DF54BEE2C}" type="presParOf" srcId="{DF28684D-6F42-4A84-B8D6-EECA96DE39C7}" destId="{0400F495-547D-4499-ADD1-BE98BFB5BDEB}" srcOrd="2" destOrd="0" presId="urn:microsoft.com/office/officeart/2018/2/layout/IconVerticalSolidList"/>
    <dgm:cxn modelId="{EF29F31F-44DD-40A9-9813-1A3C8FE2E060}" type="presParOf" srcId="{DF28684D-6F42-4A84-B8D6-EECA96DE39C7}" destId="{D75BC3DF-A7CE-49AD-B5AF-10FFF9F964C3}" srcOrd="3" destOrd="0" presId="urn:microsoft.com/office/officeart/2018/2/layout/IconVerticalSolidList"/>
    <dgm:cxn modelId="{74A4809D-DAE5-481F-9B86-945E4B83A97F}" type="presParOf" srcId="{43160142-A964-4709-99E0-8E2CF1E66B79}" destId="{616BEA2B-A3E5-414A-80C0-A4C73CD88EA8}" srcOrd="11" destOrd="0" presId="urn:microsoft.com/office/officeart/2018/2/layout/IconVerticalSolidList"/>
    <dgm:cxn modelId="{1D6AC21B-893B-43BF-83B3-8FA64FFA522D}" type="presParOf" srcId="{43160142-A964-4709-99E0-8E2CF1E66B79}" destId="{F49F325B-778B-41EA-AEB8-143E1E2E6C95}" srcOrd="12" destOrd="0" presId="urn:microsoft.com/office/officeart/2018/2/layout/IconVerticalSolidList"/>
    <dgm:cxn modelId="{695085E6-CC65-42E9-A6EE-9C7469D8C332}" type="presParOf" srcId="{F49F325B-778B-41EA-AEB8-143E1E2E6C95}" destId="{248DBF0A-1A20-410C-B677-225C76BC5721}" srcOrd="0" destOrd="0" presId="urn:microsoft.com/office/officeart/2018/2/layout/IconVerticalSolidList"/>
    <dgm:cxn modelId="{6B26C0C4-2ABA-4E4B-9572-7D4B390EBFFE}" type="presParOf" srcId="{F49F325B-778B-41EA-AEB8-143E1E2E6C95}" destId="{8877A940-14FE-42A3-A142-77320C4D320F}" srcOrd="1" destOrd="0" presId="urn:microsoft.com/office/officeart/2018/2/layout/IconVerticalSolidList"/>
    <dgm:cxn modelId="{216BF9A2-345E-4E3C-84CE-9C70020A6C5A}" type="presParOf" srcId="{F49F325B-778B-41EA-AEB8-143E1E2E6C95}" destId="{0DE96DF3-0C04-4D8D-A171-498BBB19A22C}" srcOrd="2" destOrd="0" presId="urn:microsoft.com/office/officeart/2018/2/layout/IconVerticalSolidList"/>
    <dgm:cxn modelId="{4E2FD11A-B6AD-4E55-9C67-B9A5E4A3BC43}" type="presParOf" srcId="{F49F325B-778B-41EA-AEB8-143E1E2E6C95}" destId="{94446835-9304-47A2-AA1E-1DA4E0F75364}" srcOrd="3" destOrd="0" presId="urn:microsoft.com/office/officeart/2018/2/layout/IconVerticalSolidList"/>
    <dgm:cxn modelId="{50C56171-9001-4D32-835C-5C52082846AF}" type="presParOf" srcId="{43160142-A964-4709-99E0-8E2CF1E66B79}" destId="{A36C20A5-6E34-4948-BE7C-345FCCC489D8}" srcOrd="13" destOrd="0" presId="urn:microsoft.com/office/officeart/2018/2/layout/IconVerticalSolidList"/>
    <dgm:cxn modelId="{B998EFE3-1CCC-45E5-AAFF-86A7120B0F82}" type="presParOf" srcId="{43160142-A964-4709-99E0-8E2CF1E66B79}" destId="{6C28B67A-BDA6-4267-B2C8-551AC0E8A4EE}" srcOrd="14" destOrd="0" presId="urn:microsoft.com/office/officeart/2018/2/layout/IconVerticalSolidList"/>
    <dgm:cxn modelId="{74A116E3-292D-4657-AA43-4326D71EE230}" type="presParOf" srcId="{6C28B67A-BDA6-4267-B2C8-551AC0E8A4EE}" destId="{9F4E3499-D180-4ED5-A5CF-58153A1D9707}" srcOrd="0" destOrd="0" presId="urn:microsoft.com/office/officeart/2018/2/layout/IconVerticalSolidList"/>
    <dgm:cxn modelId="{CA5FC005-9274-496B-AB72-6886DCE337B3}" type="presParOf" srcId="{6C28B67A-BDA6-4267-B2C8-551AC0E8A4EE}" destId="{7AB9DED9-3760-416A-AADE-D63E1B2A6B48}" srcOrd="1" destOrd="0" presId="urn:microsoft.com/office/officeart/2018/2/layout/IconVerticalSolidList"/>
    <dgm:cxn modelId="{91CCBF23-069A-4FB5-AA35-5EB207E49F6B}" type="presParOf" srcId="{6C28B67A-BDA6-4267-B2C8-551AC0E8A4EE}" destId="{A8FE8BC7-8820-4A62-9C9C-4755F5EB03A5}" srcOrd="2" destOrd="0" presId="urn:microsoft.com/office/officeart/2018/2/layout/IconVerticalSolidList"/>
    <dgm:cxn modelId="{30BD415A-F470-4613-B409-E9DC7D90B992}" type="presParOf" srcId="{6C28B67A-BDA6-4267-B2C8-551AC0E8A4EE}" destId="{4ABCBD36-279B-4A66-8309-49DE19057B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8DB09-061E-4A61-9956-997185522907}"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61201634-B10F-4BE6-AA5E-A95C4500E377}">
      <dgm:prSet/>
      <dgm:spPr/>
      <dgm:t>
        <a:bodyPr/>
        <a:lstStyle/>
        <a:p>
          <a:pPr>
            <a:defRPr b="1"/>
          </a:pPr>
          <a:r>
            <a:rPr lang="en-US"/>
            <a:t>18 Mar.</a:t>
          </a:r>
        </a:p>
      </dgm:t>
    </dgm:pt>
    <dgm:pt modelId="{D373F09B-FBE4-41CC-A04F-6E79F0398BBB}" type="parTrans" cxnId="{B648BA3D-9808-4D0B-B8EB-32643BF87345}">
      <dgm:prSet/>
      <dgm:spPr/>
      <dgm:t>
        <a:bodyPr/>
        <a:lstStyle/>
        <a:p>
          <a:endParaRPr lang="en-US"/>
        </a:p>
      </dgm:t>
    </dgm:pt>
    <dgm:pt modelId="{701D29D6-2719-47E4-A0EA-85094F26659F}" type="sibTrans" cxnId="{B648BA3D-9808-4D0B-B8EB-32643BF87345}">
      <dgm:prSet/>
      <dgm:spPr/>
      <dgm:t>
        <a:bodyPr/>
        <a:lstStyle/>
        <a:p>
          <a:endParaRPr lang="en-US"/>
        </a:p>
      </dgm:t>
    </dgm:pt>
    <dgm:pt modelId="{D34C1350-C0A5-400E-BA88-0FDE93469F99}">
      <dgm:prSet/>
      <dgm:spPr/>
      <dgm:t>
        <a:bodyPr/>
        <a:lstStyle/>
        <a:p>
          <a:r>
            <a:rPr lang="en-US"/>
            <a:t>Proposal Deadline</a:t>
          </a:r>
        </a:p>
      </dgm:t>
    </dgm:pt>
    <dgm:pt modelId="{9BFDDC08-6FA3-4820-BBF8-4FC27705D27E}" type="parTrans" cxnId="{0CD3F806-1416-4B05-B3DE-EF6072614E45}">
      <dgm:prSet/>
      <dgm:spPr/>
      <dgm:t>
        <a:bodyPr/>
        <a:lstStyle/>
        <a:p>
          <a:endParaRPr lang="en-US"/>
        </a:p>
      </dgm:t>
    </dgm:pt>
    <dgm:pt modelId="{0A95619B-376E-410C-96F3-9FD51018AA42}" type="sibTrans" cxnId="{0CD3F806-1416-4B05-B3DE-EF6072614E45}">
      <dgm:prSet/>
      <dgm:spPr/>
      <dgm:t>
        <a:bodyPr/>
        <a:lstStyle/>
        <a:p>
          <a:endParaRPr lang="en-US"/>
        </a:p>
      </dgm:t>
    </dgm:pt>
    <dgm:pt modelId="{3326DBEA-40F0-4673-9BDA-D01B5E8C13B0}">
      <dgm:prSet/>
      <dgm:spPr/>
      <dgm:t>
        <a:bodyPr/>
        <a:lstStyle/>
        <a:p>
          <a:pPr>
            <a:defRPr b="1"/>
          </a:pPr>
          <a:r>
            <a:rPr lang="en-US"/>
            <a:t>Late April or Early May</a:t>
          </a:r>
        </a:p>
      </dgm:t>
    </dgm:pt>
    <dgm:pt modelId="{975146BB-CB7B-49BE-A6A6-0E0C9A72B216}" type="parTrans" cxnId="{01303C84-EF1B-44DF-A4E0-6E17BE84FF7D}">
      <dgm:prSet/>
      <dgm:spPr/>
      <dgm:t>
        <a:bodyPr/>
        <a:lstStyle/>
        <a:p>
          <a:endParaRPr lang="en-US"/>
        </a:p>
      </dgm:t>
    </dgm:pt>
    <dgm:pt modelId="{72516052-1F43-406C-B894-2111D2270417}" type="sibTrans" cxnId="{01303C84-EF1B-44DF-A4E0-6E17BE84FF7D}">
      <dgm:prSet/>
      <dgm:spPr/>
      <dgm:t>
        <a:bodyPr/>
        <a:lstStyle/>
        <a:p>
          <a:endParaRPr lang="en-US"/>
        </a:p>
      </dgm:t>
    </dgm:pt>
    <dgm:pt modelId="{4329B811-B6E1-4573-9DA9-93551937C9C3}">
      <dgm:prSet/>
      <dgm:spPr/>
      <dgm:t>
        <a:bodyPr/>
        <a:lstStyle/>
        <a:p>
          <a:r>
            <a:rPr lang="en-US"/>
            <a:t>Kick-off Meeting</a:t>
          </a:r>
        </a:p>
      </dgm:t>
    </dgm:pt>
    <dgm:pt modelId="{33553222-04B3-4955-B950-8378FBA64660}" type="parTrans" cxnId="{83ED2D47-5E1B-4222-BC8A-B73FEC4252F9}">
      <dgm:prSet/>
      <dgm:spPr/>
      <dgm:t>
        <a:bodyPr/>
        <a:lstStyle/>
        <a:p>
          <a:endParaRPr lang="en-US"/>
        </a:p>
      </dgm:t>
    </dgm:pt>
    <dgm:pt modelId="{1CD43F73-5E78-4B0D-8F77-4DBCA7EFFF35}" type="sibTrans" cxnId="{83ED2D47-5E1B-4222-BC8A-B73FEC4252F9}">
      <dgm:prSet/>
      <dgm:spPr/>
      <dgm:t>
        <a:bodyPr/>
        <a:lstStyle/>
        <a:p>
          <a:endParaRPr lang="en-US"/>
        </a:p>
      </dgm:t>
    </dgm:pt>
    <dgm:pt modelId="{C5463F3A-ECE0-46E3-81CA-0D9D2AFB1643}">
      <dgm:prSet/>
      <dgm:spPr/>
      <dgm:t>
        <a:bodyPr/>
        <a:lstStyle/>
        <a:p>
          <a:pPr>
            <a:defRPr b="1"/>
          </a:pPr>
          <a:r>
            <a:rPr lang="en-US"/>
            <a:t>June–July</a:t>
          </a:r>
        </a:p>
      </dgm:t>
    </dgm:pt>
    <dgm:pt modelId="{98664E37-97D5-42DF-82AA-F40FE5349017}" type="parTrans" cxnId="{D3099F9E-047C-4EB6-AE02-07C00AACE09C}">
      <dgm:prSet/>
      <dgm:spPr/>
      <dgm:t>
        <a:bodyPr/>
        <a:lstStyle/>
        <a:p>
          <a:endParaRPr lang="en-US"/>
        </a:p>
      </dgm:t>
    </dgm:pt>
    <dgm:pt modelId="{929B7D90-4AA5-48C8-9A3B-BB6238AA319F}" type="sibTrans" cxnId="{D3099F9E-047C-4EB6-AE02-07C00AACE09C}">
      <dgm:prSet/>
      <dgm:spPr/>
      <dgm:t>
        <a:bodyPr/>
        <a:lstStyle/>
        <a:p>
          <a:endParaRPr lang="en-US"/>
        </a:p>
      </dgm:t>
    </dgm:pt>
    <dgm:pt modelId="{350E58A2-B163-48FA-BDF3-C86C94913EEC}">
      <dgm:prSet/>
      <dgm:spPr/>
      <dgm:t>
        <a:bodyPr/>
        <a:lstStyle/>
        <a:p>
          <a:r>
            <a:rPr lang="en-US"/>
            <a:t>Summer Weekly Workshops</a:t>
          </a:r>
        </a:p>
      </dgm:t>
    </dgm:pt>
    <dgm:pt modelId="{1F9050FD-CE78-4C16-A6D5-19EB3FFF18F9}" type="parTrans" cxnId="{5868F0E5-7BC6-40E2-A78C-6517F9E7E9DA}">
      <dgm:prSet/>
      <dgm:spPr/>
      <dgm:t>
        <a:bodyPr/>
        <a:lstStyle/>
        <a:p>
          <a:endParaRPr lang="en-US"/>
        </a:p>
      </dgm:t>
    </dgm:pt>
    <dgm:pt modelId="{42BFC8CF-266E-42C3-AC31-5377625F7599}" type="sibTrans" cxnId="{5868F0E5-7BC6-40E2-A78C-6517F9E7E9DA}">
      <dgm:prSet/>
      <dgm:spPr/>
      <dgm:t>
        <a:bodyPr/>
        <a:lstStyle/>
        <a:p>
          <a:endParaRPr lang="en-US"/>
        </a:p>
      </dgm:t>
    </dgm:pt>
    <dgm:pt modelId="{A199D87D-28F5-4891-8DF0-DAFCC2B50B1C}">
      <dgm:prSet/>
      <dgm:spPr/>
      <dgm:t>
        <a:bodyPr/>
        <a:lstStyle/>
        <a:p>
          <a:pPr>
            <a:defRPr b="1"/>
          </a:pPr>
          <a:r>
            <a:rPr lang="en-US"/>
            <a:t>1 July 2025</a:t>
          </a:r>
        </a:p>
      </dgm:t>
    </dgm:pt>
    <dgm:pt modelId="{369E5919-8E20-4CEA-A887-C87FC28C9B47}" type="parTrans" cxnId="{AC0ABD94-234C-4DE7-8759-ED73F7EF9A85}">
      <dgm:prSet/>
      <dgm:spPr/>
      <dgm:t>
        <a:bodyPr/>
        <a:lstStyle/>
        <a:p>
          <a:endParaRPr lang="en-US"/>
        </a:p>
      </dgm:t>
    </dgm:pt>
    <dgm:pt modelId="{F5331473-2D36-4165-B7FC-1F6C65353FF2}" type="sibTrans" cxnId="{AC0ABD94-234C-4DE7-8759-ED73F7EF9A85}">
      <dgm:prSet/>
      <dgm:spPr/>
      <dgm:t>
        <a:bodyPr/>
        <a:lstStyle/>
        <a:p>
          <a:endParaRPr lang="en-US"/>
        </a:p>
      </dgm:t>
    </dgm:pt>
    <dgm:pt modelId="{6D48CF80-4EB3-4038-A083-441BF2CB6114}">
      <dgm:prSet/>
      <dgm:spPr/>
      <dgm:t>
        <a:bodyPr/>
        <a:lstStyle/>
        <a:p>
          <a:r>
            <a:rPr lang="en-US"/>
            <a:t>Award Transfer: After July 1, 2025</a:t>
          </a:r>
        </a:p>
      </dgm:t>
    </dgm:pt>
    <dgm:pt modelId="{294864F0-0B22-4B82-B8B2-C64C263D9064}" type="parTrans" cxnId="{A0DE4A71-8303-478A-8C20-B10AFE84811A}">
      <dgm:prSet/>
      <dgm:spPr/>
      <dgm:t>
        <a:bodyPr/>
        <a:lstStyle/>
        <a:p>
          <a:endParaRPr lang="en-US"/>
        </a:p>
      </dgm:t>
    </dgm:pt>
    <dgm:pt modelId="{E809C927-72D9-456F-A7F5-6A4DF181BAD0}" type="sibTrans" cxnId="{A0DE4A71-8303-478A-8C20-B10AFE84811A}">
      <dgm:prSet/>
      <dgm:spPr/>
      <dgm:t>
        <a:bodyPr/>
        <a:lstStyle/>
        <a:p>
          <a:endParaRPr lang="en-US"/>
        </a:p>
      </dgm:t>
    </dgm:pt>
    <dgm:pt modelId="{FD39256D-7D21-46C1-8E98-A3CBCBBC54C2}">
      <dgm:prSet/>
      <dgm:spPr/>
      <dgm:t>
        <a:bodyPr/>
        <a:lstStyle/>
        <a:p>
          <a:pPr>
            <a:defRPr b="1"/>
          </a:pPr>
          <a:r>
            <a:rPr lang="en-US"/>
            <a:t>Nov. 2025</a:t>
          </a:r>
        </a:p>
      </dgm:t>
    </dgm:pt>
    <dgm:pt modelId="{E2F4010D-0A81-4357-8D31-08FBBC796F49}" type="parTrans" cxnId="{571EC461-74FB-4BF2-B4E5-2C5840AECCAA}">
      <dgm:prSet/>
      <dgm:spPr/>
      <dgm:t>
        <a:bodyPr/>
        <a:lstStyle/>
        <a:p>
          <a:endParaRPr lang="en-US"/>
        </a:p>
      </dgm:t>
    </dgm:pt>
    <dgm:pt modelId="{20BBE4E8-485F-4B38-A954-EFFB10C89ADF}" type="sibTrans" cxnId="{571EC461-74FB-4BF2-B4E5-2C5840AECCAA}">
      <dgm:prSet/>
      <dgm:spPr/>
      <dgm:t>
        <a:bodyPr/>
        <a:lstStyle/>
        <a:p>
          <a:endParaRPr lang="en-US"/>
        </a:p>
      </dgm:t>
    </dgm:pt>
    <dgm:pt modelId="{EA053082-45B1-4233-B228-F4DA47D9C4B0}">
      <dgm:prSet/>
      <dgm:spPr/>
      <dgm:t>
        <a:bodyPr/>
        <a:lstStyle/>
        <a:p>
          <a:r>
            <a:rPr lang="en-US"/>
            <a:t>Alternative Textbook Program Award Ceremony</a:t>
          </a:r>
        </a:p>
      </dgm:t>
    </dgm:pt>
    <dgm:pt modelId="{0B59635C-0388-4FEE-A41B-46B3DCD565EE}" type="parTrans" cxnId="{A32397AA-E696-44AD-8CBD-CE4B34B7A49F}">
      <dgm:prSet/>
      <dgm:spPr/>
      <dgm:t>
        <a:bodyPr/>
        <a:lstStyle/>
        <a:p>
          <a:endParaRPr lang="en-US"/>
        </a:p>
      </dgm:t>
    </dgm:pt>
    <dgm:pt modelId="{9B076B8E-B920-4A6F-B1E6-4180711E9048}" type="sibTrans" cxnId="{A32397AA-E696-44AD-8CBD-CE4B34B7A49F}">
      <dgm:prSet/>
      <dgm:spPr/>
      <dgm:t>
        <a:bodyPr/>
        <a:lstStyle/>
        <a:p>
          <a:endParaRPr lang="en-US"/>
        </a:p>
      </dgm:t>
    </dgm:pt>
    <dgm:pt modelId="{B249AB5E-4855-4DEC-8A34-4D7BDFF68810}">
      <dgm:prSet/>
      <dgm:spPr/>
      <dgm:t>
        <a:bodyPr/>
        <a:lstStyle/>
        <a:p>
          <a:pPr>
            <a:defRPr b="1"/>
          </a:pPr>
          <a:r>
            <a:rPr lang="en-US"/>
            <a:t>30 June 2026</a:t>
          </a:r>
        </a:p>
      </dgm:t>
    </dgm:pt>
    <dgm:pt modelId="{D6D6FFA5-A5BA-42AB-8B8F-7E844F656152}" type="parTrans" cxnId="{E685FEAA-19C4-4930-BAB8-C6C27DED483A}">
      <dgm:prSet/>
      <dgm:spPr/>
      <dgm:t>
        <a:bodyPr/>
        <a:lstStyle/>
        <a:p>
          <a:endParaRPr lang="en-US"/>
        </a:p>
      </dgm:t>
    </dgm:pt>
    <dgm:pt modelId="{1FCE193C-389B-45DD-AF97-561E2714AFBE}" type="sibTrans" cxnId="{E685FEAA-19C4-4930-BAB8-C6C27DED483A}">
      <dgm:prSet/>
      <dgm:spPr/>
      <dgm:t>
        <a:bodyPr/>
        <a:lstStyle/>
        <a:p>
          <a:endParaRPr lang="en-US"/>
        </a:p>
      </dgm:t>
    </dgm:pt>
    <dgm:pt modelId="{E3F39B12-FD11-4414-A778-30CE58DC8DD8}">
      <dgm:prSet/>
      <dgm:spPr/>
      <dgm:t>
        <a:bodyPr/>
        <a:lstStyle/>
        <a:p>
          <a:r>
            <a:rPr lang="en-US"/>
            <a:t>Award Deadline: June 30, 2026 (Funds must be used before that date)</a:t>
          </a:r>
        </a:p>
      </dgm:t>
    </dgm:pt>
    <dgm:pt modelId="{8A591538-0361-40AB-806A-7509278F253C}" type="parTrans" cxnId="{CCB531E4-20F5-44EF-B2B5-76A7FC4972B0}">
      <dgm:prSet/>
      <dgm:spPr/>
      <dgm:t>
        <a:bodyPr/>
        <a:lstStyle/>
        <a:p>
          <a:endParaRPr lang="en-US"/>
        </a:p>
      </dgm:t>
    </dgm:pt>
    <dgm:pt modelId="{C20F2968-4475-4432-8B57-E325CA7E7B8B}" type="sibTrans" cxnId="{CCB531E4-20F5-44EF-B2B5-76A7FC4972B0}">
      <dgm:prSet/>
      <dgm:spPr/>
      <dgm:t>
        <a:bodyPr/>
        <a:lstStyle/>
        <a:p>
          <a:endParaRPr lang="en-US"/>
        </a:p>
      </dgm:t>
    </dgm:pt>
    <dgm:pt modelId="{B296E56F-4E17-4C7C-A03E-833B25894C8C}" type="pres">
      <dgm:prSet presAssocID="{2528DB09-061E-4A61-9956-997185522907}" presName="root" presStyleCnt="0">
        <dgm:presLayoutVars>
          <dgm:chMax/>
          <dgm:chPref/>
          <dgm:animLvl val="lvl"/>
        </dgm:presLayoutVars>
      </dgm:prSet>
      <dgm:spPr/>
    </dgm:pt>
    <dgm:pt modelId="{0C02A1BB-49DE-4481-8715-B357DD7E5A7F}" type="pres">
      <dgm:prSet presAssocID="{2528DB09-061E-4A61-9956-997185522907}" presName="divider" presStyleLbl="node1" presStyleIdx="0" presStyleCnt="1"/>
      <dgm:spPr/>
    </dgm:pt>
    <dgm:pt modelId="{E5652D30-5897-4C9E-A372-E3369E9E7585}" type="pres">
      <dgm:prSet presAssocID="{2528DB09-061E-4A61-9956-997185522907}" presName="nodes" presStyleCnt="0">
        <dgm:presLayoutVars>
          <dgm:chMax/>
          <dgm:chPref/>
          <dgm:animLvl val="lvl"/>
        </dgm:presLayoutVars>
      </dgm:prSet>
      <dgm:spPr/>
    </dgm:pt>
    <dgm:pt modelId="{A76C4727-EDF3-42BC-AEDC-01414405F079}" type="pres">
      <dgm:prSet presAssocID="{61201634-B10F-4BE6-AA5E-A95C4500E377}" presName="composite" presStyleCnt="0"/>
      <dgm:spPr/>
    </dgm:pt>
    <dgm:pt modelId="{6059631F-968F-4708-AF72-570E22A06559}" type="pres">
      <dgm:prSet presAssocID="{61201634-B10F-4BE6-AA5E-A95C4500E377}" presName="L1TextContainer" presStyleLbl="revTx" presStyleIdx="0" presStyleCnt="6">
        <dgm:presLayoutVars>
          <dgm:chMax val="1"/>
          <dgm:chPref val="1"/>
          <dgm:bulletEnabled val="1"/>
        </dgm:presLayoutVars>
      </dgm:prSet>
      <dgm:spPr/>
    </dgm:pt>
    <dgm:pt modelId="{41B93EE0-4173-4A1B-B28F-59B579DD0506}" type="pres">
      <dgm:prSet presAssocID="{61201634-B10F-4BE6-AA5E-A95C4500E377}" presName="L2TextContainerWrapper" presStyleCnt="0">
        <dgm:presLayoutVars>
          <dgm:chMax val="0"/>
          <dgm:chPref val="0"/>
          <dgm:bulletEnabled val="1"/>
        </dgm:presLayoutVars>
      </dgm:prSet>
      <dgm:spPr/>
    </dgm:pt>
    <dgm:pt modelId="{AAEEF6D6-7D29-494C-B99B-808A4631C28B}" type="pres">
      <dgm:prSet presAssocID="{61201634-B10F-4BE6-AA5E-A95C4500E377}" presName="L2TextContainer" presStyleLbl="bgAccFollowNode1" presStyleIdx="0" presStyleCnt="6"/>
      <dgm:spPr/>
    </dgm:pt>
    <dgm:pt modelId="{8BC64F69-CC38-47E7-9348-5A263A7C0D57}" type="pres">
      <dgm:prSet presAssocID="{61201634-B10F-4BE6-AA5E-A95C4500E377}" presName="FlexibleEmptyPlaceHolder" presStyleCnt="0"/>
      <dgm:spPr/>
    </dgm:pt>
    <dgm:pt modelId="{CA23617B-16A1-4045-842A-4A7276B08F93}" type="pres">
      <dgm:prSet presAssocID="{61201634-B10F-4BE6-AA5E-A95C4500E377}" presName="ConnectLine" presStyleLbl="alignNode1" presStyleIdx="0"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11A4AA9-5D9C-438A-82F8-30441685323D}" type="pres">
      <dgm:prSet presAssocID="{61201634-B10F-4BE6-AA5E-A95C4500E377}" presName="ConnectorPoint" presStyleLbl="fgAcc1" presStyleIdx="0" presStyleCnt="6"/>
      <dgm:spPr>
        <a:solidFill>
          <a:schemeClr val="lt1">
            <a:alpha val="90000"/>
            <a:hueOff val="0"/>
            <a:satOff val="0"/>
            <a:lumOff val="0"/>
            <a:alphaOff val="0"/>
          </a:schemeClr>
        </a:solidFill>
        <a:ln w="12700" cap="flat" cmpd="sng" algn="ctr">
          <a:noFill/>
          <a:prstDash val="solid"/>
          <a:miter lim="800000"/>
        </a:ln>
        <a:effectLst/>
      </dgm:spPr>
    </dgm:pt>
    <dgm:pt modelId="{D1681880-D771-4646-AD3A-7A92439FE30C}" type="pres">
      <dgm:prSet presAssocID="{61201634-B10F-4BE6-AA5E-A95C4500E377}" presName="EmptyPlaceHolder" presStyleCnt="0"/>
      <dgm:spPr/>
    </dgm:pt>
    <dgm:pt modelId="{5E297EDA-3AF8-4DBD-8BC7-08BC7829F7FF}" type="pres">
      <dgm:prSet presAssocID="{701D29D6-2719-47E4-A0EA-85094F26659F}" presName="spaceBetweenRectangles" presStyleCnt="0"/>
      <dgm:spPr/>
    </dgm:pt>
    <dgm:pt modelId="{9AF9F8C5-6DF1-4D41-A53E-6684D17870A4}" type="pres">
      <dgm:prSet presAssocID="{3326DBEA-40F0-4673-9BDA-D01B5E8C13B0}" presName="composite" presStyleCnt="0"/>
      <dgm:spPr/>
    </dgm:pt>
    <dgm:pt modelId="{7AD30648-C880-4B31-91B2-63D74A030698}" type="pres">
      <dgm:prSet presAssocID="{3326DBEA-40F0-4673-9BDA-D01B5E8C13B0}" presName="L1TextContainer" presStyleLbl="revTx" presStyleIdx="1" presStyleCnt="6">
        <dgm:presLayoutVars>
          <dgm:chMax val="1"/>
          <dgm:chPref val="1"/>
          <dgm:bulletEnabled val="1"/>
        </dgm:presLayoutVars>
      </dgm:prSet>
      <dgm:spPr/>
    </dgm:pt>
    <dgm:pt modelId="{F65B97CC-D88D-4D57-A802-55A640F99498}" type="pres">
      <dgm:prSet presAssocID="{3326DBEA-40F0-4673-9BDA-D01B5E8C13B0}" presName="L2TextContainerWrapper" presStyleCnt="0">
        <dgm:presLayoutVars>
          <dgm:chMax val="0"/>
          <dgm:chPref val="0"/>
          <dgm:bulletEnabled val="1"/>
        </dgm:presLayoutVars>
      </dgm:prSet>
      <dgm:spPr/>
    </dgm:pt>
    <dgm:pt modelId="{BF64F16F-CBDF-4919-9A30-DE7FF8B80B58}" type="pres">
      <dgm:prSet presAssocID="{3326DBEA-40F0-4673-9BDA-D01B5E8C13B0}" presName="L2TextContainer" presStyleLbl="bgAccFollowNode1" presStyleIdx="1" presStyleCnt="6"/>
      <dgm:spPr/>
    </dgm:pt>
    <dgm:pt modelId="{F3FF7EF8-749B-481E-8469-D54CEAC9C622}" type="pres">
      <dgm:prSet presAssocID="{3326DBEA-40F0-4673-9BDA-D01B5E8C13B0}" presName="FlexibleEmptyPlaceHolder" presStyleCnt="0"/>
      <dgm:spPr/>
    </dgm:pt>
    <dgm:pt modelId="{2050E6D5-4759-490A-932E-7367C344B57E}" type="pres">
      <dgm:prSet presAssocID="{3326DBEA-40F0-4673-9BDA-D01B5E8C13B0}" presName="ConnectLine" presStyleLbl="alignNode1" presStyleIdx="1" presStyleCnt="6"/>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89CAD385-5DC0-4993-B506-8E9DF15D7430}" type="pres">
      <dgm:prSet presAssocID="{3326DBEA-40F0-4673-9BDA-D01B5E8C13B0}" presName="ConnectorPoint"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A9F5F2C8-BD46-4173-AF87-2EC69C627580}" type="pres">
      <dgm:prSet presAssocID="{3326DBEA-40F0-4673-9BDA-D01B5E8C13B0}" presName="EmptyPlaceHolder" presStyleCnt="0"/>
      <dgm:spPr/>
    </dgm:pt>
    <dgm:pt modelId="{5EC742BD-F788-4B23-A460-A9C95EC1DDA5}" type="pres">
      <dgm:prSet presAssocID="{72516052-1F43-406C-B894-2111D2270417}" presName="spaceBetweenRectangles" presStyleCnt="0"/>
      <dgm:spPr/>
    </dgm:pt>
    <dgm:pt modelId="{16A6A63C-A7E8-4D4C-947C-14268BB1ED35}" type="pres">
      <dgm:prSet presAssocID="{C5463F3A-ECE0-46E3-81CA-0D9D2AFB1643}" presName="composite" presStyleCnt="0"/>
      <dgm:spPr/>
    </dgm:pt>
    <dgm:pt modelId="{8EF1329E-A052-4AC8-BA03-FF13DB2EBC9C}" type="pres">
      <dgm:prSet presAssocID="{C5463F3A-ECE0-46E3-81CA-0D9D2AFB1643}" presName="L1TextContainer" presStyleLbl="revTx" presStyleIdx="2" presStyleCnt="6">
        <dgm:presLayoutVars>
          <dgm:chMax val="1"/>
          <dgm:chPref val="1"/>
          <dgm:bulletEnabled val="1"/>
        </dgm:presLayoutVars>
      </dgm:prSet>
      <dgm:spPr/>
    </dgm:pt>
    <dgm:pt modelId="{3515BBA2-227D-4B76-89D6-967036CD8F4D}" type="pres">
      <dgm:prSet presAssocID="{C5463F3A-ECE0-46E3-81CA-0D9D2AFB1643}" presName="L2TextContainerWrapper" presStyleCnt="0">
        <dgm:presLayoutVars>
          <dgm:chMax val="0"/>
          <dgm:chPref val="0"/>
          <dgm:bulletEnabled val="1"/>
        </dgm:presLayoutVars>
      </dgm:prSet>
      <dgm:spPr/>
    </dgm:pt>
    <dgm:pt modelId="{1D18EA12-2C54-4773-AB47-1E37B9189078}" type="pres">
      <dgm:prSet presAssocID="{C5463F3A-ECE0-46E3-81CA-0D9D2AFB1643}" presName="L2TextContainer" presStyleLbl="bgAccFollowNode1" presStyleIdx="2" presStyleCnt="6"/>
      <dgm:spPr/>
    </dgm:pt>
    <dgm:pt modelId="{08CE9288-392B-48EA-B013-BF2463CC0CF9}" type="pres">
      <dgm:prSet presAssocID="{C5463F3A-ECE0-46E3-81CA-0D9D2AFB1643}" presName="FlexibleEmptyPlaceHolder" presStyleCnt="0"/>
      <dgm:spPr/>
    </dgm:pt>
    <dgm:pt modelId="{3BEDA250-3348-427C-9E66-3AA55FC0880B}" type="pres">
      <dgm:prSet presAssocID="{C5463F3A-ECE0-46E3-81CA-0D9D2AFB1643}" presName="ConnectLine" presStyleLbl="alignNode1" presStyleIdx="2" presStyleCnt="6"/>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gm:spPr>
    </dgm:pt>
    <dgm:pt modelId="{ADDB8111-B828-4079-98F3-5F456692D70C}" type="pres">
      <dgm:prSet presAssocID="{C5463F3A-ECE0-46E3-81CA-0D9D2AFB1643}" presName="ConnectorPoint"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EE99CFA2-B14B-4C40-98EE-BEF74FB05958}" type="pres">
      <dgm:prSet presAssocID="{C5463F3A-ECE0-46E3-81CA-0D9D2AFB1643}" presName="EmptyPlaceHolder" presStyleCnt="0"/>
      <dgm:spPr/>
    </dgm:pt>
    <dgm:pt modelId="{E7FB9746-B19B-4B3D-B31C-497350A2A36F}" type="pres">
      <dgm:prSet presAssocID="{929B7D90-4AA5-48C8-9A3B-BB6238AA319F}" presName="spaceBetweenRectangles" presStyleCnt="0"/>
      <dgm:spPr/>
    </dgm:pt>
    <dgm:pt modelId="{F9D96F45-C259-4C69-814E-4A122B477FD2}" type="pres">
      <dgm:prSet presAssocID="{A199D87D-28F5-4891-8DF0-DAFCC2B50B1C}" presName="composite" presStyleCnt="0"/>
      <dgm:spPr/>
    </dgm:pt>
    <dgm:pt modelId="{39AA51AD-DF3E-4F8B-B866-77E1407FD921}" type="pres">
      <dgm:prSet presAssocID="{A199D87D-28F5-4891-8DF0-DAFCC2B50B1C}" presName="L1TextContainer" presStyleLbl="revTx" presStyleIdx="3" presStyleCnt="6">
        <dgm:presLayoutVars>
          <dgm:chMax val="1"/>
          <dgm:chPref val="1"/>
          <dgm:bulletEnabled val="1"/>
        </dgm:presLayoutVars>
      </dgm:prSet>
      <dgm:spPr/>
    </dgm:pt>
    <dgm:pt modelId="{9E41CB27-84A0-4E4F-8CDA-2416D4F30BE1}" type="pres">
      <dgm:prSet presAssocID="{A199D87D-28F5-4891-8DF0-DAFCC2B50B1C}" presName="L2TextContainerWrapper" presStyleCnt="0">
        <dgm:presLayoutVars>
          <dgm:chMax val="0"/>
          <dgm:chPref val="0"/>
          <dgm:bulletEnabled val="1"/>
        </dgm:presLayoutVars>
      </dgm:prSet>
      <dgm:spPr/>
    </dgm:pt>
    <dgm:pt modelId="{CD0584C2-C883-41CD-A3DD-FBF9A41F2A76}" type="pres">
      <dgm:prSet presAssocID="{A199D87D-28F5-4891-8DF0-DAFCC2B50B1C}" presName="L2TextContainer" presStyleLbl="bgAccFollowNode1" presStyleIdx="3" presStyleCnt="6"/>
      <dgm:spPr/>
    </dgm:pt>
    <dgm:pt modelId="{790C68AB-C799-426B-8DEF-F889883B280F}" type="pres">
      <dgm:prSet presAssocID="{A199D87D-28F5-4891-8DF0-DAFCC2B50B1C}" presName="FlexibleEmptyPlaceHolder" presStyleCnt="0"/>
      <dgm:spPr/>
    </dgm:pt>
    <dgm:pt modelId="{FE483305-C650-4F81-BA52-8F77E0BE23D5}" type="pres">
      <dgm:prSet presAssocID="{A199D87D-28F5-4891-8DF0-DAFCC2B50B1C}" presName="ConnectLine" presStyleLbl="alignNode1" presStyleIdx="3" presStyleCnt="6"/>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643E2D85-6746-4302-AE23-79AB349948DB}" type="pres">
      <dgm:prSet presAssocID="{A199D87D-28F5-4891-8DF0-DAFCC2B50B1C}" presName="ConnectorPoint"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DBC6A171-5E9E-434C-86C9-EBA7036B4DC3}" type="pres">
      <dgm:prSet presAssocID="{A199D87D-28F5-4891-8DF0-DAFCC2B50B1C}" presName="EmptyPlaceHolder" presStyleCnt="0"/>
      <dgm:spPr/>
    </dgm:pt>
    <dgm:pt modelId="{B3FCFDBE-382E-4599-8259-A24A66B1030C}" type="pres">
      <dgm:prSet presAssocID="{F5331473-2D36-4165-B7FC-1F6C65353FF2}" presName="spaceBetweenRectangles" presStyleCnt="0"/>
      <dgm:spPr/>
    </dgm:pt>
    <dgm:pt modelId="{AB3CED05-036A-4EA8-AD75-925B329D487C}" type="pres">
      <dgm:prSet presAssocID="{FD39256D-7D21-46C1-8E98-A3CBCBBC54C2}" presName="composite" presStyleCnt="0"/>
      <dgm:spPr/>
    </dgm:pt>
    <dgm:pt modelId="{4219F27B-39DE-4265-84FC-EB257E203F94}" type="pres">
      <dgm:prSet presAssocID="{FD39256D-7D21-46C1-8E98-A3CBCBBC54C2}" presName="L1TextContainer" presStyleLbl="revTx" presStyleIdx="4" presStyleCnt="6">
        <dgm:presLayoutVars>
          <dgm:chMax val="1"/>
          <dgm:chPref val="1"/>
          <dgm:bulletEnabled val="1"/>
        </dgm:presLayoutVars>
      </dgm:prSet>
      <dgm:spPr/>
    </dgm:pt>
    <dgm:pt modelId="{1EE20F7A-1626-4C3E-AD03-059347BC547B}" type="pres">
      <dgm:prSet presAssocID="{FD39256D-7D21-46C1-8E98-A3CBCBBC54C2}" presName="L2TextContainerWrapper" presStyleCnt="0">
        <dgm:presLayoutVars>
          <dgm:chMax val="0"/>
          <dgm:chPref val="0"/>
          <dgm:bulletEnabled val="1"/>
        </dgm:presLayoutVars>
      </dgm:prSet>
      <dgm:spPr/>
    </dgm:pt>
    <dgm:pt modelId="{F5294E43-1CA3-4775-ACAF-15CBDA0F4FC9}" type="pres">
      <dgm:prSet presAssocID="{FD39256D-7D21-46C1-8E98-A3CBCBBC54C2}" presName="L2TextContainer" presStyleLbl="bgAccFollowNode1" presStyleIdx="4" presStyleCnt="6"/>
      <dgm:spPr/>
    </dgm:pt>
    <dgm:pt modelId="{2DF584F5-45D9-40CB-B4AC-14C686B198A7}" type="pres">
      <dgm:prSet presAssocID="{FD39256D-7D21-46C1-8E98-A3CBCBBC54C2}" presName="FlexibleEmptyPlaceHolder" presStyleCnt="0"/>
      <dgm:spPr/>
    </dgm:pt>
    <dgm:pt modelId="{85B80B87-FF09-4E98-B418-32AA87E8B2F6}" type="pres">
      <dgm:prSet presAssocID="{FD39256D-7D21-46C1-8E98-A3CBCBBC54C2}" presName="ConnectLine" presStyleLbl="alignNode1" presStyleIdx="4" presStyleCnt="6"/>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gm:spPr>
    </dgm:pt>
    <dgm:pt modelId="{ABD50FD4-B81E-482E-BEA3-DB3D37D3B818}" type="pres">
      <dgm:prSet presAssocID="{FD39256D-7D21-46C1-8E98-A3CBCBBC54C2}" presName="ConnectorPoint"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7BE09D18-4D78-4327-9171-91855AFC6241}" type="pres">
      <dgm:prSet presAssocID="{FD39256D-7D21-46C1-8E98-A3CBCBBC54C2}" presName="EmptyPlaceHolder" presStyleCnt="0"/>
      <dgm:spPr/>
    </dgm:pt>
    <dgm:pt modelId="{3638CE9A-9B78-40E6-ABB6-262053551DDA}" type="pres">
      <dgm:prSet presAssocID="{20BBE4E8-485F-4B38-A954-EFFB10C89ADF}" presName="spaceBetweenRectangles" presStyleCnt="0"/>
      <dgm:spPr/>
    </dgm:pt>
    <dgm:pt modelId="{2C75D2FD-1A5B-43A7-965F-1DD8CDD9240B}" type="pres">
      <dgm:prSet presAssocID="{B249AB5E-4855-4DEC-8A34-4D7BDFF68810}" presName="composite" presStyleCnt="0"/>
      <dgm:spPr/>
    </dgm:pt>
    <dgm:pt modelId="{2EDA9E6D-879F-476C-AF3D-71F222BBCE4C}" type="pres">
      <dgm:prSet presAssocID="{B249AB5E-4855-4DEC-8A34-4D7BDFF68810}" presName="L1TextContainer" presStyleLbl="revTx" presStyleIdx="5" presStyleCnt="6">
        <dgm:presLayoutVars>
          <dgm:chMax val="1"/>
          <dgm:chPref val="1"/>
          <dgm:bulletEnabled val="1"/>
        </dgm:presLayoutVars>
      </dgm:prSet>
      <dgm:spPr/>
    </dgm:pt>
    <dgm:pt modelId="{DD5E871A-9F3F-4755-8D1E-2C22AC18186A}" type="pres">
      <dgm:prSet presAssocID="{B249AB5E-4855-4DEC-8A34-4D7BDFF68810}" presName="L2TextContainerWrapper" presStyleCnt="0">
        <dgm:presLayoutVars>
          <dgm:chMax val="0"/>
          <dgm:chPref val="0"/>
          <dgm:bulletEnabled val="1"/>
        </dgm:presLayoutVars>
      </dgm:prSet>
      <dgm:spPr/>
    </dgm:pt>
    <dgm:pt modelId="{EF257D19-E7BA-40E1-8ADE-FAA737E16272}" type="pres">
      <dgm:prSet presAssocID="{B249AB5E-4855-4DEC-8A34-4D7BDFF68810}" presName="L2TextContainer" presStyleLbl="bgAccFollowNode1" presStyleIdx="5" presStyleCnt="6"/>
      <dgm:spPr/>
    </dgm:pt>
    <dgm:pt modelId="{5EE5A108-AE9A-49FE-8ECA-DD5E0354AD61}" type="pres">
      <dgm:prSet presAssocID="{B249AB5E-4855-4DEC-8A34-4D7BDFF68810}" presName="FlexibleEmptyPlaceHolder" presStyleCnt="0"/>
      <dgm:spPr/>
    </dgm:pt>
    <dgm:pt modelId="{7887400F-251D-437F-A676-D630782C9B12}" type="pres">
      <dgm:prSet presAssocID="{B249AB5E-4855-4DEC-8A34-4D7BDFF68810}" presName="ConnectLine" presStyleLbl="alignNode1" presStyleIdx="5"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4FB9F237-5165-4949-B83A-5BB1FCE1990B}" type="pres">
      <dgm:prSet presAssocID="{B249AB5E-4855-4DEC-8A34-4D7BDFF68810}" presName="ConnectorPoint"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169A6596-2BFB-4343-B2C7-A74BF73CE372}" type="pres">
      <dgm:prSet presAssocID="{B249AB5E-4855-4DEC-8A34-4D7BDFF68810}" presName="EmptyPlaceHolder" presStyleCnt="0"/>
      <dgm:spPr/>
    </dgm:pt>
  </dgm:ptLst>
  <dgm:cxnLst>
    <dgm:cxn modelId="{0CD3F806-1416-4B05-B3DE-EF6072614E45}" srcId="{61201634-B10F-4BE6-AA5E-A95C4500E377}" destId="{D34C1350-C0A5-400E-BA88-0FDE93469F99}" srcOrd="0" destOrd="0" parTransId="{9BFDDC08-6FA3-4820-BBF8-4FC27705D27E}" sibTransId="{0A95619B-376E-410C-96F3-9FD51018AA42}"/>
    <dgm:cxn modelId="{8BFF510A-D176-4BD4-9E30-92F6E5D52265}" type="presOf" srcId="{2528DB09-061E-4A61-9956-997185522907}" destId="{B296E56F-4E17-4C7C-A03E-833B25894C8C}" srcOrd="0" destOrd="0" presId="urn:microsoft.com/office/officeart/2017/3/layout/HorizontalPathTimeline"/>
    <dgm:cxn modelId="{D168811A-F21A-4091-8887-29409E727E2D}" type="presOf" srcId="{E3F39B12-FD11-4414-A778-30CE58DC8DD8}" destId="{EF257D19-E7BA-40E1-8ADE-FAA737E16272}" srcOrd="0" destOrd="0" presId="urn:microsoft.com/office/officeart/2017/3/layout/HorizontalPathTimeline"/>
    <dgm:cxn modelId="{137E1421-A55A-4DE5-8697-C3D8F8AC8064}" type="presOf" srcId="{FD39256D-7D21-46C1-8E98-A3CBCBBC54C2}" destId="{4219F27B-39DE-4265-84FC-EB257E203F94}" srcOrd="0" destOrd="0" presId="urn:microsoft.com/office/officeart/2017/3/layout/HorizontalPathTimeline"/>
    <dgm:cxn modelId="{3393152E-3814-43F3-8BEF-2EE6219CD3E4}" type="presOf" srcId="{61201634-B10F-4BE6-AA5E-A95C4500E377}" destId="{6059631F-968F-4708-AF72-570E22A06559}" srcOrd="0" destOrd="0" presId="urn:microsoft.com/office/officeart/2017/3/layout/HorizontalPathTimeline"/>
    <dgm:cxn modelId="{722ABD3B-0A81-4985-BF5E-2E6D72BCDFCF}" type="presOf" srcId="{B249AB5E-4855-4DEC-8A34-4D7BDFF68810}" destId="{2EDA9E6D-879F-476C-AF3D-71F222BBCE4C}" srcOrd="0" destOrd="0" presId="urn:microsoft.com/office/officeart/2017/3/layout/HorizontalPathTimeline"/>
    <dgm:cxn modelId="{B648BA3D-9808-4D0B-B8EB-32643BF87345}" srcId="{2528DB09-061E-4A61-9956-997185522907}" destId="{61201634-B10F-4BE6-AA5E-A95C4500E377}" srcOrd="0" destOrd="0" parTransId="{D373F09B-FBE4-41CC-A04F-6E79F0398BBB}" sibTransId="{701D29D6-2719-47E4-A0EA-85094F26659F}"/>
    <dgm:cxn modelId="{571EC461-74FB-4BF2-B4E5-2C5840AECCAA}" srcId="{2528DB09-061E-4A61-9956-997185522907}" destId="{FD39256D-7D21-46C1-8E98-A3CBCBBC54C2}" srcOrd="4" destOrd="0" parTransId="{E2F4010D-0A81-4357-8D31-08FBBC796F49}" sibTransId="{20BBE4E8-485F-4B38-A954-EFFB10C89ADF}"/>
    <dgm:cxn modelId="{83ED2D47-5E1B-4222-BC8A-B73FEC4252F9}" srcId="{3326DBEA-40F0-4673-9BDA-D01B5E8C13B0}" destId="{4329B811-B6E1-4573-9DA9-93551937C9C3}" srcOrd="0" destOrd="0" parTransId="{33553222-04B3-4955-B950-8378FBA64660}" sibTransId="{1CD43F73-5E78-4B0D-8F77-4DBCA7EFFF35}"/>
    <dgm:cxn modelId="{A0DE4A71-8303-478A-8C20-B10AFE84811A}" srcId="{A199D87D-28F5-4891-8DF0-DAFCC2B50B1C}" destId="{6D48CF80-4EB3-4038-A083-441BF2CB6114}" srcOrd="0" destOrd="0" parTransId="{294864F0-0B22-4B82-B8B2-C64C263D9064}" sibTransId="{E809C927-72D9-456F-A7F5-6A4DF181BAD0}"/>
    <dgm:cxn modelId="{55C41F54-6B3C-4900-A7F1-0273662F0D66}" type="presOf" srcId="{A199D87D-28F5-4891-8DF0-DAFCC2B50B1C}" destId="{39AA51AD-DF3E-4F8B-B866-77E1407FD921}" srcOrd="0" destOrd="0" presId="urn:microsoft.com/office/officeart/2017/3/layout/HorizontalPathTimeline"/>
    <dgm:cxn modelId="{01303C84-EF1B-44DF-A4E0-6E17BE84FF7D}" srcId="{2528DB09-061E-4A61-9956-997185522907}" destId="{3326DBEA-40F0-4673-9BDA-D01B5E8C13B0}" srcOrd="1" destOrd="0" parTransId="{975146BB-CB7B-49BE-A6A6-0E0C9A72B216}" sibTransId="{72516052-1F43-406C-B894-2111D2270417}"/>
    <dgm:cxn modelId="{087A478B-47B6-4955-BB60-56C31FD78918}" type="presOf" srcId="{D34C1350-C0A5-400E-BA88-0FDE93469F99}" destId="{AAEEF6D6-7D29-494C-B99B-808A4631C28B}" srcOrd="0" destOrd="0" presId="urn:microsoft.com/office/officeart/2017/3/layout/HorizontalPathTimeline"/>
    <dgm:cxn modelId="{AC0ABD94-234C-4DE7-8759-ED73F7EF9A85}" srcId="{2528DB09-061E-4A61-9956-997185522907}" destId="{A199D87D-28F5-4891-8DF0-DAFCC2B50B1C}" srcOrd="3" destOrd="0" parTransId="{369E5919-8E20-4CEA-A887-C87FC28C9B47}" sibTransId="{F5331473-2D36-4165-B7FC-1F6C65353FF2}"/>
    <dgm:cxn modelId="{D3099F9E-047C-4EB6-AE02-07C00AACE09C}" srcId="{2528DB09-061E-4A61-9956-997185522907}" destId="{C5463F3A-ECE0-46E3-81CA-0D9D2AFB1643}" srcOrd="2" destOrd="0" parTransId="{98664E37-97D5-42DF-82AA-F40FE5349017}" sibTransId="{929B7D90-4AA5-48C8-9A3B-BB6238AA319F}"/>
    <dgm:cxn modelId="{A32397AA-E696-44AD-8CBD-CE4B34B7A49F}" srcId="{FD39256D-7D21-46C1-8E98-A3CBCBBC54C2}" destId="{EA053082-45B1-4233-B228-F4DA47D9C4B0}" srcOrd="0" destOrd="0" parTransId="{0B59635C-0388-4FEE-A41B-46B3DCD565EE}" sibTransId="{9B076B8E-B920-4A6F-B1E6-4180711E9048}"/>
    <dgm:cxn modelId="{E685FEAA-19C4-4930-BAB8-C6C27DED483A}" srcId="{2528DB09-061E-4A61-9956-997185522907}" destId="{B249AB5E-4855-4DEC-8A34-4D7BDFF68810}" srcOrd="5" destOrd="0" parTransId="{D6D6FFA5-A5BA-42AB-8B8F-7E844F656152}" sibTransId="{1FCE193C-389B-45DD-AF97-561E2714AFBE}"/>
    <dgm:cxn modelId="{01AC26AE-A6DA-4B1F-9F3A-7A74160924F4}" type="presOf" srcId="{350E58A2-B163-48FA-BDF3-C86C94913EEC}" destId="{1D18EA12-2C54-4773-AB47-1E37B9189078}" srcOrd="0" destOrd="0" presId="urn:microsoft.com/office/officeart/2017/3/layout/HorizontalPathTimeline"/>
    <dgm:cxn modelId="{2C4305B7-5873-4E22-AF3A-5D2649F9E042}" type="presOf" srcId="{4329B811-B6E1-4573-9DA9-93551937C9C3}" destId="{BF64F16F-CBDF-4919-9A30-DE7FF8B80B58}" srcOrd="0" destOrd="0" presId="urn:microsoft.com/office/officeart/2017/3/layout/HorizontalPathTimeline"/>
    <dgm:cxn modelId="{24C371CF-0CF1-4B9B-8D6C-430AC556D7DB}" type="presOf" srcId="{C5463F3A-ECE0-46E3-81CA-0D9D2AFB1643}" destId="{8EF1329E-A052-4AC8-BA03-FF13DB2EBC9C}" srcOrd="0" destOrd="0" presId="urn:microsoft.com/office/officeart/2017/3/layout/HorizontalPathTimeline"/>
    <dgm:cxn modelId="{7132A9D8-AF99-473F-97CC-CB3FF9DF302D}" type="presOf" srcId="{6D48CF80-4EB3-4038-A083-441BF2CB6114}" destId="{CD0584C2-C883-41CD-A3DD-FBF9A41F2A76}" srcOrd="0" destOrd="0" presId="urn:microsoft.com/office/officeart/2017/3/layout/HorizontalPathTimeline"/>
    <dgm:cxn modelId="{CCB531E4-20F5-44EF-B2B5-76A7FC4972B0}" srcId="{B249AB5E-4855-4DEC-8A34-4D7BDFF68810}" destId="{E3F39B12-FD11-4414-A778-30CE58DC8DD8}" srcOrd="0" destOrd="0" parTransId="{8A591538-0361-40AB-806A-7509278F253C}" sibTransId="{C20F2968-4475-4432-8B57-E325CA7E7B8B}"/>
    <dgm:cxn modelId="{5868F0E5-7BC6-40E2-A78C-6517F9E7E9DA}" srcId="{C5463F3A-ECE0-46E3-81CA-0D9D2AFB1643}" destId="{350E58A2-B163-48FA-BDF3-C86C94913EEC}" srcOrd="0" destOrd="0" parTransId="{1F9050FD-CE78-4C16-A6D5-19EB3FFF18F9}" sibTransId="{42BFC8CF-266E-42C3-AC31-5377625F7599}"/>
    <dgm:cxn modelId="{5889E5E7-85BF-4733-A067-6C3D4EC764A4}" type="presOf" srcId="{3326DBEA-40F0-4673-9BDA-D01B5E8C13B0}" destId="{7AD30648-C880-4B31-91B2-63D74A030698}" srcOrd="0" destOrd="0" presId="urn:microsoft.com/office/officeart/2017/3/layout/HorizontalPathTimeline"/>
    <dgm:cxn modelId="{EF1CC4EE-F0CA-4BC7-9276-DA62C6C1986B}" type="presOf" srcId="{EA053082-45B1-4233-B228-F4DA47D9C4B0}" destId="{F5294E43-1CA3-4775-ACAF-15CBDA0F4FC9}" srcOrd="0" destOrd="0" presId="urn:microsoft.com/office/officeart/2017/3/layout/HorizontalPathTimeline"/>
    <dgm:cxn modelId="{D7DC02AB-E6EE-4B49-8F30-441E592106EE}" type="presParOf" srcId="{B296E56F-4E17-4C7C-A03E-833B25894C8C}" destId="{0C02A1BB-49DE-4481-8715-B357DD7E5A7F}" srcOrd="0" destOrd="0" presId="urn:microsoft.com/office/officeart/2017/3/layout/HorizontalPathTimeline"/>
    <dgm:cxn modelId="{553471A1-6951-4EFA-9247-73D8DA540684}" type="presParOf" srcId="{B296E56F-4E17-4C7C-A03E-833B25894C8C}" destId="{E5652D30-5897-4C9E-A372-E3369E9E7585}" srcOrd="1" destOrd="0" presId="urn:microsoft.com/office/officeart/2017/3/layout/HorizontalPathTimeline"/>
    <dgm:cxn modelId="{52959E52-ECCC-4616-8D9F-3C3C1712F279}" type="presParOf" srcId="{E5652D30-5897-4C9E-A372-E3369E9E7585}" destId="{A76C4727-EDF3-42BC-AEDC-01414405F079}" srcOrd="0" destOrd="0" presId="urn:microsoft.com/office/officeart/2017/3/layout/HorizontalPathTimeline"/>
    <dgm:cxn modelId="{75F6CBC9-418E-485B-83E8-5C65336B0BAF}" type="presParOf" srcId="{A76C4727-EDF3-42BC-AEDC-01414405F079}" destId="{6059631F-968F-4708-AF72-570E22A06559}" srcOrd="0" destOrd="0" presId="urn:microsoft.com/office/officeart/2017/3/layout/HorizontalPathTimeline"/>
    <dgm:cxn modelId="{B84DE406-4AA0-4A80-92FA-6E348B158273}" type="presParOf" srcId="{A76C4727-EDF3-42BC-AEDC-01414405F079}" destId="{41B93EE0-4173-4A1B-B28F-59B579DD0506}" srcOrd="1" destOrd="0" presId="urn:microsoft.com/office/officeart/2017/3/layout/HorizontalPathTimeline"/>
    <dgm:cxn modelId="{AA1E7801-A3FB-41EA-A35F-0A7C89220B97}" type="presParOf" srcId="{41B93EE0-4173-4A1B-B28F-59B579DD0506}" destId="{AAEEF6D6-7D29-494C-B99B-808A4631C28B}" srcOrd="0" destOrd="0" presId="urn:microsoft.com/office/officeart/2017/3/layout/HorizontalPathTimeline"/>
    <dgm:cxn modelId="{300AED98-7A91-4155-AF86-78B9358246B0}" type="presParOf" srcId="{41B93EE0-4173-4A1B-B28F-59B579DD0506}" destId="{8BC64F69-CC38-47E7-9348-5A263A7C0D57}" srcOrd="1" destOrd="0" presId="urn:microsoft.com/office/officeart/2017/3/layout/HorizontalPathTimeline"/>
    <dgm:cxn modelId="{A072F808-9D7A-4947-B1F4-F3ED6CBD8F0E}" type="presParOf" srcId="{A76C4727-EDF3-42BC-AEDC-01414405F079}" destId="{CA23617B-16A1-4045-842A-4A7276B08F93}" srcOrd="2" destOrd="0" presId="urn:microsoft.com/office/officeart/2017/3/layout/HorizontalPathTimeline"/>
    <dgm:cxn modelId="{E9E5E533-9CCF-43A5-9F7C-B70B3ED28107}" type="presParOf" srcId="{A76C4727-EDF3-42BC-AEDC-01414405F079}" destId="{A11A4AA9-5D9C-438A-82F8-30441685323D}" srcOrd="3" destOrd="0" presId="urn:microsoft.com/office/officeart/2017/3/layout/HorizontalPathTimeline"/>
    <dgm:cxn modelId="{91012266-A8E4-4B95-87EE-8D76B63FFC52}" type="presParOf" srcId="{A76C4727-EDF3-42BC-AEDC-01414405F079}" destId="{D1681880-D771-4646-AD3A-7A92439FE30C}" srcOrd="4" destOrd="0" presId="urn:microsoft.com/office/officeart/2017/3/layout/HorizontalPathTimeline"/>
    <dgm:cxn modelId="{004E21CF-1C55-4FBC-8D73-A0B7BCCF31C8}" type="presParOf" srcId="{E5652D30-5897-4C9E-A372-E3369E9E7585}" destId="{5E297EDA-3AF8-4DBD-8BC7-08BC7829F7FF}" srcOrd="1" destOrd="0" presId="urn:microsoft.com/office/officeart/2017/3/layout/HorizontalPathTimeline"/>
    <dgm:cxn modelId="{A716673C-5452-49DE-A3F2-737591D36932}" type="presParOf" srcId="{E5652D30-5897-4C9E-A372-E3369E9E7585}" destId="{9AF9F8C5-6DF1-4D41-A53E-6684D17870A4}" srcOrd="2" destOrd="0" presId="urn:microsoft.com/office/officeart/2017/3/layout/HorizontalPathTimeline"/>
    <dgm:cxn modelId="{B5465E70-6DC9-4CE1-9D93-C27198E1C13F}" type="presParOf" srcId="{9AF9F8C5-6DF1-4D41-A53E-6684D17870A4}" destId="{7AD30648-C880-4B31-91B2-63D74A030698}" srcOrd="0" destOrd="0" presId="urn:microsoft.com/office/officeart/2017/3/layout/HorizontalPathTimeline"/>
    <dgm:cxn modelId="{A08650AB-C890-47B9-8B37-35D336B538FB}" type="presParOf" srcId="{9AF9F8C5-6DF1-4D41-A53E-6684D17870A4}" destId="{F65B97CC-D88D-4D57-A802-55A640F99498}" srcOrd="1" destOrd="0" presId="urn:microsoft.com/office/officeart/2017/3/layout/HorizontalPathTimeline"/>
    <dgm:cxn modelId="{53798B01-A8DF-41C1-9167-B1AB90E8D37D}" type="presParOf" srcId="{F65B97CC-D88D-4D57-A802-55A640F99498}" destId="{BF64F16F-CBDF-4919-9A30-DE7FF8B80B58}" srcOrd="0" destOrd="0" presId="urn:microsoft.com/office/officeart/2017/3/layout/HorizontalPathTimeline"/>
    <dgm:cxn modelId="{8393D428-5214-4678-9FAF-A08163C29EC7}" type="presParOf" srcId="{F65B97CC-D88D-4D57-A802-55A640F99498}" destId="{F3FF7EF8-749B-481E-8469-D54CEAC9C622}" srcOrd="1" destOrd="0" presId="urn:microsoft.com/office/officeart/2017/3/layout/HorizontalPathTimeline"/>
    <dgm:cxn modelId="{F48E5C4E-ED7D-4BCB-AE34-FA6A3CD6A643}" type="presParOf" srcId="{9AF9F8C5-6DF1-4D41-A53E-6684D17870A4}" destId="{2050E6D5-4759-490A-932E-7367C344B57E}" srcOrd="2" destOrd="0" presId="urn:microsoft.com/office/officeart/2017/3/layout/HorizontalPathTimeline"/>
    <dgm:cxn modelId="{0AF3C1FE-4AE8-4BB3-B2ED-6F755387CF2D}" type="presParOf" srcId="{9AF9F8C5-6DF1-4D41-A53E-6684D17870A4}" destId="{89CAD385-5DC0-4993-B506-8E9DF15D7430}" srcOrd="3" destOrd="0" presId="urn:microsoft.com/office/officeart/2017/3/layout/HorizontalPathTimeline"/>
    <dgm:cxn modelId="{1F293B1F-3C9B-499E-8B7D-B4477F9F520C}" type="presParOf" srcId="{9AF9F8C5-6DF1-4D41-A53E-6684D17870A4}" destId="{A9F5F2C8-BD46-4173-AF87-2EC69C627580}" srcOrd="4" destOrd="0" presId="urn:microsoft.com/office/officeart/2017/3/layout/HorizontalPathTimeline"/>
    <dgm:cxn modelId="{A72CF113-9D64-431E-8FC5-B80D26098C93}" type="presParOf" srcId="{E5652D30-5897-4C9E-A372-E3369E9E7585}" destId="{5EC742BD-F788-4B23-A460-A9C95EC1DDA5}" srcOrd="3" destOrd="0" presId="urn:microsoft.com/office/officeart/2017/3/layout/HorizontalPathTimeline"/>
    <dgm:cxn modelId="{31C2A765-7A61-4DFD-BB0C-06D6EB2C520F}" type="presParOf" srcId="{E5652D30-5897-4C9E-A372-E3369E9E7585}" destId="{16A6A63C-A7E8-4D4C-947C-14268BB1ED35}" srcOrd="4" destOrd="0" presId="urn:microsoft.com/office/officeart/2017/3/layout/HorizontalPathTimeline"/>
    <dgm:cxn modelId="{4203E6DC-EE10-4A5D-9A09-3A48000D0D54}" type="presParOf" srcId="{16A6A63C-A7E8-4D4C-947C-14268BB1ED35}" destId="{8EF1329E-A052-4AC8-BA03-FF13DB2EBC9C}" srcOrd="0" destOrd="0" presId="urn:microsoft.com/office/officeart/2017/3/layout/HorizontalPathTimeline"/>
    <dgm:cxn modelId="{5D3DA29E-8763-487A-BE07-92803DA68B96}" type="presParOf" srcId="{16A6A63C-A7E8-4D4C-947C-14268BB1ED35}" destId="{3515BBA2-227D-4B76-89D6-967036CD8F4D}" srcOrd="1" destOrd="0" presId="urn:microsoft.com/office/officeart/2017/3/layout/HorizontalPathTimeline"/>
    <dgm:cxn modelId="{50020E05-BF9F-4EBD-ABCE-E394CF1A8E48}" type="presParOf" srcId="{3515BBA2-227D-4B76-89D6-967036CD8F4D}" destId="{1D18EA12-2C54-4773-AB47-1E37B9189078}" srcOrd="0" destOrd="0" presId="urn:microsoft.com/office/officeart/2017/3/layout/HorizontalPathTimeline"/>
    <dgm:cxn modelId="{8CA053AD-3FCD-49B5-A69F-5E98E81A7675}" type="presParOf" srcId="{3515BBA2-227D-4B76-89D6-967036CD8F4D}" destId="{08CE9288-392B-48EA-B013-BF2463CC0CF9}" srcOrd="1" destOrd="0" presId="urn:microsoft.com/office/officeart/2017/3/layout/HorizontalPathTimeline"/>
    <dgm:cxn modelId="{FB4654DE-63CD-49AE-9138-9FC8BFC610B6}" type="presParOf" srcId="{16A6A63C-A7E8-4D4C-947C-14268BB1ED35}" destId="{3BEDA250-3348-427C-9E66-3AA55FC0880B}" srcOrd="2" destOrd="0" presId="urn:microsoft.com/office/officeart/2017/3/layout/HorizontalPathTimeline"/>
    <dgm:cxn modelId="{1021BF4F-5440-4470-A7A5-7F3BFDCAC54B}" type="presParOf" srcId="{16A6A63C-A7E8-4D4C-947C-14268BB1ED35}" destId="{ADDB8111-B828-4079-98F3-5F456692D70C}" srcOrd="3" destOrd="0" presId="urn:microsoft.com/office/officeart/2017/3/layout/HorizontalPathTimeline"/>
    <dgm:cxn modelId="{848E860B-1BB4-40E2-950B-A5D401D2F3C2}" type="presParOf" srcId="{16A6A63C-A7E8-4D4C-947C-14268BB1ED35}" destId="{EE99CFA2-B14B-4C40-98EE-BEF74FB05958}" srcOrd="4" destOrd="0" presId="urn:microsoft.com/office/officeart/2017/3/layout/HorizontalPathTimeline"/>
    <dgm:cxn modelId="{D7E1E00C-CA35-427F-9B04-74E221A3FC25}" type="presParOf" srcId="{E5652D30-5897-4C9E-A372-E3369E9E7585}" destId="{E7FB9746-B19B-4B3D-B31C-497350A2A36F}" srcOrd="5" destOrd="0" presId="urn:microsoft.com/office/officeart/2017/3/layout/HorizontalPathTimeline"/>
    <dgm:cxn modelId="{7DA3113D-8529-4FCB-9E94-B53B20047298}" type="presParOf" srcId="{E5652D30-5897-4C9E-A372-E3369E9E7585}" destId="{F9D96F45-C259-4C69-814E-4A122B477FD2}" srcOrd="6" destOrd="0" presId="urn:microsoft.com/office/officeart/2017/3/layout/HorizontalPathTimeline"/>
    <dgm:cxn modelId="{FE8EBC89-47C7-4B28-971C-F44BD16FACA5}" type="presParOf" srcId="{F9D96F45-C259-4C69-814E-4A122B477FD2}" destId="{39AA51AD-DF3E-4F8B-B866-77E1407FD921}" srcOrd="0" destOrd="0" presId="urn:microsoft.com/office/officeart/2017/3/layout/HorizontalPathTimeline"/>
    <dgm:cxn modelId="{F2528A5A-2933-4FFB-A3BC-C31E08545BF1}" type="presParOf" srcId="{F9D96F45-C259-4C69-814E-4A122B477FD2}" destId="{9E41CB27-84A0-4E4F-8CDA-2416D4F30BE1}" srcOrd="1" destOrd="0" presId="urn:microsoft.com/office/officeart/2017/3/layout/HorizontalPathTimeline"/>
    <dgm:cxn modelId="{810BFACD-7F29-4022-9D6A-8D90BE02D6DA}" type="presParOf" srcId="{9E41CB27-84A0-4E4F-8CDA-2416D4F30BE1}" destId="{CD0584C2-C883-41CD-A3DD-FBF9A41F2A76}" srcOrd="0" destOrd="0" presId="urn:microsoft.com/office/officeart/2017/3/layout/HorizontalPathTimeline"/>
    <dgm:cxn modelId="{D60AD052-8B37-4DD4-A801-4CC10552BB4E}" type="presParOf" srcId="{9E41CB27-84A0-4E4F-8CDA-2416D4F30BE1}" destId="{790C68AB-C799-426B-8DEF-F889883B280F}" srcOrd="1" destOrd="0" presId="urn:microsoft.com/office/officeart/2017/3/layout/HorizontalPathTimeline"/>
    <dgm:cxn modelId="{7C234F78-BEAE-4CD5-8925-E7FABF3B0778}" type="presParOf" srcId="{F9D96F45-C259-4C69-814E-4A122B477FD2}" destId="{FE483305-C650-4F81-BA52-8F77E0BE23D5}" srcOrd="2" destOrd="0" presId="urn:microsoft.com/office/officeart/2017/3/layout/HorizontalPathTimeline"/>
    <dgm:cxn modelId="{CC0399C0-934C-43B6-A68D-1E54C93EE642}" type="presParOf" srcId="{F9D96F45-C259-4C69-814E-4A122B477FD2}" destId="{643E2D85-6746-4302-AE23-79AB349948DB}" srcOrd="3" destOrd="0" presId="urn:microsoft.com/office/officeart/2017/3/layout/HorizontalPathTimeline"/>
    <dgm:cxn modelId="{70DFDED4-022E-4253-88C3-D16EE2561275}" type="presParOf" srcId="{F9D96F45-C259-4C69-814E-4A122B477FD2}" destId="{DBC6A171-5E9E-434C-86C9-EBA7036B4DC3}" srcOrd="4" destOrd="0" presId="urn:microsoft.com/office/officeart/2017/3/layout/HorizontalPathTimeline"/>
    <dgm:cxn modelId="{487ACDC3-8EDF-4194-8055-A271C0C2A540}" type="presParOf" srcId="{E5652D30-5897-4C9E-A372-E3369E9E7585}" destId="{B3FCFDBE-382E-4599-8259-A24A66B1030C}" srcOrd="7" destOrd="0" presId="urn:microsoft.com/office/officeart/2017/3/layout/HorizontalPathTimeline"/>
    <dgm:cxn modelId="{D362A8AE-3449-4728-BC3B-EB96ABB2F2DB}" type="presParOf" srcId="{E5652D30-5897-4C9E-A372-E3369E9E7585}" destId="{AB3CED05-036A-4EA8-AD75-925B329D487C}" srcOrd="8" destOrd="0" presId="urn:microsoft.com/office/officeart/2017/3/layout/HorizontalPathTimeline"/>
    <dgm:cxn modelId="{3F711D2E-921E-452A-B8A1-7C54AC4337C7}" type="presParOf" srcId="{AB3CED05-036A-4EA8-AD75-925B329D487C}" destId="{4219F27B-39DE-4265-84FC-EB257E203F94}" srcOrd="0" destOrd="0" presId="urn:microsoft.com/office/officeart/2017/3/layout/HorizontalPathTimeline"/>
    <dgm:cxn modelId="{08CC0DBE-E0F7-497D-8015-62325974EC3A}" type="presParOf" srcId="{AB3CED05-036A-4EA8-AD75-925B329D487C}" destId="{1EE20F7A-1626-4C3E-AD03-059347BC547B}" srcOrd="1" destOrd="0" presId="urn:microsoft.com/office/officeart/2017/3/layout/HorizontalPathTimeline"/>
    <dgm:cxn modelId="{B0CF3D38-0C68-450A-9758-7648487ED718}" type="presParOf" srcId="{1EE20F7A-1626-4C3E-AD03-059347BC547B}" destId="{F5294E43-1CA3-4775-ACAF-15CBDA0F4FC9}" srcOrd="0" destOrd="0" presId="urn:microsoft.com/office/officeart/2017/3/layout/HorizontalPathTimeline"/>
    <dgm:cxn modelId="{17D6A67F-30DF-451C-98EF-551AAB2EB1FE}" type="presParOf" srcId="{1EE20F7A-1626-4C3E-AD03-059347BC547B}" destId="{2DF584F5-45D9-40CB-B4AC-14C686B198A7}" srcOrd="1" destOrd="0" presId="urn:microsoft.com/office/officeart/2017/3/layout/HorizontalPathTimeline"/>
    <dgm:cxn modelId="{E4572AF6-AF5B-45DC-AEFF-31B6FCE9951E}" type="presParOf" srcId="{AB3CED05-036A-4EA8-AD75-925B329D487C}" destId="{85B80B87-FF09-4E98-B418-32AA87E8B2F6}" srcOrd="2" destOrd="0" presId="urn:microsoft.com/office/officeart/2017/3/layout/HorizontalPathTimeline"/>
    <dgm:cxn modelId="{D6DF9C17-E516-4784-A5E3-B357EB927D6A}" type="presParOf" srcId="{AB3CED05-036A-4EA8-AD75-925B329D487C}" destId="{ABD50FD4-B81E-482E-BEA3-DB3D37D3B818}" srcOrd="3" destOrd="0" presId="urn:microsoft.com/office/officeart/2017/3/layout/HorizontalPathTimeline"/>
    <dgm:cxn modelId="{763E3CF2-538C-49A3-A272-7B8BB5C68DD2}" type="presParOf" srcId="{AB3CED05-036A-4EA8-AD75-925B329D487C}" destId="{7BE09D18-4D78-4327-9171-91855AFC6241}" srcOrd="4" destOrd="0" presId="urn:microsoft.com/office/officeart/2017/3/layout/HorizontalPathTimeline"/>
    <dgm:cxn modelId="{10F5AA0A-CC09-445A-83CD-59A559797195}" type="presParOf" srcId="{E5652D30-5897-4C9E-A372-E3369E9E7585}" destId="{3638CE9A-9B78-40E6-ABB6-262053551DDA}" srcOrd="9" destOrd="0" presId="urn:microsoft.com/office/officeart/2017/3/layout/HorizontalPathTimeline"/>
    <dgm:cxn modelId="{3DF92088-A16E-4FC7-9506-D420B008921F}" type="presParOf" srcId="{E5652D30-5897-4C9E-A372-E3369E9E7585}" destId="{2C75D2FD-1A5B-43A7-965F-1DD8CDD9240B}" srcOrd="10" destOrd="0" presId="urn:microsoft.com/office/officeart/2017/3/layout/HorizontalPathTimeline"/>
    <dgm:cxn modelId="{CB860900-6248-4219-9A18-9B434D293953}" type="presParOf" srcId="{2C75D2FD-1A5B-43A7-965F-1DD8CDD9240B}" destId="{2EDA9E6D-879F-476C-AF3D-71F222BBCE4C}" srcOrd="0" destOrd="0" presId="urn:microsoft.com/office/officeart/2017/3/layout/HorizontalPathTimeline"/>
    <dgm:cxn modelId="{2BCD473B-233E-4BF3-9E0B-679E46B76A80}" type="presParOf" srcId="{2C75D2FD-1A5B-43A7-965F-1DD8CDD9240B}" destId="{DD5E871A-9F3F-4755-8D1E-2C22AC18186A}" srcOrd="1" destOrd="0" presId="urn:microsoft.com/office/officeart/2017/3/layout/HorizontalPathTimeline"/>
    <dgm:cxn modelId="{31CEF55F-A731-4BAA-8D71-F92CD5D29FF4}" type="presParOf" srcId="{DD5E871A-9F3F-4755-8D1E-2C22AC18186A}" destId="{EF257D19-E7BA-40E1-8ADE-FAA737E16272}" srcOrd="0" destOrd="0" presId="urn:microsoft.com/office/officeart/2017/3/layout/HorizontalPathTimeline"/>
    <dgm:cxn modelId="{EF1C8970-AF86-4D07-A966-65E14F90DDE8}" type="presParOf" srcId="{DD5E871A-9F3F-4755-8D1E-2C22AC18186A}" destId="{5EE5A108-AE9A-49FE-8ECA-DD5E0354AD61}" srcOrd="1" destOrd="0" presId="urn:microsoft.com/office/officeart/2017/3/layout/HorizontalPathTimeline"/>
    <dgm:cxn modelId="{67572D1B-04BB-472A-BBEF-182327657AC0}" type="presParOf" srcId="{2C75D2FD-1A5B-43A7-965F-1DD8CDD9240B}" destId="{7887400F-251D-437F-A676-D630782C9B12}" srcOrd="2" destOrd="0" presId="urn:microsoft.com/office/officeart/2017/3/layout/HorizontalPathTimeline"/>
    <dgm:cxn modelId="{6A660005-DA8E-4FCE-B93E-956F815ED9C9}" type="presParOf" srcId="{2C75D2FD-1A5B-43A7-965F-1DD8CDD9240B}" destId="{4FB9F237-5165-4949-B83A-5BB1FCE1990B}" srcOrd="3" destOrd="0" presId="urn:microsoft.com/office/officeart/2017/3/layout/HorizontalPathTimeline"/>
    <dgm:cxn modelId="{52588897-2C7C-4F03-9445-1111EE10E2D1}" type="presParOf" srcId="{2C75D2FD-1A5B-43A7-965F-1DD8CDD9240B}" destId="{169A6596-2BFB-4343-B2C7-A74BF73CE372}"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65D3C-52B3-43F9-B491-1BF9CFC5D386}">
      <dsp:nvSpPr>
        <dsp:cNvPr id="0" name=""/>
        <dsp:cNvSpPr/>
      </dsp:nvSpPr>
      <dsp:spPr>
        <a:xfrm>
          <a:off x="0" y="949563"/>
          <a:ext cx="6173409" cy="17530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42E59-75EE-430C-98FC-8C78BC2C562F}">
      <dsp:nvSpPr>
        <dsp:cNvPr id="0" name=""/>
        <dsp:cNvSpPr/>
      </dsp:nvSpPr>
      <dsp:spPr>
        <a:xfrm>
          <a:off x="530294" y="1343997"/>
          <a:ext cx="964172" cy="9641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786457-47CB-4ACC-8965-7D65297C5D01}">
      <dsp:nvSpPr>
        <dsp:cNvPr id="0" name=""/>
        <dsp:cNvSpPr/>
      </dsp:nvSpPr>
      <dsp:spPr>
        <a:xfrm>
          <a:off x="2024762" y="949563"/>
          <a:ext cx="4148646" cy="175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0" tIns="185530" rIns="185530" bIns="185530" numCol="1" spcCol="1270" anchor="ctr" anchorCtr="0">
          <a:noAutofit/>
        </a:bodyPr>
        <a:lstStyle/>
        <a:p>
          <a:pPr marL="0" lvl="0" indent="0" algn="l" defTabSz="1022350">
            <a:lnSpc>
              <a:spcPct val="90000"/>
            </a:lnSpc>
            <a:spcBef>
              <a:spcPct val="0"/>
            </a:spcBef>
            <a:spcAft>
              <a:spcPct val="35000"/>
            </a:spcAft>
            <a:buNone/>
          </a:pPr>
          <a:r>
            <a:rPr lang="en-US" sz="2300" kern="1200"/>
            <a:t>Find course materials that fit your class's learning goals (not find learning goals to fit traditional textbook)</a:t>
          </a:r>
        </a:p>
      </dsp:txBody>
      <dsp:txXfrm>
        <a:off x="2024762" y="949563"/>
        <a:ext cx="4148646" cy="1753040"/>
      </dsp:txXfrm>
    </dsp:sp>
    <dsp:sp modelId="{3D18C74F-C819-4C4A-8367-524E8222E58D}">
      <dsp:nvSpPr>
        <dsp:cNvPr id="0" name=""/>
        <dsp:cNvSpPr/>
      </dsp:nvSpPr>
      <dsp:spPr>
        <a:xfrm>
          <a:off x="0" y="3140864"/>
          <a:ext cx="6173409" cy="17530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10ED9-D96B-403B-80EB-35F40595B150}">
      <dsp:nvSpPr>
        <dsp:cNvPr id="0" name=""/>
        <dsp:cNvSpPr/>
      </dsp:nvSpPr>
      <dsp:spPr>
        <a:xfrm>
          <a:off x="530294" y="3535298"/>
          <a:ext cx="964172" cy="9641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B3B3E5-58A3-4931-9AFF-120844513048}">
      <dsp:nvSpPr>
        <dsp:cNvPr id="0" name=""/>
        <dsp:cNvSpPr/>
      </dsp:nvSpPr>
      <dsp:spPr>
        <a:xfrm>
          <a:off x="2024762" y="3140864"/>
          <a:ext cx="4148646" cy="175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0" tIns="185530" rIns="185530" bIns="185530" numCol="1" spcCol="1270" anchor="ctr" anchorCtr="0">
          <a:noAutofit/>
        </a:bodyPr>
        <a:lstStyle/>
        <a:p>
          <a:pPr marL="0" lvl="0" indent="0" algn="l" defTabSz="1022350">
            <a:lnSpc>
              <a:spcPct val="90000"/>
            </a:lnSpc>
            <a:spcBef>
              <a:spcPct val="0"/>
            </a:spcBef>
            <a:spcAft>
              <a:spcPct val="35000"/>
            </a:spcAft>
            <a:buNone/>
          </a:pPr>
          <a:r>
            <a:rPr lang="en-US" sz="2300" kern="1200"/>
            <a:t>Create open materials that benefit students in the greater community beyond ECU</a:t>
          </a:r>
        </a:p>
      </dsp:txBody>
      <dsp:txXfrm>
        <a:off x="2024762" y="3140864"/>
        <a:ext cx="4148646" cy="175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E0861-E25C-44FA-B247-91ED479F9689}">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30D12-C1CD-4374-97F1-283262327C5B}">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612D7-03E9-4394-A946-4AA6B5E8B797}">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Faculty teaching during the 2025-2026 academic year</a:t>
          </a:r>
        </a:p>
      </dsp:txBody>
      <dsp:txXfrm>
        <a:off x="836323" y="3399"/>
        <a:ext cx="9679276" cy="724089"/>
      </dsp:txXfrm>
    </dsp:sp>
    <dsp:sp modelId="{FBA3FF54-CEC3-42BA-89B1-AC1F5C21CB63}">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091177-A55D-4D89-BE36-D782C56799A3}">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1E905-ADC2-48F8-808D-9BA9E82CC688}">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Completed application</a:t>
          </a:r>
        </a:p>
      </dsp:txBody>
      <dsp:txXfrm>
        <a:off x="836323" y="908511"/>
        <a:ext cx="9679276" cy="724089"/>
      </dsp:txXfrm>
    </dsp:sp>
    <dsp:sp modelId="{10E194AB-85E6-4E31-9F33-202B7AC80A44}">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BA7DF-D80E-4294-ADB9-F35E93D63FEA}">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48AB7-E33A-41FC-AA1C-4F33F5CBE82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Submit revised syllabus by end of the program</a:t>
          </a:r>
        </a:p>
      </dsp:txBody>
      <dsp:txXfrm>
        <a:off x="836323" y="1813624"/>
        <a:ext cx="9679276" cy="724089"/>
      </dsp:txXfrm>
    </dsp:sp>
    <dsp:sp modelId="{E919DC1F-63ED-4052-B699-606E49303221}">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CE991-9E4D-4715-ACD4-9F09FBA85FED}">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62ED1-568A-4FF6-9E41-06E196232DDF}">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Complete a brief assessment at the end of the program</a:t>
          </a:r>
        </a:p>
      </dsp:txBody>
      <dsp:txXfrm>
        <a:off x="836323" y="2718736"/>
        <a:ext cx="9679276" cy="724089"/>
      </dsp:txXfrm>
    </dsp:sp>
    <dsp:sp modelId="{CCB690C3-1D36-4F73-A6FC-D4BB71916DCA}">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1C46-F95B-4C39-92D2-B1B3D937CF45}">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31374-B7A6-4000-BE7B-CF6E3DE9C94C}">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If creating new materials, submission to ECU's IR or OER Commons</a:t>
          </a:r>
        </a:p>
      </dsp:txBody>
      <dsp:txXfrm>
        <a:off x="836323" y="3623848"/>
        <a:ext cx="9679276" cy="724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ABDC-1F11-42A0-B152-55A37D516344}">
      <dsp:nvSpPr>
        <dsp:cNvPr id="0" name=""/>
        <dsp:cNvSpPr/>
      </dsp:nvSpPr>
      <dsp:spPr>
        <a:xfrm>
          <a:off x="0" y="3565"/>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D196B-A60B-4A96-9369-ADFC52749061}">
      <dsp:nvSpPr>
        <dsp:cNvPr id="0" name=""/>
        <dsp:cNvSpPr/>
      </dsp:nvSpPr>
      <dsp:spPr>
        <a:xfrm>
          <a:off x="156606" y="120049"/>
          <a:ext cx="285017" cy="284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859A8-1018-4E8C-998B-452F8E21C22C}">
      <dsp:nvSpPr>
        <dsp:cNvPr id="0" name=""/>
        <dsp:cNvSpPr/>
      </dsp:nvSpPr>
      <dsp:spPr>
        <a:xfrm>
          <a:off x="598229" y="3565"/>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b="1" kern="1200"/>
            <a:t>General:</a:t>
          </a:r>
          <a:r>
            <a:rPr lang="en-US" sz="1400" kern="1200"/>
            <a:t> name, department, email</a:t>
          </a:r>
        </a:p>
      </dsp:txBody>
      <dsp:txXfrm>
        <a:off x="598229" y="3565"/>
        <a:ext cx="5530338" cy="598598"/>
      </dsp:txXfrm>
    </dsp:sp>
    <dsp:sp modelId="{C0A5EBD6-B2E3-4EC6-BB00-73DA00155D8C}">
      <dsp:nvSpPr>
        <dsp:cNvPr id="0" name=""/>
        <dsp:cNvSpPr/>
      </dsp:nvSpPr>
      <dsp:spPr>
        <a:xfrm>
          <a:off x="0" y="751814"/>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44B48-DFDE-4E9A-9FAD-447DFD960F61}">
      <dsp:nvSpPr>
        <dsp:cNvPr id="0" name=""/>
        <dsp:cNvSpPr/>
      </dsp:nvSpPr>
      <dsp:spPr>
        <a:xfrm>
          <a:off x="156606" y="868298"/>
          <a:ext cx="285017" cy="284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9A57D-8D72-4CC6-93C3-36AA193C973B}">
      <dsp:nvSpPr>
        <dsp:cNvPr id="0" name=""/>
        <dsp:cNvSpPr/>
      </dsp:nvSpPr>
      <dsp:spPr>
        <a:xfrm>
          <a:off x="598229" y="751814"/>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b="1" kern="1200"/>
            <a:t>Course:</a:t>
          </a:r>
          <a:r>
            <a:rPr lang="en-US" sz="1400" kern="1200"/>
            <a:t> course number and title, course description, gen ed?, maximum enrollment, how often is it taught, current textbook titles and bookstore list price</a:t>
          </a:r>
        </a:p>
      </dsp:txBody>
      <dsp:txXfrm>
        <a:off x="598229" y="751814"/>
        <a:ext cx="5530338" cy="598598"/>
      </dsp:txXfrm>
    </dsp:sp>
    <dsp:sp modelId="{24BFFBB5-0B77-4ED3-B94D-A39259FFC718}">
      <dsp:nvSpPr>
        <dsp:cNvPr id="0" name=""/>
        <dsp:cNvSpPr/>
      </dsp:nvSpPr>
      <dsp:spPr>
        <a:xfrm>
          <a:off x="0" y="1500062"/>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51B84-BA80-4FD8-9EDD-6D173E69CEA1}">
      <dsp:nvSpPr>
        <dsp:cNvPr id="0" name=""/>
        <dsp:cNvSpPr/>
      </dsp:nvSpPr>
      <dsp:spPr>
        <a:xfrm>
          <a:off x="156606" y="1616546"/>
          <a:ext cx="285017" cy="284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3216F-CD05-44EC-B0E9-DB0234125DC8}">
      <dsp:nvSpPr>
        <dsp:cNvPr id="0" name=""/>
        <dsp:cNvSpPr/>
      </dsp:nvSpPr>
      <dsp:spPr>
        <a:xfrm>
          <a:off x="598229" y="1500062"/>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b="1" kern="1200"/>
            <a:t>Select Option:</a:t>
          </a:r>
          <a:r>
            <a:rPr lang="en-US" sz="1400" kern="1200"/>
            <a:t> adoption, adaptation, creation</a:t>
          </a:r>
        </a:p>
      </dsp:txBody>
      <dsp:txXfrm>
        <a:off x="598229" y="1500062"/>
        <a:ext cx="5530338" cy="598598"/>
      </dsp:txXfrm>
    </dsp:sp>
    <dsp:sp modelId="{516531A2-0C52-4373-9A3E-CFAA005C543A}">
      <dsp:nvSpPr>
        <dsp:cNvPr id="0" name=""/>
        <dsp:cNvSpPr/>
      </dsp:nvSpPr>
      <dsp:spPr>
        <a:xfrm>
          <a:off x="0" y="2248310"/>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C9A84-4304-40D8-89F5-C9667E7538FF}">
      <dsp:nvSpPr>
        <dsp:cNvPr id="0" name=""/>
        <dsp:cNvSpPr/>
      </dsp:nvSpPr>
      <dsp:spPr>
        <a:xfrm>
          <a:off x="156606" y="2364795"/>
          <a:ext cx="285017" cy="2847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6E79F3-97AF-404C-99EE-2C781919655D}">
      <dsp:nvSpPr>
        <dsp:cNvPr id="0" name=""/>
        <dsp:cNvSpPr/>
      </dsp:nvSpPr>
      <dsp:spPr>
        <a:xfrm>
          <a:off x="598229" y="2248310"/>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kern="1200"/>
            <a:t>100-300 words </a:t>
          </a:r>
          <a:r>
            <a:rPr lang="en-US" sz="1400" b="1" kern="1200"/>
            <a:t>describing why you are interested</a:t>
          </a:r>
          <a:r>
            <a:rPr lang="en-US" sz="1400" kern="1200"/>
            <a:t> in this program including your goals for students</a:t>
          </a:r>
        </a:p>
      </dsp:txBody>
      <dsp:txXfrm>
        <a:off x="598229" y="2248310"/>
        <a:ext cx="5530338" cy="598598"/>
      </dsp:txXfrm>
    </dsp:sp>
    <dsp:sp modelId="{3B97D719-4F7A-4159-8CEA-4BAED6546FEC}">
      <dsp:nvSpPr>
        <dsp:cNvPr id="0" name=""/>
        <dsp:cNvSpPr/>
      </dsp:nvSpPr>
      <dsp:spPr>
        <a:xfrm>
          <a:off x="0" y="2996559"/>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46C55-520C-43A5-8B9D-CBC634DD3F78}">
      <dsp:nvSpPr>
        <dsp:cNvPr id="0" name=""/>
        <dsp:cNvSpPr/>
      </dsp:nvSpPr>
      <dsp:spPr>
        <a:xfrm>
          <a:off x="156606" y="3113043"/>
          <a:ext cx="285017" cy="2847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C5CA9A-9C02-4E80-B250-629C4BA2C81E}">
      <dsp:nvSpPr>
        <dsp:cNvPr id="0" name=""/>
        <dsp:cNvSpPr/>
      </dsp:nvSpPr>
      <dsp:spPr>
        <a:xfrm>
          <a:off x="598229" y="2996559"/>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kern="1200"/>
            <a:t>How will you </a:t>
          </a:r>
          <a:r>
            <a:rPr lang="en-US" sz="1400" b="1" kern="1200"/>
            <a:t>address challenges</a:t>
          </a:r>
          <a:r>
            <a:rPr lang="en-US" sz="1400" kern="1200"/>
            <a:t> when implementing your project goals</a:t>
          </a:r>
        </a:p>
      </dsp:txBody>
      <dsp:txXfrm>
        <a:off x="598229" y="2996559"/>
        <a:ext cx="5530338" cy="598598"/>
      </dsp:txXfrm>
    </dsp:sp>
    <dsp:sp modelId="{DF513AA8-5923-4426-9E7A-75854D0366A0}">
      <dsp:nvSpPr>
        <dsp:cNvPr id="0" name=""/>
        <dsp:cNvSpPr/>
      </dsp:nvSpPr>
      <dsp:spPr>
        <a:xfrm>
          <a:off x="0" y="3744807"/>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912B8-ADE0-4940-AA90-CDB9BAEEE5B9}">
      <dsp:nvSpPr>
        <dsp:cNvPr id="0" name=""/>
        <dsp:cNvSpPr/>
      </dsp:nvSpPr>
      <dsp:spPr>
        <a:xfrm>
          <a:off x="156606" y="3861291"/>
          <a:ext cx="285017" cy="28473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5BC3DF-A7CE-49AD-B5AF-10FFF9F964C3}">
      <dsp:nvSpPr>
        <dsp:cNvPr id="0" name=""/>
        <dsp:cNvSpPr/>
      </dsp:nvSpPr>
      <dsp:spPr>
        <a:xfrm>
          <a:off x="598229" y="3744807"/>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kern="1200"/>
            <a:t>Will you </a:t>
          </a:r>
          <a:r>
            <a:rPr lang="en-US" sz="1400" b="1" kern="1200"/>
            <a:t>need additional library support </a:t>
          </a:r>
          <a:r>
            <a:rPr lang="en-US" sz="1400" kern="1200"/>
            <a:t>(fair use or copyright)</a:t>
          </a:r>
        </a:p>
      </dsp:txBody>
      <dsp:txXfrm>
        <a:off x="598229" y="3744807"/>
        <a:ext cx="5530338" cy="598598"/>
      </dsp:txXfrm>
    </dsp:sp>
    <dsp:sp modelId="{248DBF0A-1A20-410C-B677-225C76BC5721}">
      <dsp:nvSpPr>
        <dsp:cNvPr id="0" name=""/>
        <dsp:cNvSpPr/>
      </dsp:nvSpPr>
      <dsp:spPr>
        <a:xfrm>
          <a:off x="0" y="4493056"/>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7A940-14FE-42A3-A142-77320C4D320F}">
      <dsp:nvSpPr>
        <dsp:cNvPr id="0" name=""/>
        <dsp:cNvSpPr/>
      </dsp:nvSpPr>
      <dsp:spPr>
        <a:xfrm>
          <a:off x="156606" y="4609540"/>
          <a:ext cx="285017" cy="28473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46835-9304-47A2-AA1E-1DA4E0F75364}">
      <dsp:nvSpPr>
        <dsp:cNvPr id="0" name=""/>
        <dsp:cNvSpPr/>
      </dsp:nvSpPr>
      <dsp:spPr>
        <a:xfrm>
          <a:off x="598229" y="4493056"/>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b="1" kern="1200"/>
            <a:t>Upload Syllabus</a:t>
          </a:r>
          <a:endParaRPr lang="en-US" sz="1400" kern="1200"/>
        </a:p>
      </dsp:txBody>
      <dsp:txXfrm>
        <a:off x="598229" y="4493056"/>
        <a:ext cx="5530338" cy="598598"/>
      </dsp:txXfrm>
    </dsp:sp>
    <dsp:sp modelId="{9F4E3499-D180-4ED5-A5CF-58153A1D9707}">
      <dsp:nvSpPr>
        <dsp:cNvPr id="0" name=""/>
        <dsp:cNvSpPr/>
      </dsp:nvSpPr>
      <dsp:spPr>
        <a:xfrm>
          <a:off x="0" y="5241304"/>
          <a:ext cx="6173409" cy="517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9DED9-3760-416A-AADE-D63E1B2A6B48}">
      <dsp:nvSpPr>
        <dsp:cNvPr id="0" name=""/>
        <dsp:cNvSpPr/>
      </dsp:nvSpPr>
      <dsp:spPr>
        <a:xfrm>
          <a:off x="156606" y="5357788"/>
          <a:ext cx="285017" cy="28473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BCBD36-279B-4A66-8309-49DE19057B4A}">
      <dsp:nvSpPr>
        <dsp:cNvPr id="0" name=""/>
        <dsp:cNvSpPr/>
      </dsp:nvSpPr>
      <dsp:spPr>
        <a:xfrm>
          <a:off x="598229" y="5241304"/>
          <a:ext cx="5530338" cy="59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52" tIns="63352" rIns="63352" bIns="63352" numCol="1" spcCol="1270" anchor="ctr" anchorCtr="0">
          <a:noAutofit/>
        </a:bodyPr>
        <a:lstStyle/>
        <a:p>
          <a:pPr marL="0" lvl="0" indent="0" algn="l" defTabSz="622300">
            <a:lnSpc>
              <a:spcPct val="90000"/>
            </a:lnSpc>
            <a:spcBef>
              <a:spcPct val="0"/>
            </a:spcBef>
            <a:spcAft>
              <a:spcPct val="35000"/>
            </a:spcAft>
            <a:buNone/>
          </a:pPr>
          <a:r>
            <a:rPr lang="en-US" sz="1400" i="1" kern="1200"/>
            <a:t>3rd option only: provide an outline for your proposed OER</a:t>
          </a:r>
          <a:endParaRPr lang="en-US" sz="1400" kern="1200"/>
        </a:p>
      </dsp:txBody>
      <dsp:txXfrm>
        <a:off x="598229" y="5241304"/>
        <a:ext cx="5530338" cy="598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9631F-968F-4708-AF72-570E22A06559}">
      <dsp:nvSpPr>
        <dsp:cNvPr id="0" name=""/>
        <dsp:cNvSpPr/>
      </dsp:nvSpPr>
      <dsp:spPr>
        <a:xfrm>
          <a:off x="301656" y="2336668"/>
          <a:ext cx="240297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18 Mar.</a:t>
          </a:r>
        </a:p>
      </dsp:txBody>
      <dsp:txXfrm>
        <a:off x="301656" y="2336668"/>
        <a:ext cx="2402978" cy="491701"/>
      </dsp:txXfrm>
    </dsp:sp>
    <dsp:sp modelId="{0C02A1BB-49DE-4481-8715-B357DD7E5A7F}">
      <dsp:nvSpPr>
        <dsp:cNvPr id="0" name=""/>
        <dsp:cNvSpPr/>
      </dsp:nvSpPr>
      <dsp:spPr>
        <a:xfrm>
          <a:off x="0" y="2088642"/>
          <a:ext cx="10515600" cy="1740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EF6D6-7D29-494C-B99B-808A4631C28B}">
      <dsp:nvSpPr>
        <dsp:cNvPr id="0" name=""/>
        <dsp:cNvSpPr/>
      </dsp:nvSpPr>
      <dsp:spPr>
        <a:xfrm>
          <a:off x="181507" y="741903"/>
          <a:ext cx="2643276" cy="6070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Proposal Deadline</a:t>
          </a:r>
        </a:p>
      </dsp:txBody>
      <dsp:txXfrm>
        <a:off x="181507" y="741903"/>
        <a:ext cx="2643276" cy="607011"/>
      </dsp:txXfrm>
    </dsp:sp>
    <dsp:sp modelId="{CA23617B-16A1-4045-842A-4A7276B08F93}">
      <dsp:nvSpPr>
        <dsp:cNvPr id="0" name=""/>
        <dsp:cNvSpPr/>
      </dsp:nvSpPr>
      <dsp:spPr>
        <a:xfrm>
          <a:off x="1503145" y="1348914"/>
          <a:ext cx="0" cy="73972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AD30648-C880-4B31-91B2-63D74A030698}">
      <dsp:nvSpPr>
        <dsp:cNvPr id="0" name=""/>
        <dsp:cNvSpPr/>
      </dsp:nvSpPr>
      <dsp:spPr>
        <a:xfrm>
          <a:off x="1803517" y="1522968"/>
          <a:ext cx="240297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Late April or Early May</a:t>
          </a:r>
        </a:p>
      </dsp:txBody>
      <dsp:txXfrm>
        <a:off x="1803517" y="1522968"/>
        <a:ext cx="2402978" cy="491701"/>
      </dsp:txXfrm>
    </dsp:sp>
    <dsp:sp modelId="{BF64F16F-CBDF-4919-9A30-DE7FF8B80B58}">
      <dsp:nvSpPr>
        <dsp:cNvPr id="0" name=""/>
        <dsp:cNvSpPr/>
      </dsp:nvSpPr>
      <dsp:spPr>
        <a:xfrm>
          <a:off x="1683368" y="3002423"/>
          <a:ext cx="2643276" cy="60701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Kick-off Meeting</a:t>
          </a:r>
        </a:p>
      </dsp:txBody>
      <dsp:txXfrm>
        <a:off x="1683368" y="3002423"/>
        <a:ext cx="2643276" cy="607011"/>
      </dsp:txXfrm>
    </dsp:sp>
    <dsp:sp modelId="{2050E6D5-4759-490A-932E-7367C344B57E}">
      <dsp:nvSpPr>
        <dsp:cNvPr id="0" name=""/>
        <dsp:cNvSpPr/>
      </dsp:nvSpPr>
      <dsp:spPr>
        <a:xfrm>
          <a:off x="3005007" y="2262695"/>
          <a:ext cx="0" cy="73972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11A4AA9-5D9C-438A-82F8-30441685323D}">
      <dsp:nvSpPr>
        <dsp:cNvPr id="0" name=""/>
        <dsp:cNvSpPr/>
      </dsp:nvSpPr>
      <dsp:spPr>
        <a:xfrm>
          <a:off x="1448753"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CAD385-5DC0-4993-B506-8E9DF15D7430}">
      <dsp:nvSpPr>
        <dsp:cNvPr id="0" name=""/>
        <dsp:cNvSpPr/>
      </dsp:nvSpPr>
      <dsp:spPr>
        <a:xfrm>
          <a:off x="2950615"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F1329E-A052-4AC8-BA03-FF13DB2EBC9C}">
      <dsp:nvSpPr>
        <dsp:cNvPr id="0" name=""/>
        <dsp:cNvSpPr/>
      </dsp:nvSpPr>
      <dsp:spPr>
        <a:xfrm>
          <a:off x="3305379" y="2336668"/>
          <a:ext cx="240297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June–July</a:t>
          </a:r>
        </a:p>
      </dsp:txBody>
      <dsp:txXfrm>
        <a:off x="3305379" y="2336668"/>
        <a:ext cx="2402978" cy="491701"/>
      </dsp:txXfrm>
    </dsp:sp>
    <dsp:sp modelId="{1D18EA12-2C54-4773-AB47-1E37B9189078}">
      <dsp:nvSpPr>
        <dsp:cNvPr id="0" name=""/>
        <dsp:cNvSpPr/>
      </dsp:nvSpPr>
      <dsp:spPr>
        <a:xfrm>
          <a:off x="3185230" y="741903"/>
          <a:ext cx="2643276" cy="60701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Summer Weekly Workshops</a:t>
          </a:r>
        </a:p>
      </dsp:txBody>
      <dsp:txXfrm>
        <a:off x="3185230" y="741903"/>
        <a:ext cx="2643276" cy="607011"/>
      </dsp:txXfrm>
    </dsp:sp>
    <dsp:sp modelId="{3BEDA250-3348-427C-9E66-3AA55FC0880B}">
      <dsp:nvSpPr>
        <dsp:cNvPr id="0" name=""/>
        <dsp:cNvSpPr/>
      </dsp:nvSpPr>
      <dsp:spPr>
        <a:xfrm>
          <a:off x="4506869" y="1348914"/>
          <a:ext cx="0" cy="739727"/>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9AA51AD-DF3E-4F8B-B866-77E1407FD921}">
      <dsp:nvSpPr>
        <dsp:cNvPr id="0" name=""/>
        <dsp:cNvSpPr/>
      </dsp:nvSpPr>
      <dsp:spPr>
        <a:xfrm>
          <a:off x="4807241" y="1522968"/>
          <a:ext cx="240297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1 July 2025</a:t>
          </a:r>
        </a:p>
      </dsp:txBody>
      <dsp:txXfrm>
        <a:off x="4807241" y="1522968"/>
        <a:ext cx="2402978" cy="491701"/>
      </dsp:txXfrm>
    </dsp:sp>
    <dsp:sp modelId="{CD0584C2-C883-41CD-A3DD-FBF9A41F2A76}">
      <dsp:nvSpPr>
        <dsp:cNvPr id="0" name=""/>
        <dsp:cNvSpPr/>
      </dsp:nvSpPr>
      <dsp:spPr>
        <a:xfrm>
          <a:off x="4687092" y="3002423"/>
          <a:ext cx="2643276" cy="6259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Award Transfer: After July 1, 2025</a:t>
          </a:r>
        </a:p>
      </dsp:txBody>
      <dsp:txXfrm>
        <a:off x="4687092" y="3002423"/>
        <a:ext cx="2643276" cy="625980"/>
      </dsp:txXfrm>
    </dsp:sp>
    <dsp:sp modelId="{FE483305-C650-4F81-BA52-8F77E0BE23D5}">
      <dsp:nvSpPr>
        <dsp:cNvPr id="0" name=""/>
        <dsp:cNvSpPr/>
      </dsp:nvSpPr>
      <dsp:spPr>
        <a:xfrm>
          <a:off x="6008730" y="2262695"/>
          <a:ext cx="0" cy="739727"/>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DDB8111-B828-4079-98F3-5F456692D70C}">
      <dsp:nvSpPr>
        <dsp:cNvPr id="0" name=""/>
        <dsp:cNvSpPr/>
      </dsp:nvSpPr>
      <dsp:spPr>
        <a:xfrm>
          <a:off x="4452477"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43E2D85-6746-4302-AE23-79AB349948DB}">
      <dsp:nvSpPr>
        <dsp:cNvPr id="0" name=""/>
        <dsp:cNvSpPr/>
      </dsp:nvSpPr>
      <dsp:spPr>
        <a:xfrm>
          <a:off x="5954339"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19F27B-39DE-4265-84FC-EB257E203F94}">
      <dsp:nvSpPr>
        <dsp:cNvPr id="0" name=""/>
        <dsp:cNvSpPr/>
      </dsp:nvSpPr>
      <dsp:spPr>
        <a:xfrm>
          <a:off x="6309103" y="2336668"/>
          <a:ext cx="240297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Nov. 2025</a:t>
          </a:r>
        </a:p>
      </dsp:txBody>
      <dsp:txXfrm>
        <a:off x="6309103" y="2336668"/>
        <a:ext cx="2402978" cy="491701"/>
      </dsp:txXfrm>
    </dsp:sp>
    <dsp:sp modelId="{F5294E43-1CA3-4775-ACAF-15CBDA0F4FC9}">
      <dsp:nvSpPr>
        <dsp:cNvPr id="0" name=""/>
        <dsp:cNvSpPr/>
      </dsp:nvSpPr>
      <dsp:spPr>
        <a:xfrm>
          <a:off x="6188954" y="722934"/>
          <a:ext cx="2643276" cy="62598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Alternative Textbook Program Award Ceremony</a:t>
          </a:r>
        </a:p>
      </dsp:txBody>
      <dsp:txXfrm>
        <a:off x="6188954" y="722934"/>
        <a:ext cx="2643276" cy="625980"/>
      </dsp:txXfrm>
    </dsp:sp>
    <dsp:sp modelId="{85B80B87-FF09-4E98-B418-32AA87E8B2F6}">
      <dsp:nvSpPr>
        <dsp:cNvPr id="0" name=""/>
        <dsp:cNvSpPr/>
      </dsp:nvSpPr>
      <dsp:spPr>
        <a:xfrm>
          <a:off x="7510592" y="1348914"/>
          <a:ext cx="0" cy="739727"/>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EDA9E6D-879F-476C-AF3D-71F222BBCE4C}">
      <dsp:nvSpPr>
        <dsp:cNvPr id="0" name=""/>
        <dsp:cNvSpPr/>
      </dsp:nvSpPr>
      <dsp:spPr>
        <a:xfrm>
          <a:off x="7810965" y="1522968"/>
          <a:ext cx="240297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30 June 2026</a:t>
          </a:r>
        </a:p>
      </dsp:txBody>
      <dsp:txXfrm>
        <a:off x="7810965" y="1522968"/>
        <a:ext cx="2402978" cy="491701"/>
      </dsp:txXfrm>
    </dsp:sp>
    <dsp:sp modelId="{EF257D19-E7BA-40E1-8ADE-FAA737E16272}">
      <dsp:nvSpPr>
        <dsp:cNvPr id="0" name=""/>
        <dsp:cNvSpPr/>
      </dsp:nvSpPr>
      <dsp:spPr>
        <a:xfrm>
          <a:off x="7690816" y="3002423"/>
          <a:ext cx="2643276" cy="8156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Award Deadline: June 30, 2026 (Funds must be used before that date)</a:t>
          </a:r>
        </a:p>
      </dsp:txBody>
      <dsp:txXfrm>
        <a:off x="7690816" y="3002423"/>
        <a:ext cx="2643276" cy="815671"/>
      </dsp:txXfrm>
    </dsp:sp>
    <dsp:sp modelId="{7887400F-251D-437F-A676-D630782C9B12}">
      <dsp:nvSpPr>
        <dsp:cNvPr id="0" name=""/>
        <dsp:cNvSpPr/>
      </dsp:nvSpPr>
      <dsp:spPr>
        <a:xfrm>
          <a:off x="9012454" y="2262695"/>
          <a:ext cx="0" cy="73972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BD50FD4-B81E-482E-BEA3-DB3D37D3B818}">
      <dsp:nvSpPr>
        <dsp:cNvPr id="0" name=""/>
        <dsp:cNvSpPr/>
      </dsp:nvSpPr>
      <dsp:spPr>
        <a:xfrm>
          <a:off x="7456200"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FB9F237-5165-4949-B83A-5BB1FCE1990B}">
      <dsp:nvSpPr>
        <dsp:cNvPr id="0" name=""/>
        <dsp:cNvSpPr/>
      </dsp:nvSpPr>
      <dsp:spPr>
        <a:xfrm>
          <a:off x="8958062"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2/25/2025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310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4643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67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1212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1614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6215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3447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7859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0683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0061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2/25/2025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906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2/25/2025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7529165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48" r:id="rId7"/>
    <p:sldLayoutId id="2147483749" r:id="rId8"/>
    <p:sldLayoutId id="2147483750" r:id="rId9"/>
    <p:sldLayoutId id="2147483751" r:id="rId10"/>
    <p:sldLayoutId id="214748375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cholarlycomm@ecu.edu"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lib.ecu.edu/s/3b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p:cNvSpPr>
            <a:spLocks noGrp="1"/>
          </p:cNvSpPr>
          <p:nvPr>
            <p:ph type="ctrTitle"/>
          </p:nvPr>
        </p:nvSpPr>
        <p:spPr>
          <a:xfrm>
            <a:off x="996275" y="4098524"/>
            <a:ext cx="5996628" cy="2226076"/>
          </a:xfrm>
        </p:spPr>
        <p:txBody>
          <a:bodyPr anchor="ctr">
            <a:normAutofit fontScale="90000"/>
          </a:bodyPr>
          <a:lstStyle/>
          <a:p>
            <a:pPr algn="l"/>
            <a:r>
              <a:rPr lang="en-US" sz="5000" dirty="0"/>
              <a:t>Alternative Textbook Program 2025 </a:t>
            </a:r>
          </a:p>
        </p:txBody>
      </p:sp>
      <p:grpSp>
        <p:nvGrpSpPr>
          <p:cNvPr id="22" name="Bottom Right">
            <a:extLst>
              <a:ext uri="{FF2B5EF4-FFF2-40B4-BE49-F238E27FC236}">
                <a16:creationId xmlns:a16="http://schemas.microsoft.com/office/drawing/2014/main" id="{FD57FA8A-6F6A-4738-A4C4-A1CA441706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3" name="Freeform: Shape 22">
              <a:extLst>
                <a:ext uri="{FF2B5EF4-FFF2-40B4-BE49-F238E27FC236}">
                  <a16:creationId xmlns:a16="http://schemas.microsoft.com/office/drawing/2014/main" id="{B722FA65-4717-473D-935C-1E9703E21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4" name="Graphic 157">
              <a:extLst>
                <a:ext uri="{FF2B5EF4-FFF2-40B4-BE49-F238E27FC236}">
                  <a16:creationId xmlns:a16="http://schemas.microsoft.com/office/drawing/2014/main" id="{0481A62F-BE87-4513-97B2-027784C6FB4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F00486A8-7935-4814-A88E-8AB913569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1D5DFA27-8F9C-4DAD-841C-EC15FDFDF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CBD0BA0A-7296-4EF5-8B4C-9644798AB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05F1A67E-7F6A-4D1C-9630-CEA191C72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E1300E6-8909-46D4-80E7-2122D24D3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DE4C708C-5388-41A0-984B-3698E2B9E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5D7DAE6-94E0-4A1D-92A3-7D751872B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8F513D8C-ECEE-40F4-99D3-6C744A1E9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p:cNvSpPr>
            <a:spLocks noGrp="1"/>
          </p:cNvSpPr>
          <p:nvPr>
            <p:ph type="subTitle" idx="1"/>
          </p:nvPr>
        </p:nvSpPr>
        <p:spPr>
          <a:xfrm>
            <a:off x="7185430" y="4085112"/>
            <a:ext cx="3997745" cy="2228758"/>
          </a:xfrm>
        </p:spPr>
        <p:txBody>
          <a:bodyPr anchor="ctr">
            <a:normAutofit/>
          </a:bodyPr>
          <a:lstStyle/>
          <a:p>
            <a:pPr algn="l"/>
            <a:r>
              <a:rPr lang="en-US" sz="2200" dirty="0"/>
              <a:t>Jeanne Hoover and Allison </a:t>
            </a:r>
            <a:r>
              <a:rPr lang="en-US" sz="2200" dirty="0" err="1"/>
              <a:t>Kaefring</a:t>
            </a:r>
            <a:endParaRPr lang="en-US" sz="2200" dirty="0" err="1">
              <a:cs typeface="Arial"/>
            </a:endParaRPr>
          </a:p>
        </p:txBody>
      </p:sp>
      <p:pic>
        <p:nvPicPr>
          <p:cNvPr id="15" name="Picture 14">
            <a:extLst>
              <a:ext uri="{FF2B5EF4-FFF2-40B4-BE49-F238E27FC236}">
                <a16:creationId xmlns:a16="http://schemas.microsoft.com/office/drawing/2014/main" id="{1A034173-A617-7830-251B-1148ABEBACD3}"/>
              </a:ext>
            </a:extLst>
          </p:cNvPr>
          <p:cNvPicPr>
            <a:picLocks noChangeAspect="1"/>
          </p:cNvPicPr>
          <p:nvPr/>
        </p:nvPicPr>
        <p:blipFill>
          <a:blip r:embed="rId2"/>
          <a:srcRect t="11175" r="-4" b="19282"/>
          <a:stretch/>
        </p:blipFill>
        <p:spPr>
          <a:xfrm>
            <a:off x="619841" y="10"/>
            <a:ext cx="11084189" cy="3854020"/>
          </a:xfrm>
          <a:custGeom>
            <a:avLst/>
            <a:gdLst/>
            <a:ahLst/>
            <a:cxnLst/>
            <a:rect l="l" t="t" r="r" b="b"/>
            <a:pathLst>
              <a:path w="11084189" h="3854030">
                <a:moveTo>
                  <a:pt x="0" y="0"/>
                </a:moveTo>
                <a:lnTo>
                  <a:pt x="11084189" y="0"/>
                </a:lnTo>
                <a:lnTo>
                  <a:pt x="11061525" y="105743"/>
                </a:lnTo>
                <a:cubicBezTo>
                  <a:pt x="10536186" y="2244886"/>
                  <a:pt x="8264668" y="3854030"/>
                  <a:pt x="5542094" y="3854030"/>
                </a:cubicBezTo>
                <a:cubicBezTo>
                  <a:pt x="2819520" y="3854030"/>
                  <a:pt x="548002" y="2244886"/>
                  <a:pt x="22663" y="105743"/>
                </a:cubicBezTo>
                <a:close/>
              </a:path>
            </a:pathLst>
          </a:custGeom>
        </p:spPr>
      </p:pic>
      <p:grpSp>
        <p:nvGrpSpPr>
          <p:cNvPr id="34" name="Top Left">
            <a:extLst>
              <a:ext uri="{FF2B5EF4-FFF2-40B4-BE49-F238E27FC236}">
                <a16:creationId xmlns:a16="http://schemas.microsoft.com/office/drawing/2014/main" id="{FA83938A-824D-4A58-A16F-424E25498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35" name="Freeform: Shape 34">
              <a:extLst>
                <a:ext uri="{FF2B5EF4-FFF2-40B4-BE49-F238E27FC236}">
                  <a16:creationId xmlns:a16="http://schemas.microsoft.com/office/drawing/2014/main" id="{8B7029D1-A024-479E-8B61-B6C59454B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5D14A3F6-E603-4A77-BE8B-52A8CC119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E3BABB92-B7C9-439B-A407-C26CAC92F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B3806CE1-04AF-4087-986A-DBEB74501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373482B9-3ACD-4DBF-BF7A-865B7BBD1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FBF72E41-C373-4050-A899-B9FDE5113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4B521439-93BF-4D49-9EB4-9FA798186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43" name="Cross">
            <a:extLst>
              <a:ext uri="{FF2B5EF4-FFF2-40B4-BE49-F238E27FC236}">
                <a16:creationId xmlns:a16="http://schemas.microsoft.com/office/drawing/2014/main" id="{8593C7C3-23A8-4377-B2A6-0AA4120CF0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 y="553414"/>
            <a:ext cx="118872" cy="118872"/>
            <a:chOff x="1175347" y="3733800"/>
            <a:chExt cx="118872" cy="118872"/>
          </a:xfrm>
        </p:grpSpPr>
        <p:cxnSp>
          <p:nvCxnSpPr>
            <p:cNvPr id="44" name="Straight Connector 43">
              <a:extLst>
                <a:ext uri="{FF2B5EF4-FFF2-40B4-BE49-F238E27FC236}">
                  <a16:creationId xmlns:a16="http://schemas.microsoft.com/office/drawing/2014/main" id="{9DF09466-D21B-48B6-B71E-2E3DC70680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5E19A168-D974-4872-8F82-BDB7121D1A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47" name="Cross">
            <a:extLst>
              <a:ext uri="{FF2B5EF4-FFF2-40B4-BE49-F238E27FC236}">
                <a16:creationId xmlns:a16="http://schemas.microsoft.com/office/drawing/2014/main" id="{B531CCBB-545A-412B-89AF-AEB3068A7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4400" y="705814"/>
            <a:ext cx="118872" cy="118872"/>
            <a:chOff x="1175347" y="3733800"/>
            <a:chExt cx="118872" cy="118872"/>
          </a:xfrm>
        </p:grpSpPr>
        <p:cxnSp>
          <p:nvCxnSpPr>
            <p:cNvPr id="48" name="Straight Connector 47">
              <a:extLst>
                <a:ext uri="{FF2B5EF4-FFF2-40B4-BE49-F238E27FC236}">
                  <a16:creationId xmlns:a16="http://schemas.microsoft.com/office/drawing/2014/main" id="{D48FD4C8-4A36-4CB1-9391-65AA566FF6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75FC3684-0929-46EE-A97F-3BEE86C8F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Rectangle 4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512A3D2C-FA65-6D44-C084-E4652889491F}"/>
              </a:ext>
            </a:extLst>
          </p:cNvPr>
          <p:cNvSpPr>
            <a:spLocks noGrp="1"/>
          </p:cNvSpPr>
          <p:nvPr>
            <p:ph type="title"/>
          </p:nvPr>
        </p:nvSpPr>
        <p:spPr>
          <a:xfrm>
            <a:off x="1198181" y="228600"/>
            <a:ext cx="9782566" cy="1425102"/>
          </a:xfrm>
        </p:spPr>
        <p:txBody>
          <a:bodyPr anchor="t">
            <a:normAutofit/>
          </a:bodyPr>
          <a:lstStyle/>
          <a:p>
            <a:r>
              <a:rPr lang="en-US" dirty="0"/>
              <a:t>Timeline</a:t>
            </a:r>
          </a:p>
        </p:txBody>
      </p:sp>
      <p:grpSp>
        <p:nvGrpSpPr>
          <p:cNvPr id="4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44" name="Content Placeholder 2">
            <a:extLst>
              <a:ext uri="{FF2B5EF4-FFF2-40B4-BE49-F238E27FC236}">
                <a16:creationId xmlns:a16="http://schemas.microsoft.com/office/drawing/2014/main" id="{34F9453C-B7FA-0DB9-A9F1-3EDC567BA5C2}"/>
              </a:ext>
            </a:extLst>
          </p:cNvPr>
          <p:cNvGraphicFramePr>
            <a:graphicFrameLocks noGrp="1"/>
          </p:cNvGraphicFramePr>
          <p:nvPr>
            <p:ph idx="1"/>
            <p:extLst>
              <p:ext uri="{D42A27DB-BD31-4B8C-83A1-F6EECF244321}">
                <p14:modId xmlns:p14="http://schemas.microsoft.com/office/powerpoint/2010/main" val="12535298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45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4CC8-2DC2-9D3F-2682-8C4A2227B38F}"/>
              </a:ext>
            </a:extLst>
          </p:cNvPr>
          <p:cNvSpPr>
            <a:spLocks noGrp="1"/>
          </p:cNvSpPr>
          <p:nvPr>
            <p:ph type="title"/>
          </p:nvPr>
        </p:nvSpPr>
        <p:spPr>
          <a:xfrm>
            <a:off x="2179320" y="365125"/>
            <a:ext cx="9174480" cy="1356043"/>
          </a:xfrm>
        </p:spPr>
        <p:txBody>
          <a:bodyPr/>
          <a:lstStyle/>
          <a:p>
            <a:r>
              <a:rPr lang="en-US" dirty="0"/>
              <a:t>Support </a:t>
            </a:r>
          </a:p>
        </p:txBody>
      </p:sp>
      <p:sp>
        <p:nvSpPr>
          <p:cNvPr id="3" name="Content Placeholder 2">
            <a:extLst>
              <a:ext uri="{FF2B5EF4-FFF2-40B4-BE49-F238E27FC236}">
                <a16:creationId xmlns:a16="http://schemas.microsoft.com/office/drawing/2014/main" id="{9BD2F1B9-4B1C-83E6-2F1E-853DCA250973}"/>
              </a:ext>
            </a:extLst>
          </p:cNvPr>
          <p:cNvSpPr>
            <a:spLocks noGrp="1"/>
          </p:cNvSpPr>
          <p:nvPr>
            <p:ph idx="1"/>
          </p:nvPr>
        </p:nvSpPr>
        <p:spPr>
          <a:xfrm>
            <a:off x="1976120" y="1591945"/>
            <a:ext cx="9377680" cy="4351338"/>
          </a:xfrm>
        </p:spPr>
        <p:txBody>
          <a:bodyPr vert="horz" lIns="91440" tIns="45720" rIns="91440" bIns="45720" rtlCol="0" anchor="t">
            <a:normAutofit/>
          </a:bodyPr>
          <a:lstStyle/>
          <a:p>
            <a:pPr marL="285750" indent="-285750">
              <a:lnSpc>
                <a:spcPct val="140000"/>
              </a:lnSpc>
              <a:spcBef>
                <a:spcPts val="930"/>
              </a:spcBef>
              <a:buFont typeface="Arial,Sans-Serif" panose="020B0504020202020204" pitchFamily="34" charset="0"/>
              <a:buChar char="•"/>
            </a:pPr>
            <a:r>
              <a:rPr lang="en-US" sz="1800" dirty="0">
                <a:solidFill>
                  <a:srgbClr val="404040"/>
                </a:solidFill>
                <a:latin typeface="Meiryo"/>
                <a:ea typeface="Meiryo"/>
              </a:rPr>
              <a:t>Welcome Meeting</a:t>
            </a:r>
            <a:endParaRPr lang="en-US" sz="1400" dirty="0" err="1">
              <a:solidFill>
                <a:srgbClr val="201449"/>
              </a:solidFill>
              <a:latin typeface="Meiryo"/>
              <a:ea typeface="Meiryo"/>
            </a:endParaRPr>
          </a:p>
          <a:p>
            <a:pPr marL="742950" lvl="1">
              <a:lnSpc>
                <a:spcPct val="140000"/>
              </a:lnSpc>
              <a:spcBef>
                <a:spcPts val="930"/>
              </a:spcBef>
              <a:buFont typeface="Courier New" panose="020B0504020202020204" pitchFamily="34" charset="0"/>
              <a:buChar char="o"/>
            </a:pPr>
            <a:r>
              <a:rPr lang="en-US" sz="1400" dirty="0">
                <a:solidFill>
                  <a:srgbClr val="404040"/>
                </a:solidFill>
                <a:latin typeface="Meiryo"/>
                <a:ea typeface="Meiryo"/>
              </a:rPr>
              <a:t>Network, meet your personal librarian, </a:t>
            </a:r>
            <a:r>
              <a:rPr lang="en-US" sz="1400" err="1">
                <a:solidFill>
                  <a:srgbClr val="404040"/>
                </a:solidFill>
                <a:latin typeface="Meiryo"/>
                <a:ea typeface="Meiryo"/>
              </a:rPr>
              <a:t>etc</a:t>
            </a:r>
            <a:endParaRPr lang="en-US" sz="1400">
              <a:solidFill>
                <a:srgbClr val="000000"/>
              </a:solidFill>
              <a:latin typeface="Meiryo"/>
              <a:ea typeface="Meiryo"/>
            </a:endParaRPr>
          </a:p>
          <a:p>
            <a:pPr marL="285750" indent="-285750">
              <a:lnSpc>
                <a:spcPct val="140000"/>
              </a:lnSpc>
              <a:spcBef>
                <a:spcPts val="930"/>
              </a:spcBef>
              <a:buFont typeface="Arial,Sans-Serif" panose="020B0504020202020204" pitchFamily="34" charset="0"/>
              <a:buChar char="•"/>
            </a:pPr>
            <a:r>
              <a:rPr lang="en-US" sz="1800" dirty="0">
                <a:solidFill>
                  <a:srgbClr val="404040"/>
                </a:solidFill>
                <a:latin typeface="Meiryo"/>
                <a:ea typeface="Meiryo"/>
              </a:rPr>
              <a:t>Personal Librarians</a:t>
            </a:r>
            <a:endParaRPr lang="en-US" sz="1400" dirty="0">
              <a:solidFill>
                <a:srgbClr val="000000"/>
              </a:solidFill>
              <a:latin typeface="Meiryo"/>
              <a:ea typeface="Meiryo"/>
            </a:endParaRPr>
          </a:p>
          <a:p>
            <a:pPr marL="742950" lvl="1">
              <a:lnSpc>
                <a:spcPct val="140000"/>
              </a:lnSpc>
              <a:spcBef>
                <a:spcPts val="930"/>
              </a:spcBef>
              <a:buFont typeface="Courier New" panose="020B0504020202020204" pitchFamily="34" charset="0"/>
              <a:buChar char="o"/>
            </a:pPr>
            <a:r>
              <a:rPr lang="en-US" sz="1400" dirty="0">
                <a:solidFill>
                  <a:srgbClr val="404040"/>
                </a:solidFill>
                <a:latin typeface="Meiryo"/>
                <a:ea typeface="Meiryo"/>
              </a:rPr>
              <a:t>Librarians specializing in your topic or project needs</a:t>
            </a:r>
            <a:endParaRPr lang="en-US" sz="1400" dirty="0">
              <a:solidFill>
                <a:srgbClr val="000000"/>
              </a:solidFill>
              <a:latin typeface="Meiryo"/>
              <a:ea typeface="Meiryo"/>
            </a:endParaRPr>
          </a:p>
          <a:p>
            <a:pPr marL="285750" indent="-285750">
              <a:lnSpc>
                <a:spcPct val="140000"/>
              </a:lnSpc>
              <a:spcBef>
                <a:spcPts val="930"/>
              </a:spcBef>
              <a:buFont typeface="Arial,Sans-Serif" panose="020B0504020202020204" pitchFamily="34" charset="0"/>
              <a:buChar char="•"/>
            </a:pPr>
            <a:r>
              <a:rPr lang="en-US" sz="1800" dirty="0">
                <a:solidFill>
                  <a:srgbClr val="404040"/>
                </a:solidFill>
                <a:latin typeface="Meiryo"/>
                <a:ea typeface="Meiryo"/>
              </a:rPr>
              <a:t>Software for creation/adaptation </a:t>
            </a:r>
            <a:endParaRPr lang="en-US" sz="1400" dirty="0">
              <a:solidFill>
                <a:srgbClr val="000000"/>
              </a:solidFill>
              <a:latin typeface="Meiryo"/>
              <a:ea typeface="Meiryo"/>
            </a:endParaRPr>
          </a:p>
          <a:p>
            <a:pPr marL="742950" lvl="1">
              <a:lnSpc>
                <a:spcPct val="140000"/>
              </a:lnSpc>
              <a:spcBef>
                <a:spcPts val="930"/>
              </a:spcBef>
              <a:buFont typeface="Courier New" panose="020B0504020202020204" pitchFamily="34" charset="0"/>
              <a:buChar char="o"/>
            </a:pPr>
            <a:r>
              <a:rPr lang="en-US" sz="1400" dirty="0">
                <a:solidFill>
                  <a:srgbClr val="404040"/>
                </a:solidFill>
                <a:latin typeface="Meiryo"/>
                <a:ea typeface="Meiryo"/>
              </a:rPr>
              <a:t>Access to and support troubleshooting</a:t>
            </a:r>
            <a:endParaRPr lang="en-US" sz="1400" dirty="0">
              <a:solidFill>
                <a:srgbClr val="000000"/>
              </a:solidFill>
              <a:latin typeface="Meiryo"/>
              <a:ea typeface="Meiryo"/>
            </a:endParaRPr>
          </a:p>
          <a:p>
            <a:pPr marL="285750" indent="-285750">
              <a:lnSpc>
                <a:spcPct val="140000"/>
              </a:lnSpc>
              <a:spcBef>
                <a:spcPts val="930"/>
              </a:spcBef>
              <a:buFont typeface="Arial,Sans-Serif" panose="020B0504020202020204" pitchFamily="34" charset="0"/>
              <a:buChar char="•"/>
            </a:pPr>
            <a:r>
              <a:rPr lang="en-US" sz="1800" dirty="0">
                <a:solidFill>
                  <a:srgbClr val="404040"/>
                </a:solidFill>
                <a:latin typeface="Meiryo"/>
                <a:ea typeface="Meiryo"/>
              </a:rPr>
              <a:t>Weekly workshops on topics throughout the summer</a:t>
            </a:r>
            <a:endParaRPr lang="en-US" sz="1400" dirty="0">
              <a:solidFill>
                <a:srgbClr val="000000"/>
              </a:solidFill>
              <a:latin typeface="Meiryo"/>
              <a:ea typeface="Meiryo"/>
            </a:endParaRPr>
          </a:p>
          <a:p>
            <a:pPr marL="742950" lvl="1">
              <a:lnSpc>
                <a:spcPct val="140000"/>
              </a:lnSpc>
              <a:spcBef>
                <a:spcPts val="930"/>
              </a:spcBef>
              <a:buFont typeface="Courier New" panose="020B0504020202020204" pitchFamily="34" charset="0"/>
              <a:buChar char="o"/>
            </a:pPr>
            <a:r>
              <a:rPr lang="en-US" sz="1400" dirty="0">
                <a:solidFill>
                  <a:srgbClr val="404040"/>
                </a:solidFill>
                <a:latin typeface="Meiryo"/>
                <a:ea typeface="Meiryo"/>
              </a:rPr>
              <a:t>Including a Canvas course with additional resources and materials</a:t>
            </a:r>
            <a:endParaRPr lang="en-US" sz="1400" dirty="0">
              <a:solidFill>
                <a:srgbClr val="000000"/>
              </a:solidFill>
              <a:latin typeface="Meiryo"/>
              <a:ea typeface="Meiryo"/>
            </a:endParaRPr>
          </a:p>
          <a:p>
            <a:pPr marL="742950" lvl="1">
              <a:lnSpc>
                <a:spcPct val="140000"/>
              </a:lnSpc>
              <a:spcBef>
                <a:spcPts val="930"/>
              </a:spcBef>
              <a:buFont typeface="Courier New" panose="020B0504020202020204" pitchFamily="34" charset="0"/>
              <a:buChar char="o"/>
            </a:pPr>
            <a:r>
              <a:rPr lang="en-US" sz="1400" dirty="0">
                <a:solidFill>
                  <a:srgbClr val="404040"/>
                </a:solidFill>
                <a:latin typeface="Meiryo"/>
                <a:ea typeface="Meiryo"/>
                <a:cs typeface="Arial"/>
              </a:rPr>
              <a:t>Information on using AI, creating accessible materials, navigating copyright, and more</a:t>
            </a:r>
          </a:p>
          <a:p>
            <a:endParaRPr lang="en-US" dirty="0">
              <a:cs typeface="Arial"/>
            </a:endParaRPr>
          </a:p>
        </p:txBody>
      </p:sp>
    </p:spTree>
    <p:extLst>
      <p:ext uri="{BB962C8B-B14F-4D97-AF65-F5344CB8AC3E}">
        <p14:creationId xmlns:p14="http://schemas.microsoft.com/office/powerpoint/2010/main" val="236298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Rectangle 4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AAD447E-6088-C4E6-0614-9D2A66C910DF}"/>
              </a:ext>
            </a:extLst>
          </p:cNvPr>
          <p:cNvSpPr>
            <a:spLocks noGrp="1"/>
          </p:cNvSpPr>
          <p:nvPr>
            <p:ph type="title"/>
          </p:nvPr>
        </p:nvSpPr>
        <p:spPr>
          <a:xfrm>
            <a:off x="1198182" y="559813"/>
            <a:ext cx="5605358" cy="1664573"/>
          </a:xfrm>
        </p:spPr>
        <p:txBody>
          <a:bodyPr>
            <a:normAutofit/>
          </a:bodyPr>
          <a:lstStyle/>
          <a:p>
            <a:r>
              <a:rPr lang="en-US" b="1">
                <a:latin typeface="Meiryo"/>
                <a:ea typeface="Meiryo"/>
              </a:rPr>
              <a:t>Summer Weekly Workshop Topics</a:t>
            </a:r>
            <a:endParaRPr lang="en-US" dirty="0"/>
          </a:p>
        </p:txBody>
      </p:sp>
      <p:sp>
        <p:nvSpPr>
          <p:cNvPr id="3" name="Content Placeholder 2">
            <a:extLst>
              <a:ext uri="{FF2B5EF4-FFF2-40B4-BE49-F238E27FC236}">
                <a16:creationId xmlns:a16="http://schemas.microsoft.com/office/drawing/2014/main" id="{423A8EA5-C482-D3F3-4877-7C8198A67462}"/>
              </a:ext>
            </a:extLst>
          </p:cNvPr>
          <p:cNvSpPr>
            <a:spLocks noGrp="1"/>
          </p:cNvSpPr>
          <p:nvPr>
            <p:ph idx="1"/>
          </p:nvPr>
        </p:nvSpPr>
        <p:spPr>
          <a:xfrm>
            <a:off x="1185755" y="2384474"/>
            <a:ext cx="5604997" cy="3728613"/>
          </a:xfrm>
        </p:spPr>
        <p:txBody>
          <a:bodyPr vert="horz" lIns="91440" tIns="45720" rIns="91440" bIns="45720" rtlCol="0">
            <a:normAutofit/>
          </a:bodyPr>
          <a:lstStyle/>
          <a:p>
            <a:pPr marL="285750" indent="-285750">
              <a:spcBef>
                <a:spcPts val="930"/>
              </a:spcBef>
              <a:buFont typeface="Arial,Sans-Serif" panose="020B0504020202020204" pitchFamily="34" charset="0"/>
              <a:buChar char="•"/>
            </a:pPr>
            <a:r>
              <a:rPr lang="en-US" sz="1800">
                <a:latin typeface="Meiryo"/>
                <a:ea typeface="Meiryo"/>
              </a:rPr>
              <a:t>Copyright, open licenses, and fair use</a:t>
            </a:r>
          </a:p>
          <a:p>
            <a:pPr marL="285750" indent="-285750">
              <a:spcBef>
                <a:spcPts val="930"/>
              </a:spcBef>
              <a:buFont typeface="Arial,Sans-Serif" panose="020B0504020202020204" pitchFamily="34" charset="0"/>
              <a:buChar char="•"/>
            </a:pPr>
            <a:r>
              <a:rPr lang="en-US" sz="1800">
                <a:latin typeface="Meiryo"/>
                <a:ea typeface="Meiryo"/>
              </a:rPr>
              <a:t>Finding course materials</a:t>
            </a:r>
          </a:p>
          <a:p>
            <a:pPr marL="285750" indent="-285750">
              <a:spcBef>
                <a:spcPts val="930"/>
              </a:spcBef>
              <a:buFont typeface="Arial,Sans-Serif" panose="020B0504020202020204" pitchFamily="34" charset="0"/>
              <a:buChar char="•"/>
            </a:pPr>
            <a:r>
              <a:rPr lang="en-US" sz="1800">
                <a:latin typeface="Meiryo"/>
                <a:ea typeface="Meiryo"/>
              </a:rPr>
              <a:t>Accessibility and meeting new WCAG 2.0 guidelines</a:t>
            </a:r>
          </a:p>
          <a:p>
            <a:pPr marL="285750" indent="-285750">
              <a:spcBef>
                <a:spcPts val="930"/>
              </a:spcBef>
              <a:buFont typeface="Arial,Sans-Serif" panose="020B0504020202020204" pitchFamily="34" charset="0"/>
              <a:buChar char="•"/>
            </a:pPr>
            <a:r>
              <a:rPr lang="en-US" sz="1800">
                <a:latin typeface="Meiryo"/>
                <a:ea typeface="Meiryo"/>
              </a:rPr>
              <a:t>AI and course material creation</a:t>
            </a:r>
          </a:p>
          <a:p>
            <a:pPr marL="285750" indent="-285750">
              <a:spcBef>
                <a:spcPts val="930"/>
              </a:spcBef>
              <a:buFont typeface="Arial,Sans-Serif" panose="020B0504020202020204" pitchFamily="34" charset="0"/>
              <a:buChar char="•"/>
            </a:pPr>
            <a:r>
              <a:rPr lang="en-US" sz="1800">
                <a:latin typeface="Meiryo"/>
                <a:ea typeface="Meiryo"/>
              </a:rPr>
              <a:t>Adapting and remixing course materials</a:t>
            </a:r>
          </a:p>
          <a:p>
            <a:pPr marL="285750" indent="-285750">
              <a:spcBef>
                <a:spcPts val="930"/>
              </a:spcBef>
              <a:buFont typeface="Arial,Sans-Serif" panose="020B0504020202020204" pitchFamily="34" charset="0"/>
              <a:buChar char="•"/>
            </a:pPr>
            <a:r>
              <a:rPr lang="en-US" sz="1800">
                <a:latin typeface="Meiryo"/>
                <a:ea typeface="Meiryo"/>
              </a:rPr>
              <a:t>Other topics you are interested in! </a:t>
            </a:r>
            <a:r>
              <a:rPr lang="en-US" sz="1800" b="1">
                <a:latin typeface="Meiryo"/>
                <a:ea typeface="Meiryo"/>
              </a:rPr>
              <a:t>-Let us know!</a:t>
            </a:r>
            <a:endParaRPr lang="en-US" sz="1800"/>
          </a:p>
        </p:txBody>
      </p:sp>
      <p:pic>
        <p:nvPicPr>
          <p:cNvPr id="43" name="Picture 42" descr="Drawings on colorful paper">
            <a:extLst>
              <a:ext uri="{FF2B5EF4-FFF2-40B4-BE49-F238E27FC236}">
                <a16:creationId xmlns:a16="http://schemas.microsoft.com/office/drawing/2014/main" id="{31299B75-86DF-FB24-BFC6-FA7D4D9F79E7}"/>
              </a:ext>
            </a:extLst>
          </p:cNvPr>
          <p:cNvPicPr>
            <a:picLocks noChangeAspect="1"/>
          </p:cNvPicPr>
          <p:nvPr/>
        </p:nvPicPr>
        <p:blipFill>
          <a:blip r:embed="rId2"/>
          <a:srcRect l="12694" r="38678" b="-3"/>
          <a:stretch/>
        </p:blipFill>
        <p:spPr>
          <a:xfrm>
            <a:off x="7188594" y="10"/>
            <a:ext cx="5003406" cy="6857990"/>
          </a:xfrm>
          <a:prstGeom prst="rect">
            <a:avLst/>
          </a:prstGeom>
        </p:spPr>
      </p:pic>
      <p:grpSp>
        <p:nvGrpSpPr>
          <p:cNvPr id="44"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8216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FC6891-CBA5-427E-98AC-BF56BB033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274293F-7695-A93B-E96D-49D52423738B}"/>
              </a:ext>
            </a:extLst>
          </p:cNvPr>
          <p:cNvSpPr>
            <a:spLocks noGrp="1"/>
          </p:cNvSpPr>
          <p:nvPr>
            <p:ph type="title"/>
          </p:nvPr>
        </p:nvSpPr>
        <p:spPr>
          <a:xfrm>
            <a:off x="1198181" y="4087571"/>
            <a:ext cx="4795282" cy="2031941"/>
          </a:xfrm>
        </p:spPr>
        <p:txBody>
          <a:bodyPr anchor="ctr">
            <a:normAutofit/>
          </a:bodyPr>
          <a:lstStyle/>
          <a:p>
            <a:r>
              <a:rPr lang="en-US" dirty="0"/>
              <a:t>Questions?</a:t>
            </a:r>
          </a:p>
        </p:txBody>
      </p:sp>
      <p:grpSp>
        <p:nvGrpSpPr>
          <p:cNvPr id="13" name="Bottom RIght">
            <a:extLst>
              <a:ext uri="{FF2B5EF4-FFF2-40B4-BE49-F238E27FC236}">
                <a16:creationId xmlns:a16="http://schemas.microsoft.com/office/drawing/2014/main" id="{F4436A75-A020-494B-B70E-85CBD21EA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4" name="Freeform: Shape 13">
              <a:extLst>
                <a:ext uri="{FF2B5EF4-FFF2-40B4-BE49-F238E27FC236}">
                  <a16:creationId xmlns:a16="http://schemas.microsoft.com/office/drawing/2014/main" id="{4D9AC34A-4733-4246-B384-5BBE066AB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Graphic 157">
              <a:extLst>
                <a:ext uri="{FF2B5EF4-FFF2-40B4-BE49-F238E27FC236}">
                  <a16:creationId xmlns:a16="http://schemas.microsoft.com/office/drawing/2014/main" id="{C84724B9-1248-4CA6-931C-9B9E630049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7" name="Freeform: Shape 16">
                <a:extLst>
                  <a:ext uri="{FF2B5EF4-FFF2-40B4-BE49-F238E27FC236}">
                    <a16:creationId xmlns:a16="http://schemas.microsoft.com/office/drawing/2014/main" id="{4C9DE4C6-CB01-4D68-93A6-8607C5D23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C59DA521-D2B0-460E-983D-FAE00EFB2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9CECFA9-7A18-4264-BC92-C7C99477A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01834A6-ABDA-4C9E-A44A-7D52EEDBE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B3C39CA-57CB-43E8-89BC-497ECBAFB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1B05384B-92F3-4CC1-8748-7BFCD27B7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C7E4B4AC-919A-46C3-A98F-B36F103A2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6" name="Freeform: Shape 15">
              <a:extLst>
                <a:ext uri="{FF2B5EF4-FFF2-40B4-BE49-F238E27FC236}">
                  <a16:creationId xmlns:a16="http://schemas.microsoft.com/office/drawing/2014/main" id="{EB61039B-1FD3-401E-83AC-C05C971D1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Pen placed on top of a signature line">
            <a:extLst>
              <a:ext uri="{FF2B5EF4-FFF2-40B4-BE49-F238E27FC236}">
                <a16:creationId xmlns:a16="http://schemas.microsoft.com/office/drawing/2014/main" id="{FF30120A-8DA1-3AC7-A732-F79F7F95B087}"/>
              </a:ext>
            </a:extLst>
          </p:cNvPr>
          <p:cNvPicPr>
            <a:picLocks noChangeAspect="1"/>
          </p:cNvPicPr>
          <p:nvPr/>
        </p:nvPicPr>
        <p:blipFill>
          <a:blip r:embed="rId2"/>
          <a:srcRect t="4540" r="-4" b="43290"/>
          <a:stretch/>
        </p:blipFill>
        <p:spPr>
          <a:xfrm>
            <a:off x="619840" y="10"/>
            <a:ext cx="11084189" cy="3854020"/>
          </a:xfrm>
          <a:custGeom>
            <a:avLst/>
            <a:gdLst/>
            <a:ahLst/>
            <a:cxnLst/>
            <a:rect l="l" t="t" r="r" b="b"/>
            <a:pathLst>
              <a:path w="11084189" h="3854030">
                <a:moveTo>
                  <a:pt x="0" y="0"/>
                </a:moveTo>
                <a:lnTo>
                  <a:pt x="11084189" y="0"/>
                </a:lnTo>
                <a:lnTo>
                  <a:pt x="11061526" y="105743"/>
                </a:lnTo>
                <a:cubicBezTo>
                  <a:pt x="10536187" y="2244886"/>
                  <a:pt x="8264669" y="3854030"/>
                  <a:pt x="5542096" y="3854030"/>
                </a:cubicBezTo>
                <a:cubicBezTo>
                  <a:pt x="2819521" y="3854030"/>
                  <a:pt x="548003" y="2244886"/>
                  <a:pt x="22664" y="105743"/>
                </a:cubicBezTo>
                <a:close/>
              </a:path>
            </a:pathLst>
          </a:custGeom>
        </p:spPr>
      </p:pic>
      <p:grpSp>
        <p:nvGrpSpPr>
          <p:cNvPr id="25" name="Top Left">
            <a:extLst>
              <a:ext uri="{FF2B5EF4-FFF2-40B4-BE49-F238E27FC236}">
                <a16:creationId xmlns:a16="http://schemas.microsoft.com/office/drawing/2014/main" id="{DB8ED0A1-FF45-4EE6-ADE8-2F2ED0D394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26" name="Freeform: Shape 25">
              <a:extLst>
                <a:ext uri="{FF2B5EF4-FFF2-40B4-BE49-F238E27FC236}">
                  <a16:creationId xmlns:a16="http://schemas.microsoft.com/office/drawing/2014/main" id="{71A8A514-3FF4-4ADA-AF55-B44C969B5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AEDA4578-CC87-43DF-B783-3B5D770C3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FB4F1C15-5B2E-483A-AA12-C47B50007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AEF72001-4788-44E6-8592-7099340CA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EA8C8919-696C-4290-B3EE-DDC5EDA43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37F8271-7580-41CA-B352-6393A3EA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E1B97F8-5B65-43A1-9BC3-FEF0AD7C7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Content Placeholder 2">
            <a:extLst>
              <a:ext uri="{FF2B5EF4-FFF2-40B4-BE49-F238E27FC236}">
                <a16:creationId xmlns:a16="http://schemas.microsoft.com/office/drawing/2014/main" id="{E907024C-4EB2-E3C9-131F-D25C2B88CC9E}"/>
              </a:ext>
            </a:extLst>
          </p:cNvPr>
          <p:cNvSpPr>
            <a:spLocks noGrp="1"/>
          </p:cNvSpPr>
          <p:nvPr>
            <p:ph idx="1"/>
          </p:nvPr>
        </p:nvSpPr>
        <p:spPr>
          <a:xfrm>
            <a:off x="6195372" y="4088049"/>
            <a:ext cx="4977905" cy="2031475"/>
          </a:xfrm>
        </p:spPr>
        <p:txBody>
          <a:bodyPr vert="horz" lIns="91440" tIns="45720" rIns="91440" bIns="45720" rtlCol="0" anchor="ctr">
            <a:normAutofit/>
          </a:bodyPr>
          <a:lstStyle/>
          <a:p>
            <a:pPr>
              <a:spcBef>
                <a:spcPts val="930"/>
              </a:spcBef>
            </a:pPr>
            <a:r>
              <a:rPr lang="en-US" sz="1800" dirty="0">
                <a:latin typeface="Meiryo"/>
                <a:ea typeface="Meiryo"/>
              </a:rPr>
              <a:t>Contact us at </a:t>
            </a:r>
            <a:r>
              <a:rPr lang="en-US" sz="1800" b="1" dirty="0">
                <a:latin typeface="Meiryo"/>
                <a:ea typeface="Meiryo"/>
                <a:hlinkClick r:id="rId3"/>
              </a:rPr>
              <a:t>scholarlycomm@ecu.edu</a:t>
            </a:r>
            <a:endParaRPr lang="en-US" sz="1800" dirty="0">
              <a:latin typeface="Meiryo"/>
              <a:ea typeface="Meiryo"/>
            </a:endParaRPr>
          </a:p>
          <a:p>
            <a:pPr>
              <a:spcBef>
                <a:spcPts val="930"/>
              </a:spcBef>
            </a:pPr>
            <a:endParaRPr lang="en-US" sz="1800">
              <a:latin typeface="Meiryo"/>
              <a:ea typeface="Meiryo"/>
            </a:endParaRPr>
          </a:p>
          <a:p>
            <a:pPr>
              <a:spcBef>
                <a:spcPts val="930"/>
              </a:spcBef>
            </a:pPr>
            <a:r>
              <a:rPr lang="en-US" sz="1800" dirty="0">
                <a:latin typeface="Meiryo"/>
                <a:ea typeface="Meiryo"/>
              </a:rPr>
              <a:t>Application information:</a:t>
            </a:r>
          </a:p>
          <a:p>
            <a:pPr marL="0" indent="0">
              <a:spcBef>
                <a:spcPts val="930"/>
              </a:spcBef>
              <a:buNone/>
            </a:pPr>
            <a:r>
              <a:rPr lang="en-US" sz="1800" b="1" dirty="0">
                <a:latin typeface="Meiryo"/>
                <a:ea typeface="Meiryo"/>
                <a:hlinkClick r:id="rId4"/>
              </a:rPr>
              <a:t>https://lib.ecu.edu/s/3bm</a:t>
            </a:r>
            <a:endParaRPr lang="en-US" sz="1800" dirty="0">
              <a:cs typeface="Arial"/>
            </a:endParaRPr>
          </a:p>
        </p:txBody>
      </p:sp>
    </p:spTree>
    <p:extLst>
      <p:ext uri="{BB962C8B-B14F-4D97-AF65-F5344CB8AC3E}">
        <p14:creationId xmlns:p14="http://schemas.microsoft.com/office/powerpoint/2010/main" val="214846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2B4D3D06-DD2E-84D3-A462-262909CD102F}"/>
              </a:ext>
            </a:extLst>
          </p:cNvPr>
          <p:cNvSpPr>
            <a:spLocks noGrp="1"/>
          </p:cNvSpPr>
          <p:nvPr>
            <p:ph type="title"/>
          </p:nvPr>
        </p:nvSpPr>
        <p:spPr>
          <a:xfrm>
            <a:off x="1198182" y="559813"/>
            <a:ext cx="3980254" cy="5577934"/>
          </a:xfrm>
        </p:spPr>
        <p:txBody>
          <a:bodyPr>
            <a:normAutofit/>
          </a:bodyPr>
          <a:lstStyle/>
          <a:p>
            <a:r>
              <a:rPr lang="en-US" dirty="0"/>
              <a:t>Why?</a:t>
            </a:r>
          </a:p>
        </p:txBody>
      </p:sp>
      <p:grpSp>
        <p:nvGrpSpPr>
          <p:cNvPr id="23"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5CD6E4F4-92E0-92CD-1736-8F8E00E25D6F}"/>
              </a:ext>
            </a:extLst>
          </p:cNvPr>
          <p:cNvGraphicFramePr>
            <a:graphicFrameLocks noGrp="1"/>
          </p:cNvGraphicFramePr>
          <p:nvPr>
            <p:ph idx="1"/>
            <p:extLst>
              <p:ext uri="{D42A27DB-BD31-4B8C-83A1-F6EECF244321}">
                <p14:modId xmlns:p14="http://schemas.microsoft.com/office/powerpoint/2010/main" val="2734171884"/>
              </p:ext>
            </p:extLst>
          </p:nvPr>
        </p:nvGraphicFramePr>
        <p:xfrm>
          <a:off x="5408988" y="341165"/>
          <a:ext cx="6173409" cy="58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76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5E76DDA2-3CCF-1A5F-FA44-5A24C6D367EE}"/>
              </a:ext>
            </a:extLst>
          </p:cNvPr>
          <p:cNvSpPr>
            <a:spLocks noGrp="1"/>
          </p:cNvSpPr>
          <p:nvPr>
            <p:ph type="title"/>
          </p:nvPr>
        </p:nvSpPr>
        <p:spPr>
          <a:xfrm>
            <a:off x="1198182" y="559813"/>
            <a:ext cx="4390807" cy="1664573"/>
          </a:xfrm>
        </p:spPr>
        <p:txBody>
          <a:bodyPr>
            <a:normAutofit/>
          </a:bodyPr>
          <a:lstStyle/>
          <a:p>
            <a:r>
              <a:rPr lang="en-US" b="1">
                <a:latin typeface="Meiryo"/>
                <a:ea typeface="Meiryo"/>
              </a:rPr>
              <a:t>What is OER?</a:t>
            </a:r>
            <a:endParaRPr lang="en-US" dirty="0"/>
          </a:p>
        </p:txBody>
      </p:sp>
      <p:sp>
        <p:nvSpPr>
          <p:cNvPr id="3" name="Content Placeholder 2">
            <a:extLst>
              <a:ext uri="{FF2B5EF4-FFF2-40B4-BE49-F238E27FC236}">
                <a16:creationId xmlns:a16="http://schemas.microsoft.com/office/drawing/2014/main" id="{80E34EDF-E862-D03A-24A4-21FF2F627BC9}"/>
              </a:ext>
            </a:extLst>
          </p:cNvPr>
          <p:cNvSpPr>
            <a:spLocks noGrp="1"/>
          </p:cNvSpPr>
          <p:nvPr>
            <p:ph idx="1"/>
          </p:nvPr>
        </p:nvSpPr>
        <p:spPr>
          <a:xfrm>
            <a:off x="1185756" y="2384474"/>
            <a:ext cx="4390524" cy="3728613"/>
          </a:xfrm>
        </p:spPr>
        <p:txBody>
          <a:bodyPr vert="horz" lIns="91440" tIns="45720" rIns="91440" bIns="45720" rtlCol="0">
            <a:normAutofit/>
          </a:bodyPr>
          <a:lstStyle/>
          <a:p>
            <a:pPr>
              <a:spcBef>
                <a:spcPts val="930"/>
              </a:spcBef>
            </a:pPr>
            <a:r>
              <a:rPr lang="en-US" sz="1800">
                <a:latin typeface="Meiryo"/>
                <a:ea typeface="Meiryo"/>
              </a:rPr>
              <a:t>Open Educational Resources are learning materials that are freely available and also includes a license to allow for reuse, revise, redistribute, remix, and/or retain.</a:t>
            </a:r>
          </a:p>
          <a:p>
            <a:pPr>
              <a:spcBef>
                <a:spcPts val="930"/>
              </a:spcBef>
            </a:pPr>
            <a:endParaRPr lang="en-US" sz="1800">
              <a:latin typeface="Meiryo"/>
              <a:ea typeface="Meiryo"/>
            </a:endParaRPr>
          </a:p>
          <a:p>
            <a:pPr>
              <a:spcBef>
                <a:spcPts val="930"/>
              </a:spcBef>
            </a:pPr>
            <a:r>
              <a:rPr lang="en-US" sz="1800">
                <a:latin typeface="Meiryo"/>
                <a:ea typeface="Meiryo"/>
              </a:rPr>
              <a:t>OER can be many different items including open textbooks, modules, test banks, case studies, videos, and more.</a:t>
            </a:r>
            <a:endParaRPr lang="en-US" sz="1800"/>
          </a:p>
        </p:txBody>
      </p:sp>
      <p:pic>
        <p:nvPicPr>
          <p:cNvPr id="10" name="Picture 9" descr="Books on a briefcase">
            <a:extLst>
              <a:ext uri="{FF2B5EF4-FFF2-40B4-BE49-F238E27FC236}">
                <a16:creationId xmlns:a16="http://schemas.microsoft.com/office/drawing/2014/main" id="{30D0B710-136A-230F-3BAE-F9DCB305F099}"/>
              </a:ext>
            </a:extLst>
          </p:cNvPr>
          <p:cNvPicPr>
            <a:picLocks noChangeAspect="1"/>
          </p:cNvPicPr>
          <p:nvPr/>
        </p:nvPicPr>
        <p:blipFill>
          <a:blip r:embed="rId2"/>
          <a:srcRect l="18284" r="18284"/>
          <a:stretch/>
        </p:blipFill>
        <p:spPr>
          <a:xfrm>
            <a:off x="5996628" y="10"/>
            <a:ext cx="6195372" cy="6857990"/>
          </a:xfrm>
          <a:prstGeom prst="rect">
            <a:avLst/>
          </a:prstGeom>
        </p:spPr>
      </p:pic>
      <p:grpSp>
        <p:nvGrpSpPr>
          <p:cNvPr id="12"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8150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98D0A0AE-00C3-CC35-D660-55700B49BA64}"/>
              </a:ext>
            </a:extLst>
          </p:cNvPr>
          <p:cNvSpPr>
            <a:spLocks noGrp="1"/>
          </p:cNvSpPr>
          <p:nvPr>
            <p:ph type="title"/>
          </p:nvPr>
        </p:nvSpPr>
        <p:spPr>
          <a:xfrm>
            <a:off x="5388460" y="559813"/>
            <a:ext cx="5605358" cy="1664573"/>
          </a:xfrm>
        </p:spPr>
        <p:txBody>
          <a:bodyPr>
            <a:normAutofit/>
          </a:bodyPr>
          <a:lstStyle/>
          <a:p>
            <a:r>
              <a:rPr lang="en-US" dirty="0"/>
              <a:t>Option 1: Replace</a:t>
            </a:r>
          </a:p>
        </p:txBody>
      </p:sp>
      <p:pic>
        <p:nvPicPr>
          <p:cNvPr id="7" name="Graphic 6" descr="Books">
            <a:extLst>
              <a:ext uri="{FF2B5EF4-FFF2-40B4-BE49-F238E27FC236}">
                <a16:creationId xmlns:a16="http://schemas.microsoft.com/office/drawing/2014/main" id="{E1A61D2C-C7FB-0D8B-3626-1E74EF6562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06" y="1017640"/>
            <a:ext cx="4817466" cy="4817466"/>
          </a:xfrm>
          <a:prstGeom prst="rect">
            <a:avLst/>
          </a:prstGeom>
        </p:spPr>
      </p:pic>
      <p:grpSp>
        <p:nvGrpSpPr>
          <p:cNvPr id="14" name="Top left">
            <a:extLst>
              <a:ext uri="{FF2B5EF4-FFF2-40B4-BE49-F238E27FC236}">
                <a16:creationId xmlns:a16="http://schemas.microsoft.com/office/drawing/2014/main" id="{C4F70370-17DE-499D-8256-4F9A352BA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267F3889-D5A7-4B0B-A5C8-910CE49F9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80968393-494B-4758-914C-AC92C7411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3B9ECD2-208D-4E4C-85C7-86FAEFBCF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CEC0DB1-FD35-4E6A-A339-227F3A2D6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FE530033-EC4D-4252-B937-8ABB2D681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2136133D-A7F2-42FA-B919-60AC41C77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4D267CA-94E7-4FD5-942D-5C3DE29C9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0D7B39F-6C07-4FE8-A354-9F9A12609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24" name="Bottom Right">
            <a:extLst>
              <a:ext uri="{FF2B5EF4-FFF2-40B4-BE49-F238E27FC236}">
                <a16:creationId xmlns:a16="http://schemas.microsoft.com/office/drawing/2014/main" id="{C493BE25-7BED-4AAF-B05A-9EB10C80E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2C74F867-72FD-4FAA-9932-767684A75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186A5D6B-01F1-41A2-8AE2-E20E30B048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6FB5D595-CCC3-47E7-B8F1-88394EF1F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E36CCDE7-57DC-4910-B815-A1C0C0D8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05B41E5-C3EB-4C22-B6DE-8928C8314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C24D105-2918-455F-B496-92D82E1BD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FA8C24E-CE9B-4872-9D15-D4B4A24D5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0726FA3-32BA-48EA-8DCB-23BBFC718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EB3500D-7293-48F7-8F7E-D60FF252C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C1D84803-4454-41CE-AFB6-447705465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DE102E6-9124-8BAA-98F2-E6E2048339F9}"/>
              </a:ext>
            </a:extLst>
          </p:cNvPr>
          <p:cNvSpPr>
            <a:spLocks noGrp="1"/>
          </p:cNvSpPr>
          <p:nvPr>
            <p:ph idx="1"/>
          </p:nvPr>
        </p:nvSpPr>
        <p:spPr>
          <a:xfrm>
            <a:off x="5401248" y="2384474"/>
            <a:ext cx="5604997" cy="3728613"/>
          </a:xfrm>
        </p:spPr>
        <p:txBody>
          <a:bodyPr vert="horz" lIns="91440" tIns="45720" rIns="91440" bIns="45720" rtlCol="0">
            <a:normAutofit/>
          </a:bodyPr>
          <a:lstStyle/>
          <a:p>
            <a:pPr>
              <a:lnSpc>
                <a:spcPct val="100000"/>
              </a:lnSpc>
              <a:spcBef>
                <a:spcPts val="930"/>
              </a:spcBef>
            </a:pPr>
            <a:r>
              <a:rPr lang="en-US" sz="1800">
                <a:latin typeface="Meiryo"/>
                <a:ea typeface="Meiryo"/>
              </a:rPr>
              <a:t>Replace traditional textbook with resources free for students</a:t>
            </a:r>
          </a:p>
          <a:p>
            <a:pPr lvl="1">
              <a:lnSpc>
                <a:spcPct val="100000"/>
              </a:lnSpc>
              <a:spcBef>
                <a:spcPts val="930"/>
              </a:spcBef>
              <a:buFont typeface="Courier New" panose="020B0504020202020204" pitchFamily="34" charset="0"/>
              <a:buChar char="o"/>
            </a:pPr>
            <a:r>
              <a:rPr lang="en-US" sz="1800">
                <a:latin typeface="Meiryo"/>
                <a:ea typeface="Meiryo"/>
              </a:rPr>
              <a:t>Can use library materials and/or open educational resources</a:t>
            </a:r>
          </a:p>
          <a:p>
            <a:pPr>
              <a:lnSpc>
                <a:spcPct val="100000"/>
              </a:lnSpc>
              <a:spcBef>
                <a:spcPts val="930"/>
              </a:spcBef>
            </a:pPr>
            <a:r>
              <a:rPr lang="en-US" sz="1800" dirty="0">
                <a:latin typeface="Meiryo"/>
                <a:ea typeface="Meiryo"/>
              </a:rPr>
              <a:t>Award amount: $750</a:t>
            </a:r>
          </a:p>
          <a:p>
            <a:pPr>
              <a:lnSpc>
                <a:spcPct val="100000"/>
              </a:lnSpc>
              <a:spcBef>
                <a:spcPts val="930"/>
              </a:spcBef>
            </a:pPr>
            <a:r>
              <a:rPr lang="en-US" sz="1800" dirty="0">
                <a:latin typeface="Meiryo"/>
                <a:ea typeface="Meiryo"/>
              </a:rPr>
              <a:t>Example projects may include:</a:t>
            </a:r>
          </a:p>
          <a:p>
            <a:pPr lvl="1">
              <a:lnSpc>
                <a:spcPct val="100000"/>
              </a:lnSpc>
              <a:spcBef>
                <a:spcPts val="930"/>
              </a:spcBef>
              <a:buFont typeface="Courier New" panose="020B0504020202020204" pitchFamily="34" charset="0"/>
              <a:buChar char="o"/>
            </a:pPr>
            <a:r>
              <a:rPr lang="en-US" sz="1800" dirty="0">
                <a:latin typeface="Meiryo"/>
                <a:ea typeface="Meiryo"/>
              </a:rPr>
              <a:t>Switching to an available open textbook</a:t>
            </a:r>
            <a:endParaRPr lang="en-US" sz="1800" dirty="0">
              <a:latin typeface="Arial"/>
              <a:ea typeface="Meiryo"/>
              <a:cs typeface="Arial"/>
            </a:endParaRPr>
          </a:p>
          <a:p>
            <a:pPr lvl="1">
              <a:lnSpc>
                <a:spcPct val="100000"/>
              </a:lnSpc>
              <a:spcBef>
                <a:spcPts val="930"/>
              </a:spcBef>
              <a:buFont typeface="Courier New" panose="020B0504020202020204" pitchFamily="34" charset="0"/>
              <a:buChar char="o"/>
            </a:pPr>
            <a:r>
              <a:rPr lang="en-US" sz="1800">
                <a:latin typeface="Meiryo"/>
                <a:ea typeface="Meiryo"/>
              </a:rPr>
              <a:t>Identifying and using multiple resources in places of commercial textbook (articles from library collections, OER, or government resources)</a:t>
            </a:r>
            <a:endParaRPr lang="en-US" sz="1800">
              <a:cs typeface="Arial"/>
            </a:endParaRPr>
          </a:p>
        </p:txBody>
      </p:sp>
      <p:sp>
        <p:nvSpPr>
          <p:cNvPr id="4" name="TextBox 3">
            <a:extLst>
              <a:ext uri="{FF2B5EF4-FFF2-40B4-BE49-F238E27FC236}">
                <a16:creationId xmlns:a16="http://schemas.microsoft.com/office/drawing/2014/main" id="{B6B9F785-77F1-A03D-B251-AF3661D1D707}"/>
              </a:ext>
            </a:extLst>
          </p:cNvPr>
          <p:cNvSpPr txBox="1"/>
          <p:nvPr/>
        </p:nvSpPr>
        <p:spPr>
          <a:xfrm>
            <a:off x="337595" y="5835569"/>
            <a:ext cx="594552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Meiryo"/>
                <a:ea typeface="Meiryo"/>
                <a:cs typeface="Arial"/>
              </a:rPr>
              <a:t>Applicants should justify why this aids student success beyond affordability if their course is included in First Day Access</a:t>
            </a:r>
          </a:p>
        </p:txBody>
      </p:sp>
    </p:spTree>
    <p:extLst>
      <p:ext uri="{BB962C8B-B14F-4D97-AF65-F5344CB8AC3E}">
        <p14:creationId xmlns:p14="http://schemas.microsoft.com/office/powerpoint/2010/main" val="140395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B33767DB-3C5A-DDD5-0B66-CC34E344677E}"/>
              </a:ext>
            </a:extLst>
          </p:cNvPr>
          <p:cNvSpPr>
            <a:spLocks noGrp="1"/>
          </p:cNvSpPr>
          <p:nvPr>
            <p:ph type="title"/>
          </p:nvPr>
        </p:nvSpPr>
        <p:spPr>
          <a:xfrm>
            <a:off x="5388460" y="559813"/>
            <a:ext cx="6405940" cy="1664573"/>
          </a:xfrm>
        </p:spPr>
        <p:txBody>
          <a:bodyPr>
            <a:normAutofit/>
          </a:bodyPr>
          <a:lstStyle/>
          <a:p>
            <a:r>
              <a:rPr lang="en-US" dirty="0"/>
              <a:t>Option 2: Adaptation</a:t>
            </a:r>
          </a:p>
        </p:txBody>
      </p:sp>
      <p:pic>
        <p:nvPicPr>
          <p:cNvPr id="7" name="Graphic 6" descr="Pencil">
            <a:extLst>
              <a:ext uri="{FF2B5EF4-FFF2-40B4-BE49-F238E27FC236}">
                <a16:creationId xmlns:a16="http://schemas.microsoft.com/office/drawing/2014/main" id="{F3C7527C-F7DC-386C-AE75-C247B1757A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06" y="1017640"/>
            <a:ext cx="4817466" cy="4817466"/>
          </a:xfrm>
          <a:prstGeom prst="rect">
            <a:avLst/>
          </a:prstGeom>
        </p:spPr>
      </p:pic>
      <p:grpSp>
        <p:nvGrpSpPr>
          <p:cNvPr id="14" name="Top left">
            <a:extLst>
              <a:ext uri="{FF2B5EF4-FFF2-40B4-BE49-F238E27FC236}">
                <a16:creationId xmlns:a16="http://schemas.microsoft.com/office/drawing/2014/main" id="{C4F70370-17DE-499D-8256-4F9A352BA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267F3889-D5A7-4B0B-A5C8-910CE49F9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80968393-494B-4758-914C-AC92C7411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3B9ECD2-208D-4E4C-85C7-86FAEFBCF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CEC0DB1-FD35-4E6A-A339-227F3A2D6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FE530033-EC4D-4252-B937-8ABB2D681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2136133D-A7F2-42FA-B919-60AC41C77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4D267CA-94E7-4FD5-942D-5C3DE29C9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0D7B39F-6C07-4FE8-A354-9F9A12609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24" name="Bottom Right">
            <a:extLst>
              <a:ext uri="{FF2B5EF4-FFF2-40B4-BE49-F238E27FC236}">
                <a16:creationId xmlns:a16="http://schemas.microsoft.com/office/drawing/2014/main" id="{C493BE25-7BED-4AAF-B05A-9EB10C80E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2C74F867-72FD-4FAA-9932-767684A75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186A5D6B-01F1-41A2-8AE2-E20E30B048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6FB5D595-CCC3-47E7-B8F1-88394EF1F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E36CCDE7-57DC-4910-B815-A1C0C0D8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05B41E5-C3EB-4C22-B6DE-8928C8314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C24D105-2918-455F-B496-92D82E1BD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FA8C24E-CE9B-4872-9D15-D4B4A24D5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0726FA3-32BA-48EA-8DCB-23BBFC718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EB3500D-7293-48F7-8F7E-D60FF252C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C1D84803-4454-41CE-AFB6-447705465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A912293-F43F-964A-8ABA-3FCB872F6530}"/>
              </a:ext>
            </a:extLst>
          </p:cNvPr>
          <p:cNvSpPr>
            <a:spLocks noGrp="1"/>
          </p:cNvSpPr>
          <p:nvPr>
            <p:ph idx="1"/>
          </p:nvPr>
        </p:nvSpPr>
        <p:spPr>
          <a:xfrm>
            <a:off x="5478413" y="2316955"/>
            <a:ext cx="5604997" cy="3728613"/>
          </a:xfrm>
        </p:spPr>
        <p:txBody>
          <a:bodyPr vert="horz" lIns="91440" tIns="45720" rIns="91440" bIns="45720" rtlCol="0" anchor="t">
            <a:normAutofit lnSpcReduction="10000"/>
          </a:bodyPr>
          <a:lstStyle/>
          <a:p>
            <a:pPr>
              <a:lnSpc>
                <a:spcPct val="100000"/>
              </a:lnSpc>
              <a:spcBef>
                <a:spcPts val="930"/>
              </a:spcBef>
            </a:pPr>
            <a:r>
              <a:rPr lang="en-US" sz="1400" dirty="0">
                <a:latin typeface="Meiryo"/>
                <a:ea typeface="Meiryo"/>
              </a:rPr>
              <a:t>Couldn't find anything that work perfectly for your class? Combine multiple into one cohesive textbook or edit an existing textbook to include the topics its missing </a:t>
            </a:r>
          </a:p>
          <a:p>
            <a:pPr>
              <a:lnSpc>
                <a:spcPct val="100000"/>
              </a:lnSpc>
              <a:spcBef>
                <a:spcPts val="930"/>
              </a:spcBef>
            </a:pPr>
            <a:r>
              <a:rPr lang="en-US" sz="1400" dirty="0">
                <a:latin typeface="Meiryo"/>
                <a:ea typeface="Meiryo"/>
              </a:rPr>
              <a:t>Award amount: $1,500</a:t>
            </a:r>
          </a:p>
          <a:p>
            <a:pPr>
              <a:lnSpc>
                <a:spcPct val="100000"/>
              </a:lnSpc>
              <a:spcBef>
                <a:spcPts val="930"/>
              </a:spcBef>
            </a:pPr>
            <a:r>
              <a:rPr lang="en-US" sz="1400" dirty="0">
                <a:latin typeface="Meiryo"/>
                <a:ea typeface="Meiryo"/>
              </a:rPr>
              <a:t>Example Projects Include</a:t>
            </a:r>
          </a:p>
          <a:p>
            <a:pPr lvl="1">
              <a:lnSpc>
                <a:spcPct val="100000"/>
              </a:lnSpc>
              <a:spcBef>
                <a:spcPts val="930"/>
              </a:spcBef>
              <a:buFont typeface="Courier New" panose="020B0504020202020204" pitchFamily="34" charset="0"/>
              <a:buChar char="o"/>
            </a:pPr>
            <a:r>
              <a:rPr lang="en-US" sz="1400" dirty="0">
                <a:latin typeface="Meiryo"/>
                <a:ea typeface="Meiryo"/>
              </a:rPr>
              <a:t>Adapting an open textbook to include more local information on eastern North Carolina</a:t>
            </a:r>
          </a:p>
          <a:p>
            <a:pPr lvl="1">
              <a:lnSpc>
                <a:spcPct val="100000"/>
              </a:lnSpc>
              <a:spcBef>
                <a:spcPts val="930"/>
              </a:spcBef>
              <a:buFont typeface="Courier New" panose="020B0504020202020204" pitchFamily="34" charset="0"/>
              <a:buChar char="o"/>
            </a:pPr>
            <a:r>
              <a:rPr lang="en-US" sz="1400" dirty="0">
                <a:latin typeface="Meiryo"/>
                <a:ea typeface="Meiryo"/>
              </a:rPr>
              <a:t>Adapting course materials to include more voices and perspectives</a:t>
            </a:r>
          </a:p>
          <a:p>
            <a:pPr lvl="1">
              <a:lnSpc>
                <a:spcPct val="100000"/>
              </a:lnSpc>
              <a:spcBef>
                <a:spcPts val="930"/>
              </a:spcBef>
              <a:buFont typeface="Courier New" panose="020B0504020202020204" pitchFamily="34" charset="0"/>
              <a:buChar char="o"/>
            </a:pPr>
            <a:r>
              <a:rPr lang="en-US" sz="1400" dirty="0">
                <a:latin typeface="Meiryo"/>
                <a:ea typeface="Meiryo"/>
              </a:rPr>
              <a:t>Creating ancillary materials (test banks, practice questions, lessons plans, etc.) to compliment existing free course materials</a:t>
            </a:r>
            <a:endParaRPr lang="en-US" sz="1400">
              <a:latin typeface="Arial"/>
              <a:ea typeface="Meiryo"/>
              <a:cs typeface="Arial"/>
            </a:endParaRPr>
          </a:p>
          <a:p>
            <a:pPr lvl="1">
              <a:lnSpc>
                <a:spcPct val="100000"/>
              </a:lnSpc>
              <a:spcBef>
                <a:spcPts val="930"/>
              </a:spcBef>
              <a:buFont typeface="Courier New" panose="020B0504020202020204" pitchFamily="34" charset="0"/>
              <a:buChar char="o"/>
            </a:pPr>
            <a:r>
              <a:rPr lang="en-US" sz="1400" dirty="0">
                <a:latin typeface="Meiryo"/>
                <a:ea typeface="Meiryo"/>
              </a:rPr>
              <a:t>Combining multiple open materials or adding to existing open resources</a:t>
            </a:r>
          </a:p>
        </p:txBody>
      </p:sp>
      <p:sp>
        <p:nvSpPr>
          <p:cNvPr id="4" name="TextBox 3">
            <a:extLst>
              <a:ext uri="{FF2B5EF4-FFF2-40B4-BE49-F238E27FC236}">
                <a16:creationId xmlns:a16="http://schemas.microsoft.com/office/drawing/2014/main" id="{1EA83F48-AF09-DBA2-ACCF-8EF97FB19E5E}"/>
              </a:ext>
            </a:extLst>
          </p:cNvPr>
          <p:cNvSpPr txBox="1"/>
          <p:nvPr/>
        </p:nvSpPr>
        <p:spPr>
          <a:xfrm>
            <a:off x="885464" y="5978324"/>
            <a:ext cx="636028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404040"/>
                </a:solidFill>
                <a:latin typeface="Meiryo"/>
                <a:ea typeface="Meiryo"/>
              </a:rPr>
              <a:t>Courses that have undergone the Alternative Textbook Program in the past, but found that there are gaps in existing materials ARE WELCOME TO APPLY</a:t>
            </a:r>
            <a:endParaRPr lang="en-US"/>
          </a:p>
        </p:txBody>
      </p:sp>
    </p:spTree>
    <p:extLst>
      <p:ext uri="{BB962C8B-B14F-4D97-AF65-F5344CB8AC3E}">
        <p14:creationId xmlns:p14="http://schemas.microsoft.com/office/powerpoint/2010/main" val="109411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FC18683D-439A-8FFA-5161-F6DACF2B633E}"/>
              </a:ext>
            </a:extLst>
          </p:cNvPr>
          <p:cNvSpPr>
            <a:spLocks noGrp="1"/>
          </p:cNvSpPr>
          <p:nvPr>
            <p:ph type="title"/>
          </p:nvPr>
        </p:nvSpPr>
        <p:spPr>
          <a:xfrm>
            <a:off x="6179406" y="559813"/>
            <a:ext cx="4814412" cy="1664573"/>
          </a:xfrm>
        </p:spPr>
        <p:txBody>
          <a:bodyPr>
            <a:normAutofit/>
          </a:bodyPr>
          <a:lstStyle/>
          <a:p>
            <a:r>
              <a:rPr lang="en-US" dirty="0"/>
              <a:t>Option 3: Creation</a:t>
            </a:r>
          </a:p>
        </p:txBody>
      </p:sp>
      <p:pic>
        <p:nvPicPr>
          <p:cNvPr id="7" name="Graphic 6" descr="Blog">
            <a:extLst>
              <a:ext uri="{FF2B5EF4-FFF2-40B4-BE49-F238E27FC236}">
                <a16:creationId xmlns:a16="http://schemas.microsoft.com/office/drawing/2014/main" id="{961FC2A6-6842-AF51-071E-847DF6C79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737" y="1020267"/>
            <a:ext cx="4817466" cy="4817466"/>
          </a:xfrm>
          <a:prstGeom prst="rect">
            <a:avLst/>
          </a:prstGeom>
        </p:spPr>
      </p:pic>
      <p:grpSp>
        <p:nvGrpSpPr>
          <p:cNvPr id="14" name="Top left">
            <a:extLst>
              <a:ext uri="{FF2B5EF4-FFF2-40B4-BE49-F238E27FC236}">
                <a16:creationId xmlns:a16="http://schemas.microsoft.com/office/drawing/2014/main" id="{49EBBDF7-403B-404C-AE65-6529C47977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B45E4DDE-DABB-4541-B044-FC38949E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22D357AD-5163-45F3-A5C7-FD3351A90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8886A53D-82B1-4C65-9DED-59358265B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B6200E88-1288-40E7-9A66-D513E6CA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CB4E4D96-95D8-43F4-90B2-25AC6F6A0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951A656-8684-49D3-8C63-5513CD7B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B248A156-06F4-42AE-871D-4535FF097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01FD1AA9-14F8-45A8-88C0-28DC94ED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24" name="Bottom Right">
            <a:extLst>
              <a:ext uri="{FF2B5EF4-FFF2-40B4-BE49-F238E27FC236}">
                <a16:creationId xmlns:a16="http://schemas.microsoft.com/office/drawing/2014/main" id="{1C0BEBF8-7FFB-422A-98F0-90FF9E7F3C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F1B94AB3-A0D6-4DB5-9006-C7F2ABD8A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C59F5611-23BC-435A-A5C0-D4DD8912772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713287DA-BE38-4656-B32C-F10B005F0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BBFD07E-A2BD-4A54-B194-B784DF265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719B4517-9BB8-4C32-B87D-F5E8CD477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EBA9DD75-9D79-4D26-8A36-B5D9BBA74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4EFBFDC-6A43-4413-AC75-13861B0D4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7236E5D8-45CC-41FA-A68C-608422971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4BED8DA-C8A2-4323-A230-5D354066C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AA700AC1-CD4C-4962-B47B-92CDE218A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95E0922-0EC5-2A58-EB7D-FB2515C8EDFF}"/>
              </a:ext>
            </a:extLst>
          </p:cNvPr>
          <p:cNvSpPr>
            <a:spLocks noGrp="1"/>
          </p:cNvSpPr>
          <p:nvPr>
            <p:ph idx="1"/>
          </p:nvPr>
        </p:nvSpPr>
        <p:spPr>
          <a:xfrm>
            <a:off x="6192142" y="2384474"/>
            <a:ext cx="4814102" cy="3728613"/>
          </a:xfrm>
        </p:spPr>
        <p:txBody>
          <a:bodyPr vert="horz" lIns="91440" tIns="45720" rIns="91440" bIns="45720" rtlCol="0">
            <a:normAutofit/>
          </a:bodyPr>
          <a:lstStyle/>
          <a:p>
            <a:pPr>
              <a:lnSpc>
                <a:spcPct val="100000"/>
              </a:lnSpc>
              <a:spcBef>
                <a:spcPts val="930"/>
              </a:spcBef>
            </a:pPr>
            <a:r>
              <a:rPr lang="en-US" sz="1800" dirty="0">
                <a:latin typeface="Meiryo"/>
                <a:ea typeface="Meiryo"/>
              </a:rPr>
              <a:t>Truly cannot find any open textbooks on your course topic? Create your own! Must be majority original writing</a:t>
            </a:r>
          </a:p>
          <a:p>
            <a:pPr>
              <a:lnSpc>
                <a:spcPct val="100000"/>
              </a:lnSpc>
              <a:spcBef>
                <a:spcPts val="930"/>
              </a:spcBef>
            </a:pPr>
            <a:r>
              <a:rPr lang="en-US" sz="1800" dirty="0">
                <a:latin typeface="Meiryo"/>
                <a:ea typeface="Meiryo"/>
              </a:rPr>
              <a:t>Award amount: $5,000</a:t>
            </a:r>
          </a:p>
          <a:p>
            <a:pPr>
              <a:lnSpc>
                <a:spcPct val="100000"/>
              </a:lnSpc>
              <a:spcBef>
                <a:spcPts val="930"/>
              </a:spcBef>
            </a:pPr>
            <a:r>
              <a:rPr lang="en-US" sz="1800" dirty="0">
                <a:latin typeface="Meiryo"/>
                <a:ea typeface="Meiryo"/>
              </a:rPr>
              <a:t>Example projects include:</a:t>
            </a:r>
          </a:p>
          <a:p>
            <a:pPr marL="285750" indent="-285750">
              <a:lnSpc>
                <a:spcPct val="100000"/>
              </a:lnSpc>
              <a:spcBef>
                <a:spcPts val="930"/>
              </a:spcBef>
              <a:buFont typeface="Arial,Sans-Serif" panose="020B0504020202020204" pitchFamily="34" charset="0"/>
              <a:buChar char="•"/>
            </a:pPr>
            <a:r>
              <a:rPr lang="en-US" sz="1800" dirty="0">
                <a:latin typeface="Meiryo"/>
                <a:ea typeface="Meiryo"/>
              </a:rPr>
              <a:t>Developing open access textbook based off course lecture notes</a:t>
            </a:r>
          </a:p>
          <a:p>
            <a:pPr marL="285750" indent="-285750">
              <a:lnSpc>
                <a:spcPct val="100000"/>
              </a:lnSpc>
              <a:spcBef>
                <a:spcPts val="930"/>
              </a:spcBef>
              <a:buFont typeface="Arial,Sans-Serif" panose="020B0504020202020204" pitchFamily="34" charset="0"/>
              <a:buChar char="•"/>
            </a:pPr>
            <a:r>
              <a:rPr lang="en-US" sz="1800">
                <a:latin typeface="Meiryo"/>
                <a:ea typeface="Meiryo"/>
              </a:rPr>
              <a:t>Creating a series of openly licensed original course modules for your course that can be used by other faculty</a:t>
            </a:r>
            <a:endParaRPr lang="en-US" sz="1800"/>
          </a:p>
        </p:txBody>
      </p:sp>
      <p:sp>
        <p:nvSpPr>
          <p:cNvPr id="4" name="TextBox 3">
            <a:extLst>
              <a:ext uri="{FF2B5EF4-FFF2-40B4-BE49-F238E27FC236}">
                <a16:creationId xmlns:a16="http://schemas.microsoft.com/office/drawing/2014/main" id="{D3AB63D6-D25A-057E-5151-D141F284F671}"/>
              </a:ext>
            </a:extLst>
          </p:cNvPr>
          <p:cNvSpPr txBox="1"/>
          <p:nvPr/>
        </p:nvSpPr>
        <p:spPr>
          <a:xfrm>
            <a:off x="596097" y="5920451"/>
            <a:ext cx="619631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solidFill>
                  <a:srgbClr val="404040"/>
                </a:solidFill>
                <a:latin typeface="Meiryo"/>
                <a:ea typeface="Meiryo"/>
              </a:rPr>
              <a:t>An outline of the proposed project will be required with the application</a:t>
            </a:r>
            <a:endParaRPr lang="en-US"/>
          </a:p>
        </p:txBody>
      </p:sp>
    </p:spTree>
    <p:extLst>
      <p:ext uri="{BB962C8B-B14F-4D97-AF65-F5344CB8AC3E}">
        <p14:creationId xmlns:p14="http://schemas.microsoft.com/office/powerpoint/2010/main" val="177348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school supplies, headset, and iPad on a white surface">
            <a:extLst>
              <a:ext uri="{FF2B5EF4-FFF2-40B4-BE49-F238E27FC236}">
                <a16:creationId xmlns:a16="http://schemas.microsoft.com/office/drawing/2014/main" id="{D5F35D54-95EF-071C-68FA-BD35BAA21A5C}"/>
              </a:ext>
            </a:extLst>
          </p:cNvPr>
          <p:cNvPicPr>
            <a:picLocks noChangeAspect="1"/>
          </p:cNvPicPr>
          <p:nvPr/>
        </p:nvPicPr>
        <p:blipFill>
          <a:blip r:embed="rId2">
            <a:alphaModFix amt="60000"/>
          </a:blip>
          <a:srcRect t="15599" r="6" b="6"/>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ECD3B449-5258-2212-CA63-DC221B9B9630}"/>
              </a:ext>
            </a:extLst>
          </p:cNvPr>
          <p:cNvSpPr>
            <a:spLocks noGrp="1"/>
          </p:cNvSpPr>
          <p:nvPr>
            <p:ph type="title"/>
          </p:nvPr>
        </p:nvSpPr>
        <p:spPr>
          <a:xfrm>
            <a:off x="1198181" y="726066"/>
            <a:ext cx="4795282" cy="5018227"/>
          </a:xfrm>
        </p:spPr>
        <p:txBody>
          <a:bodyPr anchor="ctr">
            <a:normAutofit/>
          </a:bodyPr>
          <a:lstStyle/>
          <a:p>
            <a:r>
              <a:rPr lang="en-US">
                <a:solidFill>
                  <a:srgbClr val="FFFFFF"/>
                </a:solidFill>
              </a:rPr>
              <a:t>Award Information</a:t>
            </a:r>
          </a:p>
        </p:txBody>
      </p:sp>
      <p:grpSp>
        <p:nvGrpSpPr>
          <p:cNvPr id="24"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85900133-BAAE-9F78-0A99-A8989399DC79}"/>
              </a:ext>
            </a:extLst>
          </p:cNvPr>
          <p:cNvSpPr>
            <a:spLocks noGrp="1"/>
          </p:cNvSpPr>
          <p:nvPr>
            <p:ph idx="1"/>
          </p:nvPr>
        </p:nvSpPr>
        <p:spPr>
          <a:xfrm>
            <a:off x="6195372" y="726538"/>
            <a:ext cx="4977905" cy="5017076"/>
          </a:xfrm>
        </p:spPr>
        <p:txBody>
          <a:bodyPr vert="horz" lIns="91440" tIns="45720" rIns="91440" bIns="45720" rtlCol="0" anchor="ctr">
            <a:normAutofit/>
          </a:bodyPr>
          <a:lstStyle/>
          <a:p>
            <a:pPr>
              <a:lnSpc>
                <a:spcPct val="100000"/>
              </a:lnSpc>
              <a:spcBef>
                <a:spcPts val="930"/>
              </a:spcBef>
            </a:pPr>
            <a:r>
              <a:rPr lang="en-US" sz="1500">
                <a:solidFill>
                  <a:srgbClr val="FFFFFF"/>
                </a:solidFill>
                <a:latin typeface="Meiryo"/>
                <a:ea typeface="Meiryo"/>
              </a:rPr>
              <a:t>Funds may be used for things like</a:t>
            </a:r>
          </a:p>
          <a:p>
            <a:pPr lvl="1">
              <a:lnSpc>
                <a:spcPct val="100000"/>
              </a:lnSpc>
              <a:spcBef>
                <a:spcPts val="930"/>
              </a:spcBef>
              <a:buFont typeface="Courier New" panose="020B0504020202020204" pitchFamily="34" charset="0"/>
              <a:buChar char="o"/>
            </a:pPr>
            <a:r>
              <a:rPr lang="en-US" sz="1500" dirty="0">
                <a:solidFill>
                  <a:srgbClr val="FFFFFF"/>
                </a:solidFill>
                <a:latin typeface="Meiryo"/>
                <a:ea typeface="Meiryo"/>
              </a:rPr>
              <a:t>Professional development opportunities</a:t>
            </a:r>
          </a:p>
          <a:p>
            <a:pPr lvl="1">
              <a:lnSpc>
                <a:spcPct val="100000"/>
              </a:lnSpc>
              <a:spcBef>
                <a:spcPts val="930"/>
              </a:spcBef>
              <a:buFont typeface="Courier New" panose="020B0504020202020204" pitchFamily="34" charset="0"/>
              <a:buChar char="o"/>
            </a:pPr>
            <a:r>
              <a:rPr lang="en-US" sz="1500" dirty="0">
                <a:solidFill>
                  <a:srgbClr val="FFFFFF"/>
                </a:solidFill>
                <a:latin typeface="Meiryo"/>
                <a:ea typeface="Meiryo"/>
              </a:rPr>
              <a:t>Materials to help you prepare for the course*</a:t>
            </a:r>
          </a:p>
          <a:p>
            <a:pPr lvl="1">
              <a:lnSpc>
                <a:spcPct val="100000"/>
              </a:lnSpc>
              <a:spcBef>
                <a:spcPts val="930"/>
              </a:spcBef>
              <a:buFont typeface="Courier New" panose="020B0504020202020204" pitchFamily="34" charset="0"/>
              <a:buChar char="o"/>
            </a:pPr>
            <a:r>
              <a:rPr lang="en-US" sz="1500">
                <a:solidFill>
                  <a:srgbClr val="FFFFFF"/>
                </a:solidFill>
                <a:latin typeface="Meiryo"/>
                <a:ea typeface="Meiryo"/>
              </a:rPr>
              <a:t>Hire a student to assist with the project</a:t>
            </a:r>
          </a:p>
          <a:p>
            <a:pPr lvl="1">
              <a:lnSpc>
                <a:spcPct val="100000"/>
              </a:lnSpc>
              <a:spcBef>
                <a:spcPts val="930"/>
              </a:spcBef>
              <a:buFont typeface="Courier New" panose="020B0504020202020204" pitchFamily="34" charset="0"/>
              <a:buChar char="o"/>
            </a:pPr>
            <a:r>
              <a:rPr lang="en-US" sz="1500" dirty="0">
                <a:solidFill>
                  <a:srgbClr val="FFFFFF"/>
                </a:solidFill>
                <a:latin typeface="Meiryo"/>
                <a:ea typeface="Meiryo"/>
              </a:rPr>
              <a:t>Review or copyediting of materials</a:t>
            </a:r>
            <a:endParaRPr lang="en-US" sz="1500">
              <a:solidFill>
                <a:srgbClr val="FFFFFF"/>
              </a:solidFill>
              <a:latin typeface="Arial"/>
              <a:ea typeface="Meiryo"/>
              <a:cs typeface="Arial"/>
            </a:endParaRPr>
          </a:p>
          <a:p>
            <a:pPr lvl="1">
              <a:lnSpc>
                <a:spcPct val="100000"/>
              </a:lnSpc>
              <a:spcBef>
                <a:spcPts val="930"/>
              </a:spcBef>
              <a:buFont typeface="Courier New" panose="020B0504020202020204" pitchFamily="34" charset="0"/>
              <a:buChar char="o"/>
            </a:pPr>
            <a:r>
              <a:rPr lang="en-US" sz="1500">
                <a:solidFill>
                  <a:srgbClr val="FFFFFF"/>
                </a:solidFill>
                <a:latin typeface="Meiryo"/>
                <a:ea typeface="Meiryo"/>
              </a:rPr>
              <a:t>And more.</a:t>
            </a:r>
          </a:p>
          <a:p>
            <a:pPr marL="0" indent="0">
              <a:lnSpc>
                <a:spcPct val="100000"/>
              </a:lnSpc>
              <a:spcBef>
                <a:spcPts val="930"/>
              </a:spcBef>
              <a:buNone/>
            </a:pPr>
            <a:endParaRPr lang="en-US" sz="1500">
              <a:solidFill>
                <a:srgbClr val="FFFFFF"/>
              </a:solidFill>
              <a:latin typeface="Meiryo"/>
              <a:ea typeface="Meiryo"/>
              <a:cs typeface="Arial"/>
            </a:endParaRPr>
          </a:p>
          <a:p>
            <a:pPr marL="0" indent="0">
              <a:lnSpc>
                <a:spcPct val="100000"/>
              </a:lnSpc>
              <a:spcBef>
                <a:spcPts val="930"/>
              </a:spcBef>
              <a:buNone/>
            </a:pPr>
            <a:r>
              <a:rPr lang="en-US" sz="1500" dirty="0">
                <a:solidFill>
                  <a:srgbClr val="FFFFFF"/>
                </a:solidFill>
                <a:latin typeface="Meiryo"/>
                <a:ea typeface="Meiryo"/>
                <a:cs typeface="Arial"/>
              </a:rPr>
              <a:t>Funds are transferred to your department for use.</a:t>
            </a:r>
          </a:p>
          <a:p>
            <a:pPr marL="0" indent="0">
              <a:lnSpc>
                <a:spcPct val="100000"/>
              </a:lnSpc>
              <a:spcBef>
                <a:spcPts val="930"/>
              </a:spcBef>
              <a:buNone/>
            </a:pPr>
            <a:endParaRPr lang="en-US" sz="1500">
              <a:solidFill>
                <a:srgbClr val="FFFFFF"/>
              </a:solidFill>
              <a:latin typeface="Meiryo"/>
              <a:ea typeface="Meiryo"/>
              <a:cs typeface="Arial"/>
            </a:endParaRPr>
          </a:p>
          <a:p>
            <a:pPr marL="0" indent="0">
              <a:lnSpc>
                <a:spcPct val="100000"/>
              </a:lnSpc>
              <a:spcBef>
                <a:spcPts val="930"/>
              </a:spcBef>
              <a:buNone/>
            </a:pPr>
            <a:r>
              <a:rPr lang="en-US" sz="1500" dirty="0">
                <a:solidFill>
                  <a:srgbClr val="FFFFFF"/>
                </a:solidFill>
                <a:latin typeface="Meiryo"/>
                <a:ea typeface="Meiryo"/>
                <a:cs typeface="Arial"/>
              </a:rPr>
              <a:t>*Personal librarian can help with ordering </a:t>
            </a:r>
            <a:r>
              <a:rPr lang="en-US" sz="1500" dirty="0" err="1">
                <a:solidFill>
                  <a:srgbClr val="FFFFFF"/>
                </a:solidFill>
                <a:latin typeface="Meiryo"/>
                <a:ea typeface="Meiryo"/>
                <a:cs typeface="Arial"/>
              </a:rPr>
              <a:t>ebooks</a:t>
            </a:r>
            <a:r>
              <a:rPr lang="en-US" sz="1500" dirty="0">
                <a:solidFill>
                  <a:srgbClr val="FFFFFF"/>
                </a:solidFill>
                <a:latin typeface="Meiryo"/>
                <a:ea typeface="Meiryo"/>
                <a:cs typeface="Arial"/>
              </a:rPr>
              <a:t>, streaming video, or other course materials that can be added to the library collection</a:t>
            </a:r>
            <a:endParaRPr lang="en-US" sz="1500" dirty="0">
              <a:solidFill>
                <a:srgbClr val="FFFFFF"/>
              </a:solidFill>
            </a:endParaRPr>
          </a:p>
        </p:txBody>
      </p:sp>
    </p:spTree>
    <p:extLst>
      <p:ext uri="{BB962C8B-B14F-4D97-AF65-F5344CB8AC3E}">
        <p14:creationId xmlns:p14="http://schemas.microsoft.com/office/powerpoint/2010/main" val="116907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8D60-9EAC-2D1B-2353-D4145BF5367A}"/>
              </a:ext>
            </a:extLst>
          </p:cNvPr>
          <p:cNvSpPr>
            <a:spLocks noGrp="1"/>
          </p:cNvSpPr>
          <p:nvPr>
            <p:ph type="title"/>
          </p:nvPr>
        </p:nvSpPr>
        <p:spPr>
          <a:xfrm>
            <a:off x="2280920" y="365125"/>
            <a:ext cx="9072880" cy="1356043"/>
          </a:xfrm>
        </p:spPr>
        <p:txBody>
          <a:bodyPr/>
          <a:lstStyle/>
          <a:p>
            <a:r>
              <a:rPr lang="en-US" dirty="0"/>
              <a:t>Application Requirements</a:t>
            </a:r>
          </a:p>
        </p:txBody>
      </p:sp>
      <p:graphicFrame>
        <p:nvGraphicFramePr>
          <p:cNvPr id="5" name="Content Placeholder 2">
            <a:extLst>
              <a:ext uri="{FF2B5EF4-FFF2-40B4-BE49-F238E27FC236}">
                <a16:creationId xmlns:a16="http://schemas.microsoft.com/office/drawing/2014/main" id="{0AEA891B-97EE-78CC-0BD3-84B0512477E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65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2" name="Rectangle 5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3"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4" name="Freeform: Shape 53">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Shape 54">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BC3411F-DB4A-C866-DDA6-CEBB65CE029E}"/>
              </a:ext>
            </a:extLst>
          </p:cNvPr>
          <p:cNvSpPr>
            <a:spLocks noGrp="1"/>
          </p:cNvSpPr>
          <p:nvPr>
            <p:ph type="title"/>
          </p:nvPr>
        </p:nvSpPr>
        <p:spPr>
          <a:xfrm>
            <a:off x="1198182" y="559813"/>
            <a:ext cx="3980254" cy="5577934"/>
          </a:xfrm>
        </p:spPr>
        <p:txBody>
          <a:bodyPr>
            <a:normAutofit/>
          </a:bodyPr>
          <a:lstStyle/>
          <a:p>
            <a:r>
              <a:rPr lang="en-US" dirty="0"/>
              <a:t>Application Questions</a:t>
            </a:r>
          </a:p>
        </p:txBody>
      </p:sp>
      <p:grpSp>
        <p:nvGrpSpPr>
          <p:cNvPr id="56"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7" name="Freeform: Shape 56">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8" name="Content Placeholder 2">
            <a:extLst>
              <a:ext uri="{FF2B5EF4-FFF2-40B4-BE49-F238E27FC236}">
                <a16:creationId xmlns:a16="http://schemas.microsoft.com/office/drawing/2014/main" id="{3B8E1A1E-B881-A33C-E0D8-737F7AE17923}"/>
              </a:ext>
            </a:extLst>
          </p:cNvPr>
          <p:cNvGraphicFramePr>
            <a:graphicFrameLocks noGrp="1"/>
          </p:cNvGraphicFramePr>
          <p:nvPr>
            <p:ph idx="1"/>
            <p:extLst>
              <p:ext uri="{D42A27DB-BD31-4B8C-83A1-F6EECF244321}">
                <p14:modId xmlns:p14="http://schemas.microsoft.com/office/powerpoint/2010/main" val="543748816"/>
              </p:ext>
            </p:extLst>
          </p:nvPr>
        </p:nvGraphicFramePr>
        <p:xfrm>
          <a:off x="5408988" y="341165"/>
          <a:ext cx="6173409" cy="58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635305"/>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CB569DE2CE02458C0869F1E4CCD3CA" ma:contentTypeVersion="14" ma:contentTypeDescription="Create a new document." ma:contentTypeScope="" ma:versionID="7a457fd6cf8b6a44aaa13c70ffe13bc6">
  <xsd:schema xmlns:xsd="http://www.w3.org/2001/XMLSchema" xmlns:xs="http://www.w3.org/2001/XMLSchema" xmlns:p="http://schemas.microsoft.com/office/2006/metadata/properties" xmlns:ns2="7b18f339-e80d-4c3e-aa5c-db96878a56ec" xmlns:ns3="eaa39b8a-c3b6-4321-abd4-911a023c357c" targetNamespace="http://schemas.microsoft.com/office/2006/metadata/properties" ma:root="true" ma:fieldsID="df46d5900c122effed17ee771651d6e1" ns2:_="" ns3:_="">
    <xsd:import namespace="7b18f339-e80d-4c3e-aa5c-db96878a56ec"/>
    <xsd:import namespace="eaa39b8a-c3b6-4321-abd4-911a023c35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8f339-e80d-4c3e-aa5c-db96878a5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a39b8a-c3b6-4321-abd4-911a023c35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526db5d-0b51-45da-9681-2d97560f4a19}" ma:internalName="TaxCatchAll" ma:showField="CatchAllData" ma:web="eaa39b8a-c3b6-4321-abd4-911a023c3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18f339-e80d-4c3e-aa5c-db96878a56ec">
      <Terms xmlns="http://schemas.microsoft.com/office/infopath/2007/PartnerControls"/>
    </lcf76f155ced4ddcb4097134ff3c332f>
    <TaxCatchAll xmlns="eaa39b8a-c3b6-4321-abd4-911a023c357c" xsi:nil="true"/>
  </documentManagement>
</p:properties>
</file>

<file path=customXml/itemProps1.xml><?xml version="1.0" encoding="utf-8"?>
<ds:datastoreItem xmlns:ds="http://schemas.openxmlformats.org/officeDocument/2006/customXml" ds:itemID="{2CDF2D4C-12BC-4E9C-A2A1-7B4B73FBD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18f339-e80d-4c3e-aa5c-db96878a56ec"/>
    <ds:schemaRef ds:uri="eaa39b8a-c3b6-4321-abd4-911a023c3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290A72-796B-4864-946B-9EAFF60FB1CC}">
  <ds:schemaRefs>
    <ds:schemaRef ds:uri="http://schemas.microsoft.com/sharepoint/v3/contenttype/forms"/>
  </ds:schemaRefs>
</ds:datastoreItem>
</file>

<file path=customXml/itemProps3.xml><?xml version="1.0" encoding="utf-8"?>
<ds:datastoreItem xmlns:ds="http://schemas.openxmlformats.org/officeDocument/2006/customXml" ds:itemID="{A96E998F-266B-47C2-AD0B-B1E92330B607}">
  <ds:schemaRefs>
    <ds:schemaRef ds:uri="http://schemas.microsoft.com/office/2006/metadata/properties"/>
    <ds:schemaRef ds:uri="http://schemas.microsoft.com/office/infopath/2007/PartnerControls"/>
    <ds:schemaRef ds:uri="7b18f339-e80d-4c3e-aa5c-db96878a56ec"/>
    <ds:schemaRef ds:uri="eaa39b8a-c3b6-4321-abd4-911a023c357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ExploreVTI</vt:lpstr>
      <vt:lpstr>Alternative Textbook Program 2025 </vt:lpstr>
      <vt:lpstr>Why?</vt:lpstr>
      <vt:lpstr>What is OER?</vt:lpstr>
      <vt:lpstr>Option 1: Replace</vt:lpstr>
      <vt:lpstr>Option 2: Adaptation</vt:lpstr>
      <vt:lpstr>Option 3: Creation</vt:lpstr>
      <vt:lpstr>Award Information</vt:lpstr>
      <vt:lpstr>Application Requirements</vt:lpstr>
      <vt:lpstr>Application Questions</vt:lpstr>
      <vt:lpstr>Timeline</vt:lpstr>
      <vt:lpstr>Support </vt:lpstr>
      <vt:lpstr>Summer Weekly Workshop Topics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139</cp:revision>
  <dcterms:created xsi:type="dcterms:W3CDTF">2025-02-25T20:23:33Z</dcterms:created>
  <dcterms:modified xsi:type="dcterms:W3CDTF">2025-02-25T20:48:02Z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0x01010018CB569DE2CE02458C0869F1E4CCD3CA</vt:lpwstr>
  </property>
  <property fmtid="{D5CDD505-2E9C-101B-9397-08002B2CF9AE}" pid="3" name="MediaServiceImageTags">
    <vt:lpwstr/>
  </property>
</Properties>
</file>