
<file path=[Content_Types].xml><?xml version="1.0" encoding="utf-8"?>
<Types xmlns="http://schemas.openxmlformats.org/package/2006/content-types">
  <Default Extension="jpe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43891200" cy="32918400"/>
  <p:notesSz cx="6858000" cy="9144000"/>
  <p:defaultTextStyle>
    <a:defPPr>
      <a:defRPr lang="en-US"/>
    </a:defPPr>
    <a:lvl1pPr algn="l" rtl="0" eaLnBrk="0" fontAlgn="base" hangingPunct="0">
      <a:spcBef>
        <a:spcPct val="0"/>
      </a:spcBef>
      <a:spcAft>
        <a:spcPct val="0"/>
      </a:spcAft>
      <a:defRPr sz="99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99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99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99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9900" kern="1200">
        <a:solidFill>
          <a:schemeClr val="tx1"/>
        </a:solidFill>
        <a:latin typeface="Arial" panose="020B0604020202020204" pitchFamily="34" charset="0"/>
        <a:ea typeface="+mn-ea"/>
        <a:cs typeface="+mn-cs"/>
      </a:defRPr>
    </a:lvl5pPr>
    <a:lvl6pPr marL="2286000" algn="l" defTabSz="914400" rtl="0" eaLnBrk="1" latinLnBrk="0" hangingPunct="1">
      <a:defRPr sz="9900" kern="1200">
        <a:solidFill>
          <a:schemeClr val="tx1"/>
        </a:solidFill>
        <a:latin typeface="Arial" panose="020B0604020202020204" pitchFamily="34" charset="0"/>
        <a:ea typeface="+mn-ea"/>
        <a:cs typeface="+mn-cs"/>
      </a:defRPr>
    </a:lvl6pPr>
    <a:lvl7pPr marL="2743200" algn="l" defTabSz="914400" rtl="0" eaLnBrk="1" latinLnBrk="0" hangingPunct="1">
      <a:defRPr sz="9900" kern="1200">
        <a:solidFill>
          <a:schemeClr val="tx1"/>
        </a:solidFill>
        <a:latin typeface="Arial" panose="020B0604020202020204" pitchFamily="34" charset="0"/>
        <a:ea typeface="+mn-ea"/>
        <a:cs typeface="+mn-cs"/>
      </a:defRPr>
    </a:lvl7pPr>
    <a:lvl8pPr marL="3200400" algn="l" defTabSz="914400" rtl="0" eaLnBrk="1" latinLnBrk="0" hangingPunct="1">
      <a:defRPr sz="9900" kern="1200">
        <a:solidFill>
          <a:schemeClr val="tx1"/>
        </a:solidFill>
        <a:latin typeface="Arial" panose="020B0604020202020204" pitchFamily="34" charset="0"/>
        <a:ea typeface="+mn-ea"/>
        <a:cs typeface="+mn-cs"/>
      </a:defRPr>
    </a:lvl8pPr>
    <a:lvl9pPr marL="3657600" algn="l" defTabSz="914400" rtl="0" eaLnBrk="1" latinLnBrk="0" hangingPunct="1">
      <a:defRPr sz="99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D7F"/>
    <a:srgbClr val="FFC82E"/>
    <a:srgbClr val="333333"/>
    <a:srgbClr val="FFCC18"/>
    <a:srgbClr val="690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B08F43-12FD-4DB3-AEBF-C62B01D16B95}" v="1" dt="2025-03-24T17:08:44.3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49" autoAdjust="0"/>
    <p:restoredTop sz="94139" autoAdjust="0"/>
  </p:normalViewPr>
  <p:slideViewPr>
    <p:cSldViewPr>
      <p:cViewPr>
        <p:scale>
          <a:sx n="50" d="100"/>
          <a:sy n="50" d="100"/>
        </p:scale>
        <p:origin x="2622" y="-3240"/>
      </p:cViewPr>
      <p:guideLst>
        <p:guide orient="horz" pos="10368"/>
        <p:guide pos="13824"/>
      </p:guideLst>
    </p:cSldViewPr>
  </p:slideViewPr>
  <p:notesTextViewPr>
    <p:cViewPr>
      <p:scale>
        <a:sx n="100" d="100"/>
        <a:sy n="100" d="100"/>
      </p:scale>
      <p:origin x="0" y="0"/>
    </p:cViewPr>
  </p:notesText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5769"/>
            <a:ext cx="37306250" cy="7056664"/>
          </a:xfrm>
        </p:spPr>
        <p:txBody>
          <a:bodyPr/>
          <a:lstStyle/>
          <a:p>
            <a:r>
              <a:rPr lang="en-US"/>
              <a:t>Click to edit Master title style</a:t>
            </a:r>
          </a:p>
        </p:txBody>
      </p:sp>
      <p:sp>
        <p:nvSpPr>
          <p:cNvPr id="3" name="Subtitle 2"/>
          <p:cNvSpPr>
            <a:spLocks noGrp="1"/>
          </p:cNvSpPr>
          <p:nvPr>
            <p:ph type="subTitle" idx="1"/>
          </p:nvPr>
        </p:nvSpPr>
        <p:spPr>
          <a:xfrm>
            <a:off x="6583363" y="18654033"/>
            <a:ext cx="30724475" cy="8411936"/>
          </a:xfrm>
        </p:spPr>
        <p:txBody>
          <a:bodyPr/>
          <a:lstStyle>
            <a:lvl1pPr marL="0" indent="0" algn="ctr">
              <a:buNone/>
              <a:defRPr/>
            </a:lvl1pPr>
            <a:lvl2pPr marL="391866" indent="0" algn="ctr">
              <a:buNone/>
              <a:defRPr/>
            </a:lvl2pPr>
            <a:lvl3pPr marL="783732" indent="0" algn="ctr">
              <a:buNone/>
              <a:defRPr/>
            </a:lvl3pPr>
            <a:lvl4pPr marL="1175598" indent="0" algn="ctr">
              <a:buNone/>
              <a:defRPr/>
            </a:lvl4pPr>
            <a:lvl5pPr marL="1567464" indent="0" algn="ctr">
              <a:buNone/>
              <a:defRPr/>
            </a:lvl5pPr>
            <a:lvl6pPr marL="1959331" indent="0" algn="ctr">
              <a:buNone/>
              <a:defRPr/>
            </a:lvl6pPr>
            <a:lvl7pPr marL="2351197" indent="0" algn="ctr">
              <a:buNone/>
              <a:defRPr/>
            </a:lvl7pPr>
            <a:lvl8pPr marL="2743063" indent="0" algn="ctr">
              <a:buNone/>
              <a:defRPr/>
            </a:lvl8pPr>
            <a:lvl9pPr marL="313492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D19969-28E2-44A5-A853-9ED619419002}" type="slidenum">
              <a:rPr lang="en-US" altLang="en-US"/>
              <a:pPr>
                <a:defRPr/>
              </a:pPr>
              <a:t>‹#›</a:t>
            </a:fld>
            <a:endParaRPr lang="en-US" altLang="en-US" dirty="0"/>
          </a:p>
        </p:txBody>
      </p:sp>
    </p:spTree>
    <p:extLst>
      <p:ext uri="{BB962C8B-B14F-4D97-AF65-F5344CB8AC3E}">
        <p14:creationId xmlns:p14="http://schemas.microsoft.com/office/powerpoint/2010/main" val="2360117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72B0F42-4D17-46DA-BD1B-2429061E8743}" type="slidenum">
              <a:rPr lang="en-US" altLang="en-US"/>
              <a:pPr>
                <a:defRPr/>
              </a:pPr>
              <a:t>‹#›</a:t>
            </a:fld>
            <a:endParaRPr lang="en-US" altLang="en-US" dirty="0"/>
          </a:p>
        </p:txBody>
      </p:sp>
    </p:spTree>
    <p:extLst>
      <p:ext uri="{BB962C8B-B14F-4D97-AF65-F5344CB8AC3E}">
        <p14:creationId xmlns:p14="http://schemas.microsoft.com/office/powerpoint/2010/main" val="867030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172"/>
            <a:ext cx="9874250" cy="2808786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5514" y="1317172"/>
            <a:ext cx="29473525" cy="280878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A6A5B34-6F48-4D25-A9CD-F4ECFCE5AA35}" type="slidenum">
              <a:rPr lang="en-US" altLang="en-US"/>
              <a:pPr>
                <a:defRPr/>
              </a:pPr>
              <a:t>‹#›</a:t>
            </a:fld>
            <a:endParaRPr lang="en-US" altLang="en-US" dirty="0"/>
          </a:p>
        </p:txBody>
      </p:sp>
    </p:spTree>
    <p:extLst>
      <p:ext uri="{BB962C8B-B14F-4D97-AF65-F5344CB8AC3E}">
        <p14:creationId xmlns:p14="http://schemas.microsoft.com/office/powerpoint/2010/main" val="416660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7279C9B-77CE-48B4-B28A-FD5EF277587D}" type="slidenum">
              <a:rPr lang="en-US" altLang="en-US"/>
              <a:pPr>
                <a:defRPr/>
              </a:pPr>
              <a:t>‹#›</a:t>
            </a:fld>
            <a:endParaRPr lang="en-US" altLang="en-US" dirty="0"/>
          </a:p>
        </p:txBody>
      </p:sp>
    </p:spTree>
    <p:extLst>
      <p:ext uri="{BB962C8B-B14F-4D97-AF65-F5344CB8AC3E}">
        <p14:creationId xmlns:p14="http://schemas.microsoft.com/office/powerpoint/2010/main" val="1376063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665"/>
            <a:ext cx="37307838" cy="6536871"/>
          </a:xfrm>
        </p:spPr>
        <p:txBody>
          <a:bodyPr anchor="t"/>
          <a:lstStyle>
            <a:lvl1pPr algn="l">
              <a:defRPr sz="3428" b="1" cap="all"/>
            </a:lvl1pPr>
          </a:lstStyle>
          <a:p>
            <a:r>
              <a:rPr lang="en-US"/>
              <a:t>Click to edit Master title style</a:t>
            </a:r>
          </a:p>
        </p:txBody>
      </p:sp>
      <p:sp>
        <p:nvSpPr>
          <p:cNvPr id="3" name="Text Placeholder 2"/>
          <p:cNvSpPr>
            <a:spLocks noGrp="1"/>
          </p:cNvSpPr>
          <p:nvPr>
            <p:ph type="body" idx="1"/>
          </p:nvPr>
        </p:nvSpPr>
        <p:spPr>
          <a:xfrm>
            <a:off x="3467100" y="13952764"/>
            <a:ext cx="37307838" cy="7200900"/>
          </a:xfrm>
        </p:spPr>
        <p:txBody>
          <a:bodyPr anchor="b"/>
          <a:lstStyle>
            <a:lvl1pPr marL="0" indent="0">
              <a:buNone/>
              <a:defRPr sz="1714"/>
            </a:lvl1pPr>
            <a:lvl2pPr marL="391866" indent="0">
              <a:buNone/>
              <a:defRPr sz="1543"/>
            </a:lvl2pPr>
            <a:lvl3pPr marL="783732" indent="0">
              <a:buNone/>
              <a:defRPr sz="1371"/>
            </a:lvl3pPr>
            <a:lvl4pPr marL="1175598" indent="0">
              <a:buNone/>
              <a:defRPr sz="1200"/>
            </a:lvl4pPr>
            <a:lvl5pPr marL="1567464" indent="0">
              <a:buNone/>
              <a:defRPr sz="1200"/>
            </a:lvl5pPr>
            <a:lvl6pPr marL="1959331" indent="0">
              <a:buNone/>
              <a:defRPr sz="1200"/>
            </a:lvl6pPr>
            <a:lvl7pPr marL="2351197" indent="0">
              <a:buNone/>
              <a:defRPr sz="1200"/>
            </a:lvl7pPr>
            <a:lvl8pPr marL="2743063" indent="0">
              <a:buNone/>
              <a:defRPr sz="1200"/>
            </a:lvl8pPr>
            <a:lvl9pPr marL="3134929" indent="0">
              <a:buNone/>
              <a:defRPr sz="1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53A2701-DB6E-458F-8330-4F0C30EDC0D3}" type="slidenum">
              <a:rPr lang="en-US" altLang="en-US"/>
              <a:pPr>
                <a:defRPr/>
              </a:pPr>
              <a:t>‹#›</a:t>
            </a:fld>
            <a:endParaRPr lang="en-US" altLang="en-US" dirty="0"/>
          </a:p>
        </p:txBody>
      </p:sp>
    </p:spTree>
    <p:extLst>
      <p:ext uri="{BB962C8B-B14F-4D97-AF65-F5344CB8AC3E}">
        <p14:creationId xmlns:p14="http://schemas.microsoft.com/office/powerpoint/2010/main" val="876016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5514" y="7679872"/>
            <a:ext cx="19673887" cy="21725164"/>
          </a:xfrm>
        </p:spPr>
        <p:txBody>
          <a:bodyPr/>
          <a:lstStyle>
            <a:lvl1pPr>
              <a:defRPr sz="2400"/>
            </a:lvl1pPr>
            <a:lvl2pPr>
              <a:defRPr sz="2057"/>
            </a:lvl2pPr>
            <a:lvl3pPr>
              <a:defRPr sz="1714"/>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7679872"/>
            <a:ext cx="19673888" cy="21725164"/>
          </a:xfrm>
        </p:spPr>
        <p:txBody>
          <a:bodyPr/>
          <a:lstStyle>
            <a:lvl1pPr>
              <a:defRPr sz="2400"/>
            </a:lvl1pPr>
            <a:lvl2pPr>
              <a:defRPr sz="2057"/>
            </a:lvl2pPr>
            <a:lvl3pPr>
              <a:defRPr sz="1714"/>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F96224D-36D6-4F45-BC4D-24940C41429D}" type="slidenum">
              <a:rPr lang="en-US" altLang="en-US"/>
              <a:pPr>
                <a:defRPr/>
              </a:pPr>
              <a:t>‹#›</a:t>
            </a:fld>
            <a:endParaRPr lang="en-US" altLang="en-US" dirty="0"/>
          </a:p>
        </p:txBody>
      </p:sp>
    </p:spTree>
    <p:extLst>
      <p:ext uri="{BB962C8B-B14F-4D97-AF65-F5344CB8AC3E}">
        <p14:creationId xmlns:p14="http://schemas.microsoft.com/office/powerpoint/2010/main" val="2455172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8533"/>
            <a:ext cx="3950335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8269"/>
            <a:ext cx="19392900" cy="3071132"/>
          </a:xfrm>
        </p:spPr>
        <p:txBody>
          <a:bodyPr anchor="b"/>
          <a:lstStyle>
            <a:lvl1pPr marL="0" indent="0">
              <a:buNone/>
              <a:defRPr sz="2057" b="1"/>
            </a:lvl1pPr>
            <a:lvl2pPr marL="391866" indent="0">
              <a:buNone/>
              <a:defRPr sz="1714" b="1"/>
            </a:lvl2pPr>
            <a:lvl3pPr marL="783732" indent="0">
              <a:buNone/>
              <a:defRPr sz="1543" b="1"/>
            </a:lvl3pPr>
            <a:lvl4pPr marL="1175598" indent="0">
              <a:buNone/>
              <a:defRPr sz="1371" b="1"/>
            </a:lvl4pPr>
            <a:lvl5pPr marL="1567464" indent="0">
              <a:buNone/>
              <a:defRPr sz="1371" b="1"/>
            </a:lvl5pPr>
            <a:lvl6pPr marL="1959331" indent="0">
              <a:buNone/>
              <a:defRPr sz="1371" b="1"/>
            </a:lvl6pPr>
            <a:lvl7pPr marL="2351197" indent="0">
              <a:buNone/>
              <a:defRPr sz="1371" b="1"/>
            </a:lvl7pPr>
            <a:lvl8pPr marL="2743063" indent="0">
              <a:buNone/>
              <a:defRPr sz="1371" b="1"/>
            </a:lvl8pPr>
            <a:lvl9pPr marL="3134929" indent="0">
              <a:buNone/>
              <a:defRPr sz="1371"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636"/>
          </a:xfrm>
        </p:spPr>
        <p:txBody>
          <a:bodyPr/>
          <a:lstStyle>
            <a:lvl1pPr>
              <a:defRPr sz="2057"/>
            </a:lvl1pPr>
            <a:lvl2pPr>
              <a:defRPr sz="1714"/>
            </a:lvl2pPr>
            <a:lvl3pPr>
              <a:defRPr sz="1543"/>
            </a:lvl3pPr>
            <a:lvl4pPr>
              <a:defRPr sz="1371"/>
            </a:lvl4pPr>
            <a:lvl5pPr>
              <a:defRPr sz="1371"/>
            </a:lvl5pPr>
            <a:lvl6pPr>
              <a:defRPr sz="1371"/>
            </a:lvl6pPr>
            <a:lvl7pPr>
              <a:defRPr sz="1371"/>
            </a:lvl7pPr>
            <a:lvl8pPr>
              <a:defRPr sz="1371"/>
            </a:lvl8pPr>
            <a:lvl9pPr>
              <a:defRPr sz="13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9" y="7368269"/>
            <a:ext cx="19400837" cy="3071132"/>
          </a:xfrm>
        </p:spPr>
        <p:txBody>
          <a:bodyPr anchor="b"/>
          <a:lstStyle>
            <a:lvl1pPr marL="0" indent="0">
              <a:buNone/>
              <a:defRPr sz="2057" b="1"/>
            </a:lvl1pPr>
            <a:lvl2pPr marL="391866" indent="0">
              <a:buNone/>
              <a:defRPr sz="1714" b="1"/>
            </a:lvl2pPr>
            <a:lvl3pPr marL="783732" indent="0">
              <a:buNone/>
              <a:defRPr sz="1543" b="1"/>
            </a:lvl3pPr>
            <a:lvl4pPr marL="1175598" indent="0">
              <a:buNone/>
              <a:defRPr sz="1371" b="1"/>
            </a:lvl4pPr>
            <a:lvl5pPr marL="1567464" indent="0">
              <a:buNone/>
              <a:defRPr sz="1371" b="1"/>
            </a:lvl5pPr>
            <a:lvl6pPr marL="1959331" indent="0">
              <a:buNone/>
              <a:defRPr sz="1371" b="1"/>
            </a:lvl6pPr>
            <a:lvl7pPr marL="2351197" indent="0">
              <a:buNone/>
              <a:defRPr sz="1371" b="1"/>
            </a:lvl7pPr>
            <a:lvl8pPr marL="2743063" indent="0">
              <a:buNone/>
              <a:defRPr sz="1371" b="1"/>
            </a:lvl8pPr>
            <a:lvl9pPr marL="3134929" indent="0">
              <a:buNone/>
              <a:defRPr sz="1371" b="1"/>
            </a:lvl9pPr>
          </a:lstStyle>
          <a:p>
            <a:pPr lvl="0"/>
            <a:r>
              <a:rPr lang="en-US"/>
              <a:t>Click to edit Master text styles</a:t>
            </a:r>
          </a:p>
        </p:txBody>
      </p:sp>
      <p:sp>
        <p:nvSpPr>
          <p:cNvPr id="6" name="Content Placeholder 5"/>
          <p:cNvSpPr>
            <a:spLocks noGrp="1"/>
          </p:cNvSpPr>
          <p:nvPr>
            <p:ph sz="quarter" idx="4"/>
          </p:nvPr>
        </p:nvSpPr>
        <p:spPr>
          <a:xfrm>
            <a:off x="22296439" y="10439400"/>
            <a:ext cx="19400837" cy="18965636"/>
          </a:xfrm>
        </p:spPr>
        <p:txBody>
          <a:bodyPr/>
          <a:lstStyle>
            <a:lvl1pPr>
              <a:defRPr sz="2057"/>
            </a:lvl1pPr>
            <a:lvl2pPr>
              <a:defRPr sz="1714"/>
            </a:lvl2pPr>
            <a:lvl3pPr>
              <a:defRPr sz="1543"/>
            </a:lvl3pPr>
            <a:lvl4pPr>
              <a:defRPr sz="1371"/>
            </a:lvl4pPr>
            <a:lvl5pPr>
              <a:defRPr sz="1371"/>
            </a:lvl5pPr>
            <a:lvl6pPr>
              <a:defRPr sz="1371"/>
            </a:lvl6pPr>
            <a:lvl7pPr>
              <a:defRPr sz="1371"/>
            </a:lvl7pPr>
            <a:lvl8pPr>
              <a:defRPr sz="1371"/>
            </a:lvl8pPr>
            <a:lvl9pPr>
              <a:defRPr sz="13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6505705-DD69-44E0-A8C7-4A6E267F8A53}" type="slidenum">
              <a:rPr lang="en-US" altLang="en-US"/>
              <a:pPr>
                <a:defRPr/>
              </a:pPr>
              <a:t>‹#›</a:t>
            </a:fld>
            <a:endParaRPr lang="en-US" altLang="en-US" dirty="0"/>
          </a:p>
        </p:txBody>
      </p:sp>
    </p:spTree>
    <p:extLst>
      <p:ext uri="{BB962C8B-B14F-4D97-AF65-F5344CB8AC3E}">
        <p14:creationId xmlns:p14="http://schemas.microsoft.com/office/powerpoint/2010/main" val="28315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AD3703E-C6F2-4EA9-99C7-52BE10137226}" type="slidenum">
              <a:rPr lang="en-US" altLang="en-US"/>
              <a:pPr>
                <a:defRPr/>
              </a:pPr>
              <a:t>‹#›</a:t>
            </a:fld>
            <a:endParaRPr lang="en-US" altLang="en-US" dirty="0"/>
          </a:p>
        </p:txBody>
      </p:sp>
    </p:spTree>
    <p:extLst>
      <p:ext uri="{BB962C8B-B14F-4D97-AF65-F5344CB8AC3E}">
        <p14:creationId xmlns:p14="http://schemas.microsoft.com/office/powerpoint/2010/main" val="2468330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F20E3B2-E9B2-4CD1-A2DA-540293DB5BFD}" type="slidenum">
              <a:rPr lang="en-US" altLang="en-US"/>
              <a:pPr>
                <a:defRPr/>
              </a:pPr>
              <a:t>‹#›</a:t>
            </a:fld>
            <a:endParaRPr lang="en-US" altLang="en-US" dirty="0"/>
          </a:p>
        </p:txBody>
      </p:sp>
    </p:spTree>
    <p:extLst>
      <p:ext uri="{BB962C8B-B14F-4D97-AF65-F5344CB8AC3E}">
        <p14:creationId xmlns:p14="http://schemas.microsoft.com/office/powerpoint/2010/main" val="82025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0369"/>
            <a:ext cx="14439900" cy="5577567"/>
          </a:xfrm>
        </p:spPr>
        <p:txBody>
          <a:bodyPr anchor="b"/>
          <a:lstStyle>
            <a:lvl1pPr algn="l">
              <a:defRPr sz="1714" b="1"/>
            </a:lvl1pPr>
          </a:lstStyle>
          <a:p>
            <a:r>
              <a:rPr lang="en-US"/>
              <a:t>Click to edit Master title style</a:t>
            </a:r>
          </a:p>
        </p:txBody>
      </p:sp>
      <p:sp>
        <p:nvSpPr>
          <p:cNvPr id="3" name="Content Placeholder 2"/>
          <p:cNvSpPr>
            <a:spLocks noGrp="1"/>
          </p:cNvSpPr>
          <p:nvPr>
            <p:ph idx="1"/>
          </p:nvPr>
        </p:nvSpPr>
        <p:spPr>
          <a:xfrm>
            <a:off x="17160875" y="1310369"/>
            <a:ext cx="24536400" cy="28094667"/>
          </a:xfrm>
        </p:spPr>
        <p:txBody>
          <a:bodyPr/>
          <a:lstStyle>
            <a:lvl1pPr>
              <a:defRPr sz="2743"/>
            </a:lvl1pPr>
            <a:lvl2pPr>
              <a:defRPr sz="2400"/>
            </a:lvl2pPr>
            <a:lvl3pPr>
              <a:defRPr sz="2057"/>
            </a:lvl3pPr>
            <a:lvl4pPr>
              <a:defRPr sz="1714"/>
            </a:lvl4pPr>
            <a:lvl5pPr>
              <a:defRPr sz="1714"/>
            </a:lvl5pPr>
            <a:lvl6pPr>
              <a:defRPr sz="1714"/>
            </a:lvl6pPr>
            <a:lvl7pPr>
              <a:defRPr sz="1714"/>
            </a:lvl7pPr>
            <a:lvl8pPr>
              <a:defRPr sz="1714"/>
            </a:lvl8pPr>
            <a:lvl9pPr>
              <a:defRPr sz="17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7936"/>
            <a:ext cx="14439900" cy="22517100"/>
          </a:xfrm>
        </p:spPr>
        <p:txBody>
          <a:bodyPr/>
          <a:lstStyle>
            <a:lvl1pPr marL="0" indent="0">
              <a:buNone/>
              <a:defRPr sz="1200"/>
            </a:lvl1pPr>
            <a:lvl2pPr marL="391866" indent="0">
              <a:buNone/>
              <a:defRPr sz="1029"/>
            </a:lvl2pPr>
            <a:lvl3pPr marL="783732" indent="0">
              <a:buNone/>
              <a:defRPr sz="857"/>
            </a:lvl3pPr>
            <a:lvl4pPr marL="1175598" indent="0">
              <a:buNone/>
              <a:defRPr sz="771"/>
            </a:lvl4pPr>
            <a:lvl5pPr marL="1567464" indent="0">
              <a:buNone/>
              <a:defRPr sz="771"/>
            </a:lvl5pPr>
            <a:lvl6pPr marL="1959331" indent="0">
              <a:buNone/>
              <a:defRPr sz="771"/>
            </a:lvl6pPr>
            <a:lvl7pPr marL="2351197" indent="0">
              <a:buNone/>
              <a:defRPr sz="771"/>
            </a:lvl7pPr>
            <a:lvl8pPr marL="2743063" indent="0">
              <a:buNone/>
              <a:defRPr sz="771"/>
            </a:lvl8pPr>
            <a:lvl9pPr marL="3134929" indent="0">
              <a:buNone/>
              <a:defRPr sz="77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3378681-8F5A-4039-87B7-2117A3A2611E}" type="slidenum">
              <a:rPr lang="en-US" altLang="en-US"/>
              <a:pPr>
                <a:defRPr/>
              </a:pPr>
              <a:t>‹#›</a:t>
            </a:fld>
            <a:endParaRPr lang="en-US" altLang="en-US" dirty="0"/>
          </a:p>
        </p:txBody>
      </p:sp>
    </p:spTree>
    <p:extLst>
      <p:ext uri="{BB962C8B-B14F-4D97-AF65-F5344CB8AC3E}">
        <p14:creationId xmlns:p14="http://schemas.microsoft.com/office/powerpoint/2010/main" val="204462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4" y="23042336"/>
            <a:ext cx="26335037" cy="2721429"/>
          </a:xfrm>
        </p:spPr>
        <p:txBody>
          <a:bodyPr anchor="b"/>
          <a:lstStyle>
            <a:lvl1pPr algn="l">
              <a:defRPr sz="1714" b="1"/>
            </a:lvl1pPr>
          </a:lstStyle>
          <a:p>
            <a:r>
              <a:rPr lang="en-US"/>
              <a:t>Click to edit Master title style</a:t>
            </a:r>
          </a:p>
        </p:txBody>
      </p:sp>
      <p:sp>
        <p:nvSpPr>
          <p:cNvPr id="3" name="Picture Placeholder 2"/>
          <p:cNvSpPr>
            <a:spLocks noGrp="1"/>
          </p:cNvSpPr>
          <p:nvPr>
            <p:ph type="pic" idx="1"/>
          </p:nvPr>
        </p:nvSpPr>
        <p:spPr>
          <a:xfrm>
            <a:off x="8602664" y="2941865"/>
            <a:ext cx="26335037" cy="19750768"/>
          </a:xfrm>
        </p:spPr>
        <p:txBody>
          <a:bodyPr/>
          <a:lstStyle>
            <a:lvl1pPr marL="0" indent="0">
              <a:buNone/>
              <a:defRPr sz="2743"/>
            </a:lvl1pPr>
            <a:lvl2pPr marL="391866" indent="0">
              <a:buNone/>
              <a:defRPr sz="2400"/>
            </a:lvl2pPr>
            <a:lvl3pPr marL="783732" indent="0">
              <a:buNone/>
              <a:defRPr sz="2057"/>
            </a:lvl3pPr>
            <a:lvl4pPr marL="1175598" indent="0">
              <a:buNone/>
              <a:defRPr sz="1714"/>
            </a:lvl4pPr>
            <a:lvl5pPr marL="1567464" indent="0">
              <a:buNone/>
              <a:defRPr sz="1714"/>
            </a:lvl5pPr>
            <a:lvl6pPr marL="1959331" indent="0">
              <a:buNone/>
              <a:defRPr sz="1714"/>
            </a:lvl6pPr>
            <a:lvl7pPr marL="2351197" indent="0">
              <a:buNone/>
              <a:defRPr sz="1714"/>
            </a:lvl7pPr>
            <a:lvl8pPr marL="2743063" indent="0">
              <a:buNone/>
              <a:defRPr sz="1714"/>
            </a:lvl8pPr>
            <a:lvl9pPr marL="3134929" indent="0">
              <a:buNone/>
              <a:defRPr sz="1714"/>
            </a:lvl9pPr>
          </a:lstStyle>
          <a:p>
            <a:pPr lvl="0"/>
            <a:endParaRPr lang="en-US" noProof="0" dirty="0"/>
          </a:p>
        </p:txBody>
      </p:sp>
      <p:sp>
        <p:nvSpPr>
          <p:cNvPr id="4" name="Text Placeholder 3"/>
          <p:cNvSpPr>
            <a:spLocks noGrp="1"/>
          </p:cNvSpPr>
          <p:nvPr>
            <p:ph type="body" sz="half" idx="2"/>
          </p:nvPr>
        </p:nvSpPr>
        <p:spPr>
          <a:xfrm>
            <a:off x="8602664" y="25763765"/>
            <a:ext cx="26335037" cy="3863068"/>
          </a:xfrm>
        </p:spPr>
        <p:txBody>
          <a:bodyPr/>
          <a:lstStyle>
            <a:lvl1pPr marL="0" indent="0">
              <a:buNone/>
              <a:defRPr sz="1200"/>
            </a:lvl1pPr>
            <a:lvl2pPr marL="391866" indent="0">
              <a:buNone/>
              <a:defRPr sz="1029"/>
            </a:lvl2pPr>
            <a:lvl3pPr marL="783732" indent="0">
              <a:buNone/>
              <a:defRPr sz="857"/>
            </a:lvl3pPr>
            <a:lvl4pPr marL="1175598" indent="0">
              <a:buNone/>
              <a:defRPr sz="771"/>
            </a:lvl4pPr>
            <a:lvl5pPr marL="1567464" indent="0">
              <a:buNone/>
              <a:defRPr sz="771"/>
            </a:lvl5pPr>
            <a:lvl6pPr marL="1959331" indent="0">
              <a:buNone/>
              <a:defRPr sz="771"/>
            </a:lvl6pPr>
            <a:lvl7pPr marL="2351197" indent="0">
              <a:buNone/>
              <a:defRPr sz="771"/>
            </a:lvl7pPr>
            <a:lvl8pPr marL="2743063" indent="0">
              <a:buNone/>
              <a:defRPr sz="771"/>
            </a:lvl8pPr>
            <a:lvl9pPr marL="3134929" indent="0">
              <a:buNone/>
              <a:defRPr sz="77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6372026-9697-4905-82BA-4DE817F0BC15}" type="slidenum">
              <a:rPr lang="en-US" altLang="en-US"/>
              <a:pPr>
                <a:defRPr/>
              </a:pPr>
              <a:t>‹#›</a:t>
            </a:fld>
            <a:endParaRPr lang="en-US" altLang="en-US" dirty="0"/>
          </a:p>
        </p:txBody>
      </p:sp>
    </p:spTree>
    <p:extLst>
      <p:ext uri="{BB962C8B-B14F-4D97-AF65-F5344CB8AC3E}">
        <p14:creationId xmlns:p14="http://schemas.microsoft.com/office/powerpoint/2010/main" val="274054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5513" y="1317625"/>
            <a:ext cx="395001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3246" tIns="251623" rIns="503246" bIns="251623"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195513" y="7680325"/>
            <a:ext cx="39500175"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3246" tIns="251623" rIns="503246" bIns="25162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2195513" y="29976763"/>
            <a:ext cx="10239375" cy="2286000"/>
          </a:xfrm>
          <a:prstGeom prst="rect">
            <a:avLst/>
          </a:prstGeom>
          <a:noFill/>
          <a:ln w="9525">
            <a:noFill/>
            <a:miter lim="800000"/>
            <a:headEnd/>
            <a:tailEnd/>
          </a:ln>
          <a:effectLst/>
        </p:spPr>
        <p:txBody>
          <a:bodyPr vert="horz" wrap="square" lIns="503246" tIns="251623" rIns="503246" bIns="251623" numCol="1" anchor="t" anchorCtr="0" compatLnSpc="1">
            <a:prstTxWarp prst="textNoShape">
              <a:avLst/>
            </a:prstTxWarp>
          </a:bodyPr>
          <a:lstStyle>
            <a:lvl1pPr algn="l" eaLnBrk="1" hangingPunct="1">
              <a:defRPr sz="660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14997113" y="29976763"/>
            <a:ext cx="13896975" cy="2286000"/>
          </a:xfrm>
          <a:prstGeom prst="rect">
            <a:avLst/>
          </a:prstGeom>
          <a:noFill/>
          <a:ln w="9525">
            <a:noFill/>
            <a:miter lim="800000"/>
            <a:headEnd/>
            <a:tailEnd/>
          </a:ln>
          <a:effectLst/>
        </p:spPr>
        <p:txBody>
          <a:bodyPr vert="horz" wrap="square" lIns="503246" tIns="251623" rIns="503246" bIns="251623" numCol="1" anchor="t" anchorCtr="0" compatLnSpc="1">
            <a:prstTxWarp prst="textNoShape">
              <a:avLst/>
            </a:prstTxWarp>
          </a:bodyPr>
          <a:lstStyle>
            <a:lvl1pPr algn="ctr" eaLnBrk="1" hangingPunct="1">
              <a:defRPr sz="66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31456313" y="29976763"/>
            <a:ext cx="10239375" cy="2286000"/>
          </a:xfrm>
          <a:prstGeom prst="rect">
            <a:avLst/>
          </a:prstGeom>
          <a:noFill/>
          <a:ln w="9525">
            <a:noFill/>
            <a:miter lim="800000"/>
            <a:headEnd/>
            <a:tailEnd/>
          </a:ln>
          <a:effectLst/>
        </p:spPr>
        <p:txBody>
          <a:bodyPr vert="horz" wrap="square" lIns="503246" tIns="251623" rIns="503246" bIns="251623" numCol="1" anchor="t" anchorCtr="0" compatLnSpc="1">
            <a:prstTxWarp prst="textNoShape">
              <a:avLst/>
            </a:prstTxWarp>
          </a:bodyPr>
          <a:lstStyle>
            <a:lvl1pPr algn="r" eaLnBrk="1" hangingPunct="1">
              <a:defRPr sz="6600" smtClean="0"/>
            </a:lvl1pPr>
          </a:lstStyle>
          <a:p>
            <a:pPr>
              <a:defRPr/>
            </a:pPr>
            <a:fld id="{CAE537AD-9BB0-4881-8848-C6BA09023DF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13238" rtl="0" eaLnBrk="0" fontAlgn="base" hangingPunct="0">
        <a:spcBef>
          <a:spcPct val="0"/>
        </a:spcBef>
        <a:spcAft>
          <a:spcPct val="0"/>
        </a:spcAft>
        <a:defRPr sz="20700">
          <a:solidFill>
            <a:schemeClr val="tx2"/>
          </a:solidFill>
          <a:latin typeface="+mj-lt"/>
          <a:ea typeface="+mj-ea"/>
          <a:cs typeface="+mj-cs"/>
        </a:defRPr>
      </a:lvl1pPr>
      <a:lvl2pPr algn="ctr" defTabSz="4313238" rtl="0" eaLnBrk="0" fontAlgn="base" hangingPunct="0">
        <a:spcBef>
          <a:spcPct val="0"/>
        </a:spcBef>
        <a:spcAft>
          <a:spcPct val="0"/>
        </a:spcAft>
        <a:defRPr sz="20700">
          <a:solidFill>
            <a:schemeClr val="tx2"/>
          </a:solidFill>
          <a:latin typeface="Arial" charset="0"/>
        </a:defRPr>
      </a:lvl2pPr>
      <a:lvl3pPr algn="ctr" defTabSz="4313238" rtl="0" eaLnBrk="0" fontAlgn="base" hangingPunct="0">
        <a:spcBef>
          <a:spcPct val="0"/>
        </a:spcBef>
        <a:spcAft>
          <a:spcPct val="0"/>
        </a:spcAft>
        <a:defRPr sz="20700">
          <a:solidFill>
            <a:schemeClr val="tx2"/>
          </a:solidFill>
          <a:latin typeface="Arial" charset="0"/>
        </a:defRPr>
      </a:lvl3pPr>
      <a:lvl4pPr algn="ctr" defTabSz="4313238" rtl="0" eaLnBrk="0" fontAlgn="base" hangingPunct="0">
        <a:spcBef>
          <a:spcPct val="0"/>
        </a:spcBef>
        <a:spcAft>
          <a:spcPct val="0"/>
        </a:spcAft>
        <a:defRPr sz="20700">
          <a:solidFill>
            <a:schemeClr val="tx2"/>
          </a:solidFill>
          <a:latin typeface="Arial" charset="0"/>
        </a:defRPr>
      </a:lvl4pPr>
      <a:lvl5pPr algn="ctr" defTabSz="4313238" rtl="0" eaLnBrk="0" fontAlgn="base" hangingPunct="0">
        <a:spcBef>
          <a:spcPct val="0"/>
        </a:spcBef>
        <a:spcAft>
          <a:spcPct val="0"/>
        </a:spcAft>
        <a:defRPr sz="20700">
          <a:solidFill>
            <a:schemeClr val="tx2"/>
          </a:solidFill>
          <a:latin typeface="Arial" charset="0"/>
        </a:defRPr>
      </a:lvl5pPr>
      <a:lvl6pPr marL="391866" algn="ctr" defTabSz="4313249" rtl="0" fontAlgn="base">
        <a:spcBef>
          <a:spcPct val="0"/>
        </a:spcBef>
        <a:spcAft>
          <a:spcPct val="0"/>
        </a:spcAft>
        <a:defRPr sz="20742">
          <a:solidFill>
            <a:schemeClr val="tx2"/>
          </a:solidFill>
          <a:latin typeface="Arial" charset="0"/>
        </a:defRPr>
      </a:lvl6pPr>
      <a:lvl7pPr marL="783732" algn="ctr" defTabSz="4313249" rtl="0" fontAlgn="base">
        <a:spcBef>
          <a:spcPct val="0"/>
        </a:spcBef>
        <a:spcAft>
          <a:spcPct val="0"/>
        </a:spcAft>
        <a:defRPr sz="20742">
          <a:solidFill>
            <a:schemeClr val="tx2"/>
          </a:solidFill>
          <a:latin typeface="Arial" charset="0"/>
        </a:defRPr>
      </a:lvl7pPr>
      <a:lvl8pPr marL="1175598" algn="ctr" defTabSz="4313249" rtl="0" fontAlgn="base">
        <a:spcBef>
          <a:spcPct val="0"/>
        </a:spcBef>
        <a:spcAft>
          <a:spcPct val="0"/>
        </a:spcAft>
        <a:defRPr sz="20742">
          <a:solidFill>
            <a:schemeClr val="tx2"/>
          </a:solidFill>
          <a:latin typeface="Arial" charset="0"/>
        </a:defRPr>
      </a:lvl8pPr>
      <a:lvl9pPr marL="1567464" algn="ctr" defTabSz="4313249" rtl="0" fontAlgn="base">
        <a:spcBef>
          <a:spcPct val="0"/>
        </a:spcBef>
        <a:spcAft>
          <a:spcPct val="0"/>
        </a:spcAft>
        <a:defRPr sz="20742">
          <a:solidFill>
            <a:schemeClr val="tx2"/>
          </a:solidFill>
          <a:latin typeface="Arial" charset="0"/>
        </a:defRPr>
      </a:lvl9pPr>
    </p:titleStyle>
    <p:bodyStyle>
      <a:lvl1pPr marL="1617663" indent="-1617663" algn="l" defTabSz="4313238" rtl="0" eaLnBrk="0" fontAlgn="base" hangingPunct="0">
        <a:spcBef>
          <a:spcPct val="20000"/>
        </a:spcBef>
        <a:spcAft>
          <a:spcPct val="0"/>
        </a:spcAft>
        <a:buChar char="•"/>
        <a:defRPr sz="15100">
          <a:solidFill>
            <a:schemeClr val="tx1"/>
          </a:solidFill>
          <a:latin typeface="+mn-lt"/>
          <a:ea typeface="+mn-ea"/>
          <a:cs typeface="+mn-cs"/>
        </a:defRPr>
      </a:lvl1pPr>
      <a:lvl2pPr marL="3503613" indent="-1346200" algn="l" defTabSz="4313238" rtl="0" eaLnBrk="0" fontAlgn="base" hangingPunct="0">
        <a:spcBef>
          <a:spcPct val="20000"/>
        </a:spcBef>
        <a:spcAft>
          <a:spcPct val="0"/>
        </a:spcAft>
        <a:buChar char="–"/>
        <a:defRPr sz="13200">
          <a:solidFill>
            <a:schemeClr val="tx1"/>
          </a:solidFill>
          <a:latin typeface="+mn-lt"/>
        </a:defRPr>
      </a:lvl2pPr>
      <a:lvl3pPr marL="5391150" indent="-1077913" algn="l" defTabSz="4313238" rtl="0" eaLnBrk="0" fontAlgn="base" hangingPunct="0">
        <a:spcBef>
          <a:spcPct val="20000"/>
        </a:spcBef>
        <a:spcAft>
          <a:spcPct val="0"/>
        </a:spcAft>
        <a:buChar char="•"/>
        <a:defRPr sz="11300">
          <a:solidFill>
            <a:schemeClr val="tx1"/>
          </a:solidFill>
          <a:latin typeface="+mn-lt"/>
        </a:defRPr>
      </a:lvl3pPr>
      <a:lvl4pPr marL="7548563" indent="-1076325" algn="l" defTabSz="4313238" rtl="0" eaLnBrk="0" fontAlgn="base" hangingPunct="0">
        <a:spcBef>
          <a:spcPct val="20000"/>
        </a:spcBef>
        <a:spcAft>
          <a:spcPct val="0"/>
        </a:spcAft>
        <a:buChar char="–"/>
        <a:defRPr sz="9500">
          <a:solidFill>
            <a:schemeClr val="tx1"/>
          </a:solidFill>
          <a:latin typeface="+mn-lt"/>
        </a:defRPr>
      </a:lvl4pPr>
      <a:lvl5pPr marL="9702800" indent="-1074738" algn="l" defTabSz="4313238" rtl="0" eaLnBrk="0" fontAlgn="base" hangingPunct="0">
        <a:spcBef>
          <a:spcPct val="20000"/>
        </a:spcBef>
        <a:spcAft>
          <a:spcPct val="0"/>
        </a:spcAft>
        <a:buChar char="»"/>
        <a:defRPr sz="9500">
          <a:solidFill>
            <a:schemeClr val="tx1"/>
          </a:solidFill>
          <a:latin typeface="+mn-lt"/>
        </a:defRPr>
      </a:lvl5pPr>
      <a:lvl6pPr marL="10095995" indent="-1076272" algn="l" defTabSz="4313249" rtl="0" fontAlgn="base">
        <a:spcBef>
          <a:spcPct val="20000"/>
        </a:spcBef>
        <a:spcAft>
          <a:spcPct val="0"/>
        </a:spcAft>
        <a:buChar char="»"/>
        <a:defRPr sz="9514">
          <a:solidFill>
            <a:schemeClr val="tx1"/>
          </a:solidFill>
          <a:latin typeface="+mn-lt"/>
        </a:defRPr>
      </a:lvl6pPr>
      <a:lvl7pPr marL="10487861" indent="-1076272" algn="l" defTabSz="4313249" rtl="0" fontAlgn="base">
        <a:spcBef>
          <a:spcPct val="20000"/>
        </a:spcBef>
        <a:spcAft>
          <a:spcPct val="0"/>
        </a:spcAft>
        <a:buChar char="»"/>
        <a:defRPr sz="9514">
          <a:solidFill>
            <a:schemeClr val="tx1"/>
          </a:solidFill>
          <a:latin typeface="+mn-lt"/>
        </a:defRPr>
      </a:lvl7pPr>
      <a:lvl8pPr marL="10879727" indent="-1076272" algn="l" defTabSz="4313249" rtl="0" fontAlgn="base">
        <a:spcBef>
          <a:spcPct val="20000"/>
        </a:spcBef>
        <a:spcAft>
          <a:spcPct val="0"/>
        </a:spcAft>
        <a:buChar char="»"/>
        <a:defRPr sz="9514">
          <a:solidFill>
            <a:schemeClr val="tx1"/>
          </a:solidFill>
          <a:latin typeface="+mn-lt"/>
        </a:defRPr>
      </a:lvl8pPr>
      <a:lvl9pPr marL="11271594" indent="-1076272" algn="l" defTabSz="4313249" rtl="0" fontAlgn="base">
        <a:spcBef>
          <a:spcPct val="20000"/>
        </a:spcBef>
        <a:spcAft>
          <a:spcPct val="0"/>
        </a:spcAft>
        <a:buChar char="»"/>
        <a:defRPr sz="9514">
          <a:solidFill>
            <a:schemeClr val="tx1"/>
          </a:solidFill>
          <a:latin typeface="+mn-lt"/>
        </a:defRPr>
      </a:lvl9pPr>
    </p:bodyStyle>
    <p:otherStyle>
      <a:defPPr>
        <a:defRPr lang="en-US"/>
      </a:defPPr>
      <a:lvl1pPr marL="0" algn="l" defTabSz="783732" rtl="0" eaLnBrk="1" latinLnBrk="0" hangingPunct="1">
        <a:defRPr sz="1543" kern="1200">
          <a:solidFill>
            <a:schemeClr val="tx1"/>
          </a:solidFill>
          <a:latin typeface="+mn-lt"/>
          <a:ea typeface="+mn-ea"/>
          <a:cs typeface="+mn-cs"/>
        </a:defRPr>
      </a:lvl1pPr>
      <a:lvl2pPr marL="391866" algn="l" defTabSz="783732" rtl="0" eaLnBrk="1" latinLnBrk="0" hangingPunct="1">
        <a:defRPr sz="1543" kern="1200">
          <a:solidFill>
            <a:schemeClr val="tx1"/>
          </a:solidFill>
          <a:latin typeface="+mn-lt"/>
          <a:ea typeface="+mn-ea"/>
          <a:cs typeface="+mn-cs"/>
        </a:defRPr>
      </a:lvl2pPr>
      <a:lvl3pPr marL="783732" algn="l" defTabSz="783732" rtl="0" eaLnBrk="1" latinLnBrk="0" hangingPunct="1">
        <a:defRPr sz="1543" kern="1200">
          <a:solidFill>
            <a:schemeClr val="tx1"/>
          </a:solidFill>
          <a:latin typeface="+mn-lt"/>
          <a:ea typeface="+mn-ea"/>
          <a:cs typeface="+mn-cs"/>
        </a:defRPr>
      </a:lvl3pPr>
      <a:lvl4pPr marL="1175598" algn="l" defTabSz="783732" rtl="0" eaLnBrk="1" latinLnBrk="0" hangingPunct="1">
        <a:defRPr sz="1543" kern="1200">
          <a:solidFill>
            <a:schemeClr val="tx1"/>
          </a:solidFill>
          <a:latin typeface="+mn-lt"/>
          <a:ea typeface="+mn-ea"/>
          <a:cs typeface="+mn-cs"/>
        </a:defRPr>
      </a:lvl4pPr>
      <a:lvl5pPr marL="1567464" algn="l" defTabSz="783732" rtl="0" eaLnBrk="1" latinLnBrk="0" hangingPunct="1">
        <a:defRPr sz="1543" kern="1200">
          <a:solidFill>
            <a:schemeClr val="tx1"/>
          </a:solidFill>
          <a:latin typeface="+mn-lt"/>
          <a:ea typeface="+mn-ea"/>
          <a:cs typeface="+mn-cs"/>
        </a:defRPr>
      </a:lvl5pPr>
      <a:lvl6pPr marL="1959331" algn="l" defTabSz="783732" rtl="0" eaLnBrk="1" latinLnBrk="0" hangingPunct="1">
        <a:defRPr sz="1543" kern="1200">
          <a:solidFill>
            <a:schemeClr val="tx1"/>
          </a:solidFill>
          <a:latin typeface="+mn-lt"/>
          <a:ea typeface="+mn-ea"/>
          <a:cs typeface="+mn-cs"/>
        </a:defRPr>
      </a:lvl6pPr>
      <a:lvl7pPr marL="2351197" algn="l" defTabSz="783732" rtl="0" eaLnBrk="1" latinLnBrk="0" hangingPunct="1">
        <a:defRPr sz="1543" kern="1200">
          <a:solidFill>
            <a:schemeClr val="tx1"/>
          </a:solidFill>
          <a:latin typeface="+mn-lt"/>
          <a:ea typeface="+mn-ea"/>
          <a:cs typeface="+mn-cs"/>
        </a:defRPr>
      </a:lvl7pPr>
      <a:lvl8pPr marL="2743063" algn="l" defTabSz="783732" rtl="0" eaLnBrk="1" latinLnBrk="0" hangingPunct="1">
        <a:defRPr sz="1543" kern="1200">
          <a:solidFill>
            <a:schemeClr val="tx1"/>
          </a:solidFill>
          <a:latin typeface="+mn-lt"/>
          <a:ea typeface="+mn-ea"/>
          <a:cs typeface="+mn-cs"/>
        </a:defRPr>
      </a:lvl8pPr>
      <a:lvl9pPr marL="3134929" algn="l" defTabSz="783732" rtl="0" eaLnBrk="1" latinLnBrk="0" hangingPunct="1">
        <a:defRPr sz="15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6"/>
          <p:cNvSpPr>
            <a:spLocks noChangeArrowheads="1"/>
          </p:cNvSpPr>
          <p:nvPr/>
        </p:nvSpPr>
        <p:spPr bwMode="auto">
          <a:xfrm>
            <a:off x="31757793" y="5035550"/>
            <a:ext cx="11426825" cy="704850"/>
          </a:xfrm>
          <a:prstGeom prst="rect">
            <a:avLst/>
          </a:prstGeom>
          <a:solidFill>
            <a:srgbClr val="FFC82E"/>
          </a:solidFill>
          <a:ln w="9525">
            <a:solidFill>
              <a:srgbClr val="FFCC18"/>
            </a:solidFill>
            <a:miter lim="800000"/>
            <a:headEnd/>
            <a:tailEnd/>
          </a:ln>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defRPr/>
            </a:pPr>
            <a:endParaRPr lang="en-US" altLang="en-US" sz="8485" dirty="0"/>
          </a:p>
        </p:txBody>
      </p:sp>
      <p:sp>
        <p:nvSpPr>
          <p:cNvPr id="2053" name="Rectangle 38"/>
          <p:cNvSpPr>
            <a:spLocks noChangeArrowheads="1"/>
          </p:cNvSpPr>
          <p:nvPr/>
        </p:nvSpPr>
        <p:spPr bwMode="auto">
          <a:xfrm>
            <a:off x="31719692" y="27867877"/>
            <a:ext cx="11426825" cy="704850"/>
          </a:xfrm>
          <a:prstGeom prst="rect">
            <a:avLst/>
          </a:prstGeom>
          <a:solidFill>
            <a:srgbClr val="FFC82E"/>
          </a:solidFill>
          <a:ln w="9525">
            <a:solidFill>
              <a:srgbClr val="FFCC18"/>
            </a:solidFill>
            <a:miter lim="800000"/>
            <a:headEnd/>
            <a:tailEnd/>
          </a:ln>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defRPr/>
            </a:pPr>
            <a:endParaRPr lang="en-US" altLang="en-US" sz="8485" dirty="0"/>
          </a:p>
        </p:txBody>
      </p:sp>
      <p:sp>
        <p:nvSpPr>
          <p:cNvPr id="2054" name="Rectangle 41"/>
          <p:cNvSpPr>
            <a:spLocks noChangeArrowheads="1"/>
          </p:cNvSpPr>
          <p:nvPr/>
        </p:nvSpPr>
        <p:spPr bwMode="auto">
          <a:xfrm>
            <a:off x="943410" y="5063531"/>
            <a:ext cx="14729832" cy="704850"/>
          </a:xfrm>
          <a:prstGeom prst="rect">
            <a:avLst/>
          </a:prstGeom>
          <a:solidFill>
            <a:srgbClr val="FFC82E"/>
          </a:solidFill>
          <a:ln w="9525">
            <a:solidFill>
              <a:srgbClr val="FFCC18"/>
            </a:solidFill>
            <a:miter lim="800000"/>
            <a:headEnd/>
            <a:tailEnd/>
          </a:ln>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defRPr/>
            </a:pPr>
            <a:endParaRPr lang="en-US" altLang="en-US" sz="8485" dirty="0"/>
          </a:p>
        </p:txBody>
      </p:sp>
      <p:sp>
        <p:nvSpPr>
          <p:cNvPr id="2056" name="Rectangle 39"/>
          <p:cNvSpPr>
            <a:spLocks noChangeArrowheads="1"/>
          </p:cNvSpPr>
          <p:nvPr/>
        </p:nvSpPr>
        <p:spPr bwMode="auto">
          <a:xfrm>
            <a:off x="777157" y="13833877"/>
            <a:ext cx="14729832" cy="704850"/>
          </a:xfrm>
          <a:prstGeom prst="rect">
            <a:avLst/>
          </a:prstGeom>
          <a:solidFill>
            <a:srgbClr val="FFC82E"/>
          </a:solidFill>
          <a:ln w="9525">
            <a:solidFill>
              <a:srgbClr val="FFCC18"/>
            </a:solidFill>
            <a:miter lim="800000"/>
            <a:headEnd/>
            <a:tailEnd/>
          </a:ln>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defRPr/>
            </a:pPr>
            <a:endParaRPr lang="en-US" altLang="en-US" sz="8485" dirty="0"/>
          </a:p>
        </p:txBody>
      </p:sp>
      <p:sp>
        <p:nvSpPr>
          <p:cNvPr id="2091" name="Text Box 43"/>
          <p:cNvSpPr txBox="1">
            <a:spLocks noChangeArrowheads="1"/>
          </p:cNvSpPr>
          <p:nvPr/>
        </p:nvSpPr>
        <p:spPr bwMode="auto">
          <a:xfrm>
            <a:off x="581894" y="13756089"/>
            <a:ext cx="14727277" cy="705246"/>
          </a:xfrm>
          <a:prstGeom prst="rect">
            <a:avLst/>
          </a:prstGeom>
          <a:gradFill rotWithShape="0">
            <a:gsLst>
              <a:gs pos="0">
                <a:srgbClr val="502D7F"/>
              </a:gs>
              <a:gs pos="100000">
                <a:schemeClr val="tx2"/>
              </a:gs>
            </a:gsLst>
            <a:lin ang="0" scaled="1"/>
          </a:gradFill>
          <a:ln w="9525">
            <a:noFill/>
            <a:miter lim="800000"/>
            <a:headEnd/>
            <a:tailEnd/>
          </a:ln>
          <a:effectLst/>
        </p:spPr>
        <p:txBody>
          <a:bodyPr wrap="square" lIns="123750" tIns="61875" rIns="123750" bIns="61875">
            <a:spAutoFit/>
          </a:bodyPr>
          <a:lstStyle/>
          <a:p>
            <a:pPr defTabSz="1236828">
              <a:spcBef>
                <a:spcPct val="50000"/>
              </a:spcBef>
              <a:defRPr/>
            </a:pPr>
            <a:r>
              <a:rPr lang="en-US" sz="3771" b="1" dirty="0">
                <a:solidFill>
                  <a:schemeClr val="bg1"/>
                </a:solidFill>
                <a:effectLst>
                  <a:outerShdw blurRad="38100" dist="38100" dir="2700000" algn="tl">
                    <a:srgbClr val="000000"/>
                  </a:outerShdw>
                </a:effectLst>
                <a:latin typeface="Arial" charset="0"/>
              </a:rPr>
              <a:t>Case description</a:t>
            </a:r>
            <a:endParaRPr lang="en-US" sz="3257" dirty="0">
              <a:effectLst>
                <a:outerShdw blurRad="38100" dist="38100" dir="2700000" algn="tl">
                  <a:srgbClr val="FFFFFF"/>
                </a:outerShdw>
              </a:effectLst>
              <a:latin typeface="Times New Roman" pitchFamily="18" charset="0"/>
            </a:endParaRPr>
          </a:p>
        </p:txBody>
      </p:sp>
      <p:sp>
        <p:nvSpPr>
          <p:cNvPr id="2092" name="Text Box 44"/>
          <p:cNvSpPr txBox="1">
            <a:spLocks noChangeArrowheads="1"/>
          </p:cNvSpPr>
          <p:nvPr/>
        </p:nvSpPr>
        <p:spPr bwMode="auto">
          <a:xfrm>
            <a:off x="748147" y="4984156"/>
            <a:ext cx="14727277" cy="705246"/>
          </a:xfrm>
          <a:prstGeom prst="rect">
            <a:avLst/>
          </a:prstGeom>
          <a:gradFill rotWithShape="0">
            <a:gsLst>
              <a:gs pos="0">
                <a:srgbClr val="502D7F"/>
              </a:gs>
              <a:gs pos="100000">
                <a:schemeClr val="tx2"/>
              </a:gs>
            </a:gsLst>
            <a:lin ang="0" scaled="1"/>
          </a:gradFill>
          <a:ln w="9525">
            <a:noFill/>
            <a:miter lim="800000"/>
            <a:headEnd/>
            <a:tailEnd/>
          </a:ln>
          <a:effectLst/>
        </p:spPr>
        <p:txBody>
          <a:bodyPr wrap="square" lIns="123750" tIns="61875" rIns="123750" bIns="61875">
            <a:spAutoFit/>
          </a:bodyPr>
          <a:lstStyle/>
          <a:p>
            <a:pPr defTabSz="1236828">
              <a:spcBef>
                <a:spcPct val="50000"/>
              </a:spcBef>
              <a:defRPr/>
            </a:pPr>
            <a:r>
              <a:rPr lang="en-US" sz="3771" b="1" dirty="0">
                <a:solidFill>
                  <a:schemeClr val="bg1"/>
                </a:solidFill>
                <a:effectLst>
                  <a:outerShdw blurRad="38100" dist="38100" dir="2700000" algn="tl">
                    <a:srgbClr val="000000"/>
                  </a:outerShdw>
                </a:effectLst>
                <a:latin typeface="Arial" charset="0"/>
              </a:rPr>
              <a:t>Introduction</a:t>
            </a:r>
            <a:endParaRPr lang="en-US" sz="3257" dirty="0">
              <a:effectLst>
                <a:outerShdw blurRad="38100" dist="38100" dir="2700000" algn="tl">
                  <a:srgbClr val="FFFFFF"/>
                </a:outerShdw>
              </a:effectLst>
              <a:latin typeface="Times New Roman" pitchFamily="18" charset="0"/>
            </a:endParaRPr>
          </a:p>
        </p:txBody>
      </p:sp>
      <p:sp>
        <p:nvSpPr>
          <p:cNvPr id="2094" name="Text Box 46"/>
          <p:cNvSpPr txBox="1">
            <a:spLocks noChangeArrowheads="1"/>
          </p:cNvSpPr>
          <p:nvPr/>
        </p:nvSpPr>
        <p:spPr bwMode="auto">
          <a:xfrm>
            <a:off x="31562530" y="4956175"/>
            <a:ext cx="11425238" cy="704850"/>
          </a:xfrm>
          <a:prstGeom prst="rect">
            <a:avLst/>
          </a:prstGeom>
          <a:gradFill rotWithShape="0">
            <a:gsLst>
              <a:gs pos="0">
                <a:srgbClr val="502D7F"/>
              </a:gs>
              <a:gs pos="100000">
                <a:schemeClr val="tx2"/>
              </a:gs>
            </a:gsLst>
            <a:lin ang="0" scaled="1"/>
          </a:gradFill>
          <a:ln w="9525">
            <a:noFill/>
            <a:miter lim="800000"/>
            <a:headEnd/>
            <a:tailEnd/>
          </a:ln>
          <a:effectLst/>
        </p:spPr>
        <p:txBody>
          <a:bodyPr lIns="123750" tIns="61875" rIns="123750" bIns="61875">
            <a:spAutoFit/>
          </a:bodyPr>
          <a:lstStyle/>
          <a:p>
            <a:pPr defTabSz="1236828">
              <a:spcBef>
                <a:spcPct val="50000"/>
              </a:spcBef>
              <a:defRPr/>
            </a:pPr>
            <a:r>
              <a:rPr lang="en-US" sz="3771" b="1" dirty="0">
                <a:solidFill>
                  <a:schemeClr val="bg1"/>
                </a:solidFill>
                <a:effectLst>
                  <a:outerShdw blurRad="38100" dist="38100" dir="2700000" algn="tl">
                    <a:srgbClr val="000000"/>
                  </a:outerShdw>
                </a:effectLst>
                <a:latin typeface="Arial" charset="0"/>
              </a:rPr>
              <a:t>Research organization characteristics:</a:t>
            </a:r>
            <a:endParaRPr lang="en-US" sz="3257" dirty="0">
              <a:latin typeface="Times New Roman" pitchFamily="18" charset="0"/>
            </a:endParaRPr>
          </a:p>
        </p:txBody>
      </p:sp>
      <p:sp>
        <p:nvSpPr>
          <p:cNvPr id="2101" name="Text Box 53"/>
          <p:cNvSpPr txBox="1">
            <a:spLocks noChangeArrowheads="1"/>
          </p:cNvSpPr>
          <p:nvPr/>
        </p:nvSpPr>
        <p:spPr bwMode="auto">
          <a:xfrm>
            <a:off x="31524429" y="27790089"/>
            <a:ext cx="11425238" cy="704850"/>
          </a:xfrm>
          <a:prstGeom prst="rect">
            <a:avLst/>
          </a:prstGeom>
          <a:gradFill rotWithShape="0">
            <a:gsLst>
              <a:gs pos="0">
                <a:srgbClr val="502D7F"/>
              </a:gs>
              <a:gs pos="100000">
                <a:schemeClr val="tx2"/>
              </a:gs>
            </a:gsLst>
            <a:lin ang="0" scaled="1"/>
          </a:gradFill>
          <a:ln w="9525">
            <a:noFill/>
            <a:miter lim="800000"/>
            <a:headEnd/>
            <a:tailEnd/>
          </a:ln>
          <a:effectLst/>
        </p:spPr>
        <p:txBody>
          <a:bodyPr lIns="123750" tIns="61875" rIns="123750" bIns="61875">
            <a:spAutoFit/>
          </a:bodyPr>
          <a:lstStyle/>
          <a:p>
            <a:pPr defTabSz="1236828">
              <a:spcBef>
                <a:spcPct val="50000"/>
              </a:spcBef>
              <a:defRPr/>
            </a:pPr>
            <a:r>
              <a:rPr lang="en-US" sz="3771" b="1" dirty="0">
                <a:solidFill>
                  <a:schemeClr val="bg1"/>
                </a:solidFill>
                <a:effectLst>
                  <a:outerShdw blurRad="38100" dist="38100" dir="2700000" algn="tl">
                    <a:srgbClr val="000000"/>
                  </a:outerShdw>
                </a:effectLst>
                <a:latin typeface="Arial" charset="0"/>
              </a:rPr>
              <a:t>Conclusion</a:t>
            </a:r>
            <a:endParaRPr lang="en-US" sz="3257" dirty="0">
              <a:latin typeface="Times New Roman" pitchFamily="18" charset="0"/>
            </a:endParaRPr>
          </a:p>
        </p:txBody>
      </p:sp>
      <p:sp>
        <p:nvSpPr>
          <p:cNvPr id="2067" name="Rectangle 57"/>
          <p:cNvSpPr>
            <a:spLocks noChangeArrowheads="1"/>
          </p:cNvSpPr>
          <p:nvPr/>
        </p:nvSpPr>
        <p:spPr bwMode="auto">
          <a:xfrm>
            <a:off x="457200" y="681038"/>
            <a:ext cx="42748200" cy="3890962"/>
          </a:xfrm>
          <a:prstGeom prst="rect">
            <a:avLst/>
          </a:prstGeom>
          <a:gradFill rotWithShape="0">
            <a:gsLst>
              <a:gs pos="0">
                <a:srgbClr val="502D7F"/>
              </a:gs>
              <a:gs pos="100000">
                <a:schemeClr val="tx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defRPr/>
            </a:pPr>
            <a:endParaRPr lang="en-US" altLang="en-US" sz="8485" dirty="0"/>
          </a:p>
        </p:txBody>
      </p:sp>
      <p:sp>
        <p:nvSpPr>
          <p:cNvPr id="2068" name="Text Box 58"/>
          <p:cNvSpPr txBox="1">
            <a:spLocks noChangeArrowheads="1"/>
          </p:cNvSpPr>
          <p:nvPr/>
        </p:nvSpPr>
        <p:spPr bwMode="auto">
          <a:xfrm>
            <a:off x="9886518" y="860822"/>
            <a:ext cx="25244425"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750" tIns="61875" rIns="123750" bIns="61875"/>
          <a:lstStyle>
            <a:lvl1pPr defTabSz="1443038" eaLnBrk="0" hangingPunct="0">
              <a:defRPr sz="9900">
                <a:solidFill>
                  <a:schemeClr val="tx1"/>
                </a:solidFill>
                <a:latin typeface="Arial" panose="020B0604020202020204" pitchFamily="34" charset="0"/>
              </a:defRPr>
            </a:lvl1pPr>
            <a:lvl2pPr marL="742950" indent="-285750" defTabSz="1443038" eaLnBrk="0" hangingPunct="0">
              <a:defRPr sz="9900">
                <a:solidFill>
                  <a:schemeClr val="tx1"/>
                </a:solidFill>
                <a:latin typeface="Arial" panose="020B0604020202020204" pitchFamily="34" charset="0"/>
              </a:defRPr>
            </a:lvl2pPr>
            <a:lvl3pPr marL="1143000" indent="-228600" defTabSz="1443038" eaLnBrk="0" hangingPunct="0">
              <a:defRPr sz="9900">
                <a:solidFill>
                  <a:schemeClr val="tx1"/>
                </a:solidFill>
                <a:latin typeface="Arial" panose="020B0604020202020204" pitchFamily="34" charset="0"/>
              </a:defRPr>
            </a:lvl3pPr>
            <a:lvl4pPr marL="1600200" indent="-228600" defTabSz="1443038" eaLnBrk="0" hangingPunct="0">
              <a:defRPr sz="9900">
                <a:solidFill>
                  <a:schemeClr val="tx1"/>
                </a:solidFill>
                <a:latin typeface="Arial" panose="020B0604020202020204" pitchFamily="34" charset="0"/>
              </a:defRPr>
            </a:lvl4pPr>
            <a:lvl5pPr marL="2057400" indent="-228600" defTabSz="1443038" eaLnBrk="0" hangingPunct="0">
              <a:defRPr sz="9900">
                <a:solidFill>
                  <a:schemeClr val="tx1"/>
                </a:solidFill>
                <a:latin typeface="Arial" panose="020B0604020202020204" pitchFamily="34" charset="0"/>
              </a:defRPr>
            </a:lvl5pPr>
            <a:lvl6pPr marL="2514600" indent="-228600" algn="ctr" defTabSz="1443038"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defTabSz="1443038"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defTabSz="1443038"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defTabSz="1443038" eaLnBrk="0" fontAlgn="base" hangingPunct="0">
              <a:spcBef>
                <a:spcPct val="0"/>
              </a:spcBef>
              <a:spcAft>
                <a:spcPct val="0"/>
              </a:spcAft>
              <a:defRPr sz="9900">
                <a:solidFill>
                  <a:schemeClr val="tx1"/>
                </a:solidFill>
                <a:latin typeface="Arial" panose="020B0604020202020204" pitchFamily="34" charset="0"/>
              </a:defRPr>
            </a:lvl9pPr>
          </a:lstStyle>
          <a:p>
            <a:pPr algn="ctr">
              <a:spcBef>
                <a:spcPct val="30000"/>
              </a:spcBef>
              <a:defRPr/>
            </a:pPr>
            <a:r>
              <a:rPr lang="en-US" altLang="en-US" sz="7542" b="1" dirty="0">
                <a:solidFill>
                  <a:srgbClr val="FFC82E"/>
                </a:solidFill>
              </a:rPr>
              <a:t>Andrew W. Ju, MD</a:t>
            </a:r>
          </a:p>
          <a:p>
            <a:pPr algn="ctr">
              <a:spcBef>
                <a:spcPct val="30000"/>
              </a:spcBef>
              <a:defRPr/>
            </a:pPr>
            <a:r>
              <a:rPr lang="en-US" altLang="en-US" sz="5400" b="1" dirty="0">
                <a:solidFill>
                  <a:schemeClr val="bg1"/>
                </a:solidFill>
              </a:rPr>
              <a:t>2024/2025 Scholar Teacher</a:t>
            </a:r>
          </a:p>
          <a:p>
            <a:pPr algn="ctr">
              <a:spcBef>
                <a:spcPct val="30000"/>
              </a:spcBef>
              <a:defRPr/>
            </a:pPr>
            <a:r>
              <a:rPr lang="en-US" altLang="en-US" sz="5400" b="1" dirty="0">
                <a:solidFill>
                  <a:schemeClr val="bg1"/>
                </a:solidFill>
              </a:rPr>
              <a:t>A framework for undergraduate/graduate clinical research organization</a:t>
            </a:r>
          </a:p>
        </p:txBody>
      </p:sp>
      <p:sp>
        <p:nvSpPr>
          <p:cNvPr id="2069" name="Rectangle 59"/>
          <p:cNvSpPr>
            <a:spLocks noChangeArrowheads="1"/>
          </p:cNvSpPr>
          <p:nvPr/>
        </p:nvSpPr>
        <p:spPr bwMode="auto">
          <a:xfrm>
            <a:off x="36804600" y="1600200"/>
            <a:ext cx="5813425"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750" tIns="61875" rIns="123750" bIns="61875"/>
          <a:lstStyle>
            <a:lvl1pPr defTabSz="1443038" eaLnBrk="0" hangingPunct="0">
              <a:defRPr sz="9900">
                <a:solidFill>
                  <a:schemeClr val="tx1"/>
                </a:solidFill>
                <a:latin typeface="Arial" panose="020B0604020202020204" pitchFamily="34" charset="0"/>
              </a:defRPr>
            </a:lvl1pPr>
            <a:lvl2pPr marL="742950" indent="-285750" defTabSz="1443038" eaLnBrk="0" hangingPunct="0">
              <a:defRPr sz="9900">
                <a:solidFill>
                  <a:schemeClr val="tx1"/>
                </a:solidFill>
                <a:latin typeface="Arial" panose="020B0604020202020204" pitchFamily="34" charset="0"/>
              </a:defRPr>
            </a:lvl2pPr>
            <a:lvl3pPr marL="1143000" indent="-228600" defTabSz="1443038" eaLnBrk="0" hangingPunct="0">
              <a:defRPr sz="9900">
                <a:solidFill>
                  <a:schemeClr val="tx1"/>
                </a:solidFill>
                <a:latin typeface="Arial" panose="020B0604020202020204" pitchFamily="34" charset="0"/>
              </a:defRPr>
            </a:lvl3pPr>
            <a:lvl4pPr marL="1600200" indent="-228600" defTabSz="1443038" eaLnBrk="0" hangingPunct="0">
              <a:defRPr sz="9900">
                <a:solidFill>
                  <a:schemeClr val="tx1"/>
                </a:solidFill>
                <a:latin typeface="Arial" panose="020B0604020202020204" pitchFamily="34" charset="0"/>
              </a:defRPr>
            </a:lvl4pPr>
            <a:lvl5pPr marL="2057400" indent="-228600" defTabSz="1443038" eaLnBrk="0" hangingPunct="0">
              <a:defRPr sz="9900">
                <a:solidFill>
                  <a:schemeClr val="tx1"/>
                </a:solidFill>
                <a:latin typeface="Arial" panose="020B0604020202020204" pitchFamily="34" charset="0"/>
              </a:defRPr>
            </a:lvl5pPr>
            <a:lvl6pPr marL="2514600" indent="-228600" algn="ctr" defTabSz="1443038"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defTabSz="1443038"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defTabSz="1443038"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defTabSz="1443038" eaLnBrk="0" fontAlgn="base" hangingPunct="0">
              <a:spcBef>
                <a:spcPct val="0"/>
              </a:spcBef>
              <a:spcAft>
                <a:spcPct val="0"/>
              </a:spcAft>
              <a:defRPr sz="9900">
                <a:solidFill>
                  <a:schemeClr val="tx1"/>
                </a:solidFill>
                <a:latin typeface="Arial" panose="020B0604020202020204" pitchFamily="34" charset="0"/>
              </a:defRPr>
            </a:lvl9pPr>
          </a:lstStyle>
          <a:p>
            <a:pPr algn="r">
              <a:lnSpc>
                <a:spcPct val="70000"/>
              </a:lnSpc>
              <a:spcBef>
                <a:spcPct val="30000"/>
              </a:spcBef>
              <a:defRPr/>
            </a:pPr>
            <a:r>
              <a:rPr lang="en-US" altLang="en-US" sz="2800" dirty="0">
                <a:solidFill>
                  <a:schemeClr val="bg1"/>
                </a:solidFill>
                <a:latin typeface="Garamond" panose="02020404030301010803" pitchFamily="18" charset="0"/>
              </a:rPr>
              <a:t>BSOM Dept. of Radiation Oncology</a:t>
            </a:r>
          </a:p>
          <a:p>
            <a:pPr algn="r">
              <a:lnSpc>
                <a:spcPct val="70000"/>
              </a:lnSpc>
              <a:spcBef>
                <a:spcPct val="30000"/>
              </a:spcBef>
              <a:defRPr/>
            </a:pPr>
            <a:r>
              <a:rPr lang="en-US" altLang="en-US" sz="2800" dirty="0">
                <a:solidFill>
                  <a:schemeClr val="bg1"/>
                </a:solidFill>
                <a:latin typeface="Garamond" panose="02020404030301010803" pitchFamily="18" charset="0"/>
              </a:rPr>
              <a:t>Greenville, North Carolina 27858</a:t>
            </a:r>
          </a:p>
          <a:p>
            <a:pPr algn="r">
              <a:lnSpc>
                <a:spcPct val="70000"/>
              </a:lnSpc>
              <a:spcBef>
                <a:spcPct val="30000"/>
              </a:spcBef>
              <a:defRPr/>
            </a:pPr>
            <a:r>
              <a:rPr lang="en-US" altLang="en-US" sz="2800" dirty="0">
                <a:solidFill>
                  <a:schemeClr val="bg1"/>
                </a:solidFill>
                <a:latin typeface="Garamond" panose="02020404030301010803" pitchFamily="18" charset="0"/>
              </a:rPr>
              <a:t>jus@ecu.edu</a:t>
            </a:r>
          </a:p>
          <a:p>
            <a:pPr algn="r">
              <a:lnSpc>
                <a:spcPct val="70000"/>
              </a:lnSpc>
              <a:spcBef>
                <a:spcPct val="30000"/>
              </a:spcBef>
              <a:defRPr/>
            </a:pPr>
            <a:endParaRPr lang="en-US" altLang="en-US" sz="3771" b="1" dirty="0">
              <a:solidFill>
                <a:schemeClr val="bg1"/>
              </a:solidFill>
            </a:endParaRPr>
          </a:p>
          <a:p>
            <a:pPr algn="r">
              <a:spcBef>
                <a:spcPct val="50000"/>
              </a:spcBef>
              <a:defRPr/>
            </a:pPr>
            <a:endParaRPr lang="en-US" altLang="en-US" sz="3257" dirty="0">
              <a:latin typeface="Times New Roman" panose="02020603050405020304" pitchFamily="18" charset="0"/>
            </a:endParaRPr>
          </a:p>
        </p:txBody>
      </p:sp>
      <p:sp>
        <p:nvSpPr>
          <p:cNvPr id="2071" name="Rectangle 63"/>
          <p:cNvSpPr>
            <a:spLocks noChangeArrowheads="1"/>
          </p:cNvSpPr>
          <p:nvPr/>
        </p:nvSpPr>
        <p:spPr bwMode="auto">
          <a:xfrm>
            <a:off x="16342953" y="5141319"/>
            <a:ext cx="14419572" cy="704850"/>
          </a:xfrm>
          <a:prstGeom prst="rect">
            <a:avLst/>
          </a:prstGeom>
          <a:solidFill>
            <a:srgbClr val="FFC82E"/>
          </a:solidFill>
          <a:ln w="9525">
            <a:solidFill>
              <a:srgbClr val="FFCC18"/>
            </a:solidFill>
            <a:miter lim="800000"/>
            <a:headEnd/>
            <a:tailEnd/>
          </a:ln>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defRPr/>
            </a:pPr>
            <a:endParaRPr lang="en-US" altLang="en-US" sz="8485" dirty="0"/>
          </a:p>
        </p:txBody>
      </p:sp>
      <p:sp>
        <p:nvSpPr>
          <p:cNvPr id="2112" name="Text Box 64"/>
          <p:cNvSpPr txBox="1">
            <a:spLocks noChangeArrowheads="1"/>
          </p:cNvSpPr>
          <p:nvPr/>
        </p:nvSpPr>
        <p:spPr bwMode="auto">
          <a:xfrm>
            <a:off x="16147690" y="5063531"/>
            <a:ext cx="14417071" cy="705246"/>
          </a:xfrm>
          <a:prstGeom prst="rect">
            <a:avLst/>
          </a:prstGeom>
          <a:gradFill rotWithShape="0">
            <a:gsLst>
              <a:gs pos="0">
                <a:srgbClr val="502D7F"/>
              </a:gs>
              <a:gs pos="100000">
                <a:schemeClr val="tx2"/>
              </a:gs>
            </a:gsLst>
            <a:lin ang="0" scaled="1"/>
          </a:gradFill>
          <a:ln w="9525">
            <a:noFill/>
            <a:miter lim="800000"/>
            <a:headEnd/>
            <a:tailEnd/>
          </a:ln>
          <a:effectLst/>
        </p:spPr>
        <p:txBody>
          <a:bodyPr wrap="square" lIns="123750" tIns="61875" rIns="123750" bIns="61875">
            <a:spAutoFit/>
          </a:bodyPr>
          <a:lstStyle/>
          <a:p>
            <a:pPr defTabSz="1236828">
              <a:spcBef>
                <a:spcPct val="50000"/>
              </a:spcBef>
              <a:defRPr/>
            </a:pPr>
            <a:r>
              <a:rPr lang="en-US" sz="3771" b="1" dirty="0">
                <a:solidFill>
                  <a:schemeClr val="bg1"/>
                </a:solidFill>
                <a:effectLst>
                  <a:outerShdw blurRad="38100" dist="38100" dir="2700000" algn="tl">
                    <a:srgbClr val="000000"/>
                  </a:outerShdw>
                </a:effectLst>
                <a:latin typeface="Arial" charset="0"/>
              </a:rPr>
              <a:t>Student resource characteristics: </a:t>
            </a:r>
            <a:endParaRPr lang="en-US" sz="3257" dirty="0">
              <a:effectLst>
                <a:outerShdw blurRad="38100" dist="38100" dir="2700000" algn="tl">
                  <a:srgbClr val="FFFFFF"/>
                </a:outerShdw>
              </a:effectLst>
              <a:latin typeface="Times New Roman" pitchFamily="18" charset="0"/>
            </a:endParaRPr>
          </a:p>
        </p:txBody>
      </p:sp>
      <p:sp>
        <p:nvSpPr>
          <p:cNvPr id="2" name="TextBox 1"/>
          <p:cNvSpPr txBox="1"/>
          <p:nvPr/>
        </p:nvSpPr>
        <p:spPr>
          <a:xfrm>
            <a:off x="748147" y="6355757"/>
            <a:ext cx="15087600" cy="7086600"/>
          </a:xfrm>
          <a:prstGeom prst="rect">
            <a:avLst/>
          </a:prstGeom>
          <a:noFill/>
          <a:ln>
            <a:solidFill>
              <a:srgbClr val="3F006A"/>
            </a:solidFill>
          </a:ln>
        </p:spPr>
        <p:txBody>
          <a:bodyPr wrap="square" rtlCol="0">
            <a:noAutofit/>
          </a:bodyPr>
          <a:lstStyle/>
          <a:p>
            <a:pPr marL="571500" indent="-571500">
              <a:buFont typeface="Arial" panose="020B0604020202020204" pitchFamily="34" charset="0"/>
              <a:buChar char="•"/>
            </a:pPr>
            <a:r>
              <a:rPr lang="en-US" sz="3600" i="1" dirty="0"/>
              <a:t>The traditional structure of academic departments can limit efficient utilization of student resources available to the department</a:t>
            </a:r>
          </a:p>
          <a:p>
            <a:pPr marL="571500" indent="-571500">
              <a:buFont typeface="Arial" panose="020B0604020202020204" pitchFamily="34" charset="0"/>
              <a:buChar char="•"/>
            </a:pPr>
            <a:r>
              <a:rPr lang="en-US" sz="3600" i="1" dirty="0"/>
              <a:t>Clinical research is not often available to students below the graduate level</a:t>
            </a:r>
          </a:p>
          <a:p>
            <a:pPr marL="571500" indent="-571500">
              <a:buFont typeface="Arial" panose="020B0604020202020204" pitchFamily="34" charset="0"/>
              <a:buChar char="•"/>
            </a:pPr>
            <a:r>
              <a:rPr lang="en-US" sz="3600" i="1" dirty="0"/>
              <a:t>Doctoral students and physician residents/fellows often have competing responsibilities that limit the time available for clinical research projects</a:t>
            </a:r>
          </a:p>
          <a:p>
            <a:pPr marL="571500" indent="-571500">
              <a:buFont typeface="Arial" panose="020B0604020202020204" pitchFamily="34" charset="0"/>
              <a:buChar char="•"/>
            </a:pPr>
            <a:r>
              <a:rPr lang="en-US" sz="3600" i="1" dirty="0"/>
              <a:t>Opportunities for doctoral students to demonstrate leadership in directing research activities are often limited</a:t>
            </a:r>
          </a:p>
          <a:p>
            <a:pPr marL="571500" indent="-571500">
              <a:buFont typeface="Arial" panose="020B0604020202020204" pitchFamily="34" charset="0"/>
              <a:buChar char="•"/>
            </a:pPr>
            <a:r>
              <a:rPr lang="en-US" sz="3600" i="1" dirty="0"/>
              <a:t>A more flexible research organization that is designed to maximize the strength of the resources available can facilitate the successful completion of clinical research projects</a:t>
            </a:r>
          </a:p>
        </p:txBody>
      </p:sp>
      <p:sp>
        <p:nvSpPr>
          <p:cNvPr id="28" name="TextBox 27"/>
          <p:cNvSpPr txBox="1"/>
          <p:nvPr/>
        </p:nvSpPr>
        <p:spPr>
          <a:xfrm>
            <a:off x="575689" y="14955445"/>
            <a:ext cx="15087600" cy="17689311"/>
          </a:xfrm>
          <a:prstGeom prst="rect">
            <a:avLst/>
          </a:prstGeom>
          <a:noFill/>
          <a:ln>
            <a:solidFill>
              <a:srgbClr val="3F006A"/>
            </a:solidFill>
          </a:ln>
        </p:spPr>
        <p:txBody>
          <a:bodyPr wrap="square" rtlCol="0">
            <a:noAutofit/>
          </a:bodyPr>
          <a:lstStyle/>
          <a:p>
            <a:pPr marL="571500" indent="-571500">
              <a:buFont typeface="Arial" panose="020B0604020202020204" pitchFamily="34" charset="0"/>
              <a:buChar char="•"/>
            </a:pPr>
            <a:r>
              <a:rPr lang="en-US" sz="3600" i="1" dirty="0"/>
              <a:t>The Department of Radiation Oncology is a small department in the Brody School of Medicine at East Carolina University </a:t>
            </a:r>
          </a:p>
          <a:p>
            <a:pPr marL="571500" indent="-571500">
              <a:buFont typeface="Arial" panose="020B0604020202020204" pitchFamily="34" charset="0"/>
              <a:buChar char="•"/>
            </a:pPr>
            <a:r>
              <a:rPr lang="en-US" sz="3600" i="1" dirty="0"/>
              <a:t>Clinical research in the Department on the unique patient population of Eastern North Carolina supports the mission of the ECU Health system</a:t>
            </a:r>
          </a:p>
          <a:p>
            <a:pPr marL="571500" indent="-571500">
              <a:buFont typeface="Arial" panose="020B0604020202020204" pitchFamily="34" charset="0"/>
              <a:buChar char="•"/>
            </a:pPr>
            <a:r>
              <a:rPr lang="en-US" sz="3600" i="1" dirty="0"/>
              <a:t>The Department does not have medical residents, eliminating the usual primary source of labor for clinical research</a:t>
            </a:r>
          </a:p>
          <a:p>
            <a:pPr marL="571500" indent="-571500">
              <a:buFont typeface="Arial" panose="020B0604020202020204" pitchFamily="34" charset="0"/>
              <a:buChar char="•"/>
            </a:pPr>
            <a:r>
              <a:rPr lang="en-US" sz="3600" i="1" dirty="0"/>
              <a:t>The Department has a medical physics residency program (M.S. and Ph.D.)</a:t>
            </a:r>
          </a:p>
          <a:p>
            <a:pPr marL="571500" indent="-571500">
              <a:buFont typeface="Arial" panose="020B0604020202020204" pitchFamily="34" charset="0"/>
              <a:buChar char="•"/>
            </a:pPr>
            <a:r>
              <a:rPr lang="en-US" sz="3600" i="1" dirty="0"/>
              <a:t>Due to the limitations in basic science infrastructure in the department, clinical research is generally the avenue for tenure track faculty to generate a research portfolio</a:t>
            </a:r>
          </a:p>
          <a:p>
            <a:pPr marL="571500" indent="-571500">
              <a:buFont typeface="Arial" panose="020B0604020202020204" pitchFamily="34" charset="0"/>
              <a:buChar char="•"/>
            </a:pPr>
            <a:r>
              <a:rPr lang="en-US" sz="3600" i="1" dirty="0"/>
              <a:t>Departmental and University resources and partnerships are available to facilitate clinical research, including the following:</a:t>
            </a:r>
          </a:p>
          <a:p>
            <a:pPr marL="571500" indent="-571500">
              <a:buFont typeface="Arial" panose="020B0604020202020204" pitchFamily="34" charset="0"/>
              <a:buChar char="•"/>
            </a:pPr>
            <a:r>
              <a:rPr lang="en-US" sz="3600" i="1" dirty="0"/>
              <a:t>Opportunities for faculty to mentor high school, undergraduate, and graduate students organized by ECU</a:t>
            </a:r>
          </a:p>
          <a:p>
            <a:pPr marL="1028700" lvl="1" indent="-571500">
              <a:buFont typeface="Arial" panose="020B0604020202020204" pitchFamily="34" charset="0"/>
              <a:buChar char="•"/>
            </a:pPr>
            <a:r>
              <a:rPr lang="en-US" sz="3600" i="1" dirty="0"/>
              <a:t>Brody Summer Scholars Program</a:t>
            </a:r>
          </a:p>
          <a:p>
            <a:pPr marL="1028700" lvl="1" indent="-571500">
              <a:buFont typeface="Arial" panose="020B0604020202020204" pitchFamily="34" charset="0"/>
              <a:buChar char="•"/>
            </a:pPr>
            <a:r>
              <a:rPr lang="en-US" sz="3600" i="1" dirty="0"/>
              <a:t>The BSOM Research Distinction Track</a:t>
            </a:r>
          </a:p>
          <a:p>
            <a:pPr marL="1028700" lvl="1" indent="-571500">
              <a:buFont typeface="Arial" panose="020B0604020202020204" pitchFamily="34" charset="0"/>
              <a:buChar char="•"/>
            </a:pPr>
            <a:r>
              <a:rPr lang="en-US" sz="3600" i="1" dirty="0"/>
              <a:t>The BSOM Honors Medical Research Program for Pitt County High School Students</a:t>
            </a:r>
          </a:p>
          <a:p>
            <a:pPr marL="571500" indent="-571500">
              <a:buFont typeface="Arial" panose="020B0604020202020204" pitchFamily="34" charset="0"/>
              <a:buChar char="•"/>
            </a:pPr>
            <a:r>
              <a:rPr lang="en-US" sz="3600" i="1" dirty="0"/>
              <a:t>BSOM student interest groups in related subspecialties</a:t>
            </a:r>
          </a:p>
          <a:p>
            <a:pPr marL="1028700" lvl="1" indent="-571500">
              <a:buFont typeface="Arial" panose="020B0604020202020204" pitchFamily="34" charset="0"/>
              <a:buChar char="•"/>
            </a:pPr>
            <a:r>
              <a:rPr lang="en-US" sz="3600" i="1" dirty="0"/>
              <a:t>BSOM biostatistician support</a:t>
            </a:r>
          </a:p>
          <a:p>
            <a:pPr marL="1028700" lvl="1" indent="-571500">
              <a:buFont typeface="Arial" panose="020B0604020202020204" pitchFamily="34" charset="0"/>
              <a:buChar char="•"/>
            </a:pPr>
            <a:r>
              <a:rPr lang="en-US" sz="3600" i="1" dirty="0"/>
              <a:t>Partnerships with the School of Public Health</a:t>
            </a:r>
          </a:p>
          <a:p>
            <a:pPr marL="1028700" lvl="1" indent="-571500">
              <a:buFont typeface="Arial" panose="020B0604020202020204" pitchFamily="34" charset="0"/>
              <a:buChar char="•"/>
            </a:pPr>
            <a:r>
              <a:rPr lang="en-US" sz="3600" i="1" dirty="0"/>
              <a:t>Library resources:</a:t>
            </a:r>
          </a:p>
          <a:p>
            <a:pPr marL="1485900" lvl="2" indent="-571500">
              <a:buFont typeface="Arial" panose="020B0604020202020204" pitchFamily="34" charset="0"/>
              <a:buChar char="•"/>
            </a:pPr>
            <a:r>
              <a:rPr lang="en-US" sz="3600" i="1" dirty="0"/>
              <a:t>Librarian consultations regarding journal submissions</a:t>
            </a:r>
          </a:p>
          <a:p>
            <a:pPr marL="1485900" lvl="2" indent="-571500">
              <a:buFont typeface="Arial" panose="020B0604020202020204" pitchFamily="34" charset="0"/>
              <a:buChar char="•"/>
            </a:pPr>
            <a:r>
              <a:rPr lang="en-US" sz="3600" i="1" dirty="0"/>
              <a:t>Support for literature searches </a:t>
            </a:r>
          </a:p>
          <a:p>
            <a:pPr marL="1485900" lvl="2" indent="-571500">
              <a:buFont typeface="Arial" panose="020B0604020202020204" pitchFamily="34" charset="0"/>
              <a:buChar char="•"/>
            </a:pPr>
            <a:r>
              <a:rPr lang="en-US" sz="3600" i="1" dirty="0"/>
              <a:t>Coverage of publication fees in select journals</a:t>
            </a:r>
          </a:p>
          <a:p>
            <a:pPr marL="571500" indent="-571500">
              <a:buFont typeface="Arial" panose="020B0604020202020204" pitchFamily="34" charset="0"/>
              <a:buChar char="•"/>
            </a:pPr>
            <a:r>
              <a:rPr lang="en-US" sz="3600" i="1" dirty="0"/>
              <a:t>Medical student research in encouraged through our Scarantino Award for the M4 student who </a:t>
            </a:r>
          </a:p>
          <a:p>
            <a:pPr marL="571500" indent="-571500">
              <a:buFont typeface="Arial" panose="020B0604020202020204" pitchFamily="34" charset="0"/>
              <a:buChar char="•"/>
            </a:pPr>
            <a:r>
              <a:rPr lang="en-US" sz="3600" i="1" dirty="0"/>
              <a:t>By working with students to maximize research output, our Department had the highest rate of publications per faculty member at BSOM in the 2023-2024 year</a:t>
            </a:r>
          </a:p>
        </p:txBody>
      </p:sp>
      <p:sp>
        <p:nvSpPr>
          <p:cNvPr id="29" name="TextBox 28"/>
          <p:cNvSpPr txBox="1"/>
          <p:nvPr/>
        </p:nvSpPr>
        <p:spPr>
          <a:xfrm>
            <a:off x="16147690" y="6336704"/>
            <a:ext cx="14727277" cy="19495095"/>
          </a:xfrm>
          <a:prstGeom prst="rect">
            <a:avLst/>
          </a:prstGeom>
          <a:noFill/>
          <a:ln>
            <a:solidFill>
              <a:srgbClr val="3F006A"/>
            </a:solidFill>
          </a:ln>
        </p:spPr>
        <p:txBody>
          <a:bodyPr wrap="square" rtlCol="0">
            <a:noAutofit/>
          </a:bodyPr>
          <a:lstStyle/>
          <a:p>
            <a:pPr marL="571500" indent="-571500">
              <a:buFont typeface="Arial" panose="020B0604020202020204" pitchFamily="34" charset="0"/>
              <a:buChar char="•"/>
            </a:pPr>
            <a:r>
              <a:rPr lang="en-US" sz="3600" i="1" dirty="0"/>
              <a:t>High school students:</a:t>
            </a:r>
          </a:p>
          <a:p>
            <a:pPr marL="1028700" lvl="1" indent="-571500">
              <a:buFont typeface="Arial" panose="020B0604020202020204" pitchFamily="34" charset="0"/>
              <a:buChar char="•"/>
            </a:pPr>
            <a:r>
              <a:rPr lang="en-US" sz="3600" i="1" dirty="0"/>
              <a:t>Strengths: Eager to participate in any sort of research including very basic tasks</a:t>
            </a:r>
          </a:p>
          <a:p>
            <a:pPr marL="1028700" lvl="1" indent="-571500">
              <a:buFont typeface="Arial" panose="020B0604020202020204" pitchFamily="34" charset="0"/>
              <a:buChar char="•"/>
            </a:pPr>
            <a:r>
              <a:rPr lang="en-US" sz="3600" i="1" dirty="0"/>
              <a:t>Weaknesses: Clinical/medical knowledge very limited, instructions need to be direct</a:t>
            </a:r>
          </a:p>
          <a:p>
            <a:pPr marL="1028700" lvl="1" indent="-571500">
              <a:buFont typeface="Arial" panose="020B0604020202020204" pitchFamily="34" charset="0"/>
              <a:buChar char="•"/>
            </a:pPr>
            <a:r>
              <a:rPr lang="en-US" sz="3600" i="1" dirty="0"/>
              <a:t>Special considerations: Authorization for records access often limited to age 18+</a:t>
            </a:r>
          </a:p>
          <a:p>
            <a:pPr marL="571500" indent="-571500">
              <a:buFont typeface="Arial" panose="020B0604020202020204" pitchFamily="34" charset="0"/>
              <a:buChar char="•"/>
            </a:pPr>
            <a:r>
              <a:rPr lang="en-US" sz="3600" i="1" dirty="0"/>
              <a:t>Undergraduate students: </a:t>
            </a:r>
          </a:p>
          <a:p>
            <a:pPr marL="1028700" lvl="1" indent="-571500">
              <a:buFont typeface="Arial" panose="020B0604020202020204" pitchFamily="34" charset="0"/>
              <a:buChar char="•"/>
            </a:pPr>
            <a:r>
              <a:rPr lang="en-US" sz="3600" i="1" dirty="0"/>
              <a:t>Strengths: Eager to participate in clinical/human research, some measure of autonomy is developing  </a:t>
            </a:r>
          </a:p>
          <a:p>
            <a:pPr marL="1028700" lvl="1" indent="-571500">
              <a:buFont typeface="Arial" panose="020B0604020202020204" pitchFamily="34" charset="0"/>
              <a:buChar char="•"/>
            </a:pPr>
            <a:r>
              <a:rPr lang="en-US" sz="3600" i="1" dirty="0"/>
              <a:t>Weaknesses: Clinical/medical knowledge limited for chart reviews</a:t>
            </a:r>
          </a:p>
          <a:p>
            <a:pPr marL="1028700" lvl="1" indent="-571500">
              <a:buFont typeface="Arial" panose="020B0604020202020204" pitchFamily="34" charset="0"/>
              <a:buChar char="•"/>
            </a:pPr>
            <a:r>
              <a:rPr lang="en-US" sz="3600" i="1" dirty="0"/>
              <a:t>Special considerations: May have availability to assist for up to 4 years if mentorships starts early</a:t>
            </a:r>
          </a:p>
          <a:p>
            <a:pPr marL="571500" indent="-571500">
              <a:buFont typeface="Arial" panose="020B0604020202020204" pitchFamily="34" charset="0"/>
              <a:buChar char="•"/>
            </a:pPr>
            <a:r>
              <a:rPr lang="en-US" sz="3600" i="1" dirty="0"/>
              <a:t>M1-2 medical school students:</a:t>
            </a:r>
          </a:p>
          <a:p>
            <a:pPr marL="1028700" lvl="1" indent="-571500">
              <a:buFont typeface="Arial" panose="020B0604020202020204" pitchFamily="34" charset="0"/>
              <a:buChar char="•"/>
            </a:pPr>
            <a:r>
              <a:rPr lang="en-US" sz="3600" i="1" dirty="0"/>
              <a:t>Strengths: Stronger basic medical knowledge, have a summer between M1-M2 years of dedicated time, stronger </a:t>
            </a:r>
          </a:p>
          <a:p>
            <a:pPr marL="1028700" lvl="1" indent="-571500">
              <a:buFont typeface="Arial" panose="020B0604020202020204" pitchFamily="34" charset="0"/>
              <a:buChar char="•"/>
            </a:pPr>
            <a:r>
              <a:rPr lang="en-US" sz="3600" i="1" dirty="0"/>
              <a:t>Weaknesses: Practical medical knowledge is nascent </a:t>
            </a:r>
          </a:p>
          <a:p>
            <a:pPr marL="1028700" lvl="1" indent="-571500">
              <a:buFont typeface="Arial" panose="020B0604020202020204" pitchFamily="34" charset="0"/>
              <a:buChar char="•"/>
            </a:pPr>
            <a:r>
              <a:rPr lang="en-US" sz="3600" i="1" dirty="0"/>
              <a:t>Special considerations: Preparation for difficult classes and boards will become time consuming</a:t>
            </a:r>
          </a:p>
          <a:p>
            <a:pPr marL="571500" indent="-571500">
              <a:buFont typeface="Arial" panose="020B0604020202020204" pitchFamily="34" charset="0"/>
              <a:buChar char="•"/>
            </a:pPr>
            <a:r>
              <a:rPr lang="en-US" sz="3600" i="1" dirty="0"/>
              <a:t>M3-4 medical school students:</a:t>
            </a:r>
          </a:p>
          <a:p>
            <a:pPr marL="1028700" lvl="1" indent="-571500">
              <a:buFont typeface="Arial" panose="020B0604020202020204" pitchFamily="34" charset="0"/>
              <a:buChar char="•"/>
            </a:pPr>
            <a:r>
              <a:rPr lang="en-US" sz="3600" i="1" dirty="0"/>
              <a:t>Strengths: Usually very motivated to finish projects for publication</a:t>
            </a:r>
          </a:p>
          <a:p>
            <a:pPr marL="1028700" lvl="1" indent="-571500">
              <a:buFont typeface="Arial" panose="020B0604020202020204" pitchFamily="34" charset="0"/>
              <a:buChar char="•"/>
            </a:pPr>
            <a:r>
              <a:rPr lang="en-US" sz="3600" i="1" dirty="0"/>
              <a:t>Weaknesses: Clinical rotations will dictate availability </a:t>
            </a:r>
          </a:p>
          <a:p>
            <a:pPr marL="1028700" lvl="1" indent="-571500">
              <a:buFont typeface="Arial" panose="020B0604020202020204" pitchFamily="34" charset="0"/>
              <a:buChar char="•"/>
            </a:pPr>
            <a:r>
              <a:rPr lang="en-US" sz="3600" i="1" dirty="0"/>
              <a:t>Special considerations: Sudden shifts in specialty/career interests can occur</a:t>
            </a:r>
          </a:p>
          <a:p>
            <a:pPr marL="571500" indent="-571500">
              <a:buFont typeface="Arial" panose="020B0604020202020204" pitchFamily="34" charset="0"/>
              <a:buChar char="•"/>
            </a:pPr>
            <a:r>
              <a:rPr lang="en-US" sz="3600" i="1" dirty="0"/>
              <a:t>Graduate (M.S. and Ph.D.) students:</a:t>
            </a:r>
          </a:p>
          <a:p>
            <a:pPr marL="1028700" lvl="1" indent="-571500">
              <a:buFont typeface="Arial" panose="020B0604020202020204" pitchFamily="34" charset="0"/>
              <a:buChar char="•"/>
            </a:pPr>
            <a:r>
              <a:rPr lang="en-US" sz="3600" i="1" dirty="0"/>
              <a:t>Strengths: May have more dedicated time for research</a:t>
            </a:r>
          </a:p>
          <a:p>
            <a:pPr marL="1028700" lvl="1" indent="-571500">
              <a:buFont typeface="Arial" panose="020B0604020202020204" pitchFamily="34" charset="0"/>
              <a:buChar char="•"/>
            </a:pPr>
            <a:r>
              <a:rPr lang="en-US" sz="3600" i="1" dirty="0"/>
              <a:t>Weaknesses: Participation in projects outside of their thesis project may be limited</a:t>
            </a:r>
          </a:p>
          <a:p>
            <a:pPr marL="1028700" lvl="1" indent="-571500">
              <a:buFont typeface="Arial" panose="020B0604020202020204" pitchFamily="34" charset="0"/>
              <a:buChar char="•"/>
            </a:pPr>
            <a:r>
              <a:rPr lang="en-US" sz="3600" i="1" dirty="0"/>
              <a:t>Special considerations: Formal advising resources often available </a:t>
            </a:r>
          </a:p>
          <a:p>
            <a:pPr marL="571500" indent="-571500">
              <a:buFont typeface="Arial" panose="020B0604020202020204" pitchFamily="34" charset="0"/>
              <a:buChar char="•"/>
            </a:pPr>
            <a:r>
              <a:rPr lang="en-US" sz="3600" i="1" dirty="0"/>
              <a:t>Residents/fellows:</a:t>
            </a:r>
          </a:p>
          <a:p>
            <a:pPr marL="1028700" lvl="1" indent="-571500">
              <a:buFont typeface="Arial" panose="020B0604020202020204" pitchFamily="34" charset="0"/>
              <a:buChar char="•"/>
            </a:pPr>
            <a:r>
              <a:rPr lang="en-US" sz="3600" i="1" dirty="0"/>
              <a:t>Strengths: Advanced clinical knowledge</a:t>
            </a:r>
          </a:p>
          <a:p>
            <a:pPr marL="1028700" lvl="1" indent="-571500">
              <a:buFont typeface="Arial" panose="020B0604020202020204" pitchFamily="34" charset="0"/>
              <a:buChar char="•"/>
            </a:pPr>
            <a:r>
              <a:rPr lang="en-US" sz="3600" i="1" dirty="0"/>
              <a:t>Weaknesses: patient care will usually limit time available, dedicated research time can be difficult to organize</a:t>
            </a:r>
          </a:p>
          <a:p>
            <a:pPr marL="1028700" lvl="1" indent="-571500">
              <a:buFont typeface="Arial" panose="020B0604020202020204" pitchFamily="34" charset="0"/>
              <a:buChar char="•"/>
            </a:pPr>
            <a:r>
              <a:rPr lang="en-US" sz="3600" i="1" dirty="0"/>
              <a:t>Special considerations: May be more willing to accept leadership roles </a:t>
            </a:r>
          </a:p>
        </p:txBody>
      </p:sp>
      <p:sp>
        <p:nvSpPr>
          <p:cNvPr id="31" name="TextBox 30"/>
          <p:cNvSpPr txBox="1"/>
          <p:nvPr/>
        </p:nvSpPr>
        <p:spPr>
          <a:xfrm>
            <a:off x="31524430" y="6327774"/>
            <a:ext cx="11660188" cy="21382939"/>
          </a:xfrm>
          <a:prstGeom prst="rect">
            <a:avLst/>
          </a:prstGeom>
          <a:noFill/>
          <a:ln>
            <a:solidFill>
              <a:srgbClr val="3F006A"/>
            </a:solidFill>
          </a:ln>
        </p:spPr>
        <p:txBody>
          <a:bodyPr wrap="square" rtlCol="0">
            <a:noAutofit/>
          </a:bodyPr>
          <a:lstStyle/>
          <a:p>
            <a:pPr marL="571500" indent="-571500">
              <a:buFont typeface="Arial" panose="020B0604020202020204" pitchFamily="34" charset="0"/>
              <a:buChar char="•"/>
            </a:pPr>
            <a:r>
              <a:rPr lang="en-US" sz="3600" i="1" dirty="0"/>
              <a:t>The “grunt work” of tedious, repetitive tasks is best suited for those who have the most time and are most eager, this starts to decrease during the M2 year</a:t>
            </a:r>
          </a:p>
          <a:p>
            <a:pPr marL="1028700" lvl="1" indent="-571500">
              <a:buFont typeface="Arial" panose="020B0604020202020204" pitchFamily="34" charset="0"/>
              <a:buChar char="•"/>
            </a:pPr>
            <a:r>
              <a:rPr lang="en-US" sz="3600" i="1" dirty="0"/>
              <a:t>Databasing limited basic clinical data in a retrospective review may be a good use of this resource</a:t>
            </a:r>
          </a:p>
          <a:p>
            <a:pPr marL="571500" indent="-571500">
              <a:buFont typeface="Arial" panose="020B0604020202020204" pitchFamily="34" charset="0"/>
              <a:buChar char="•"/>
            </a:pPr>
            <a:r>
              <a:rPr lang="en-US" sz="3600" i="1" dirty="0"/>
              <a:t>Faculty will need to be very aware of the limitations of younger students and will need to closely supervise for errors</a:t>
            </a:r>
          </a:p>
          <a:p>
            <a:pPr marL="1028700" lvl="1" indent="-571500">
              <a:buFont typeface="Arial" panose="020B0604020202020204" pitchFamily="34" charset="0"/>
              <a:buChar char="•"/>
            </a:pPr>
            <a:r>
              <a:rPr lang="en-US" sz="3600" i="1" dirty="0"/>
              <a:t>Very clear definitions of the data being collected will be useful, while keeping the format needed for final analysis in mind</a:t>
            </a:r>
          </a:p>
          <a:p>
            <a:pPr marL="571500" indent="-571500">
              <a:buFont typeface="Arial" panose="020B0604020202020204" pitchFamily="34" charset="0"/>
              <a:buChar char="•"/>
            </a:pPr>
            <a:r>
              <a:rPr lang="en-US" sz="3600" i="1" dirty="0"/>
              <a:t>HIPAA compliance with younger students will need extremely close supervision, safe habits will need to be developed early</a:t>
            </a:r>
          </a:p>
          <a:p>
            <a:pPr marL="1028700" lvl="1" indent="-571500">
              <a:buFont typeface="Arial" panose="020B0604020202020204" pitchFamily="34" charset="0"/>
              <a:buChar char="•"/>
            </a:pPr>
            <a:r>
              <a:rPr lang="en-US" sz="3600" i="1" dirty="0"/>
              <a:t>CITI training will need to be taken seriously</a:t>
            </a:r>
          </a:p>
          <a:p>
            <a:pPr marL="571500" indent="-571500">
              <a:buFont typeface="Arial" panose="020B0604020202020204" pitchFamily="34" charset="0"/>
              <a:buChar char="•"/>
            </a:pPr>
            <a:r>
              <a:rPr lang="en-US" sz="3600" i="1" dirty="0"/>
              <a:t>A data collection system that allows for mistakes to be tracked back and corrected is highly recommended</a:t>
            </a:r>
          </a:p>
          <a:p>
            <a:pPr marL="1028700" lvl="1" indent="-571500">
              <a:buFont typeface="Arial" panose="020B0604020202020204" pitchFamily="34" charset="0"/>
              <a:buChar char="•"/>
            </a:pPr>
            <a:r>
              <a:rPr lang="en-US" sz="3600" i="1" dirty="0"/>
              <a:t>Example, very frequent database backups with labels on who entered data is recommended</a:t>
            </a:r>
          </a:p>
          <a:p>
            <a:pPr marL="571500" indent="-571500">
              <a:buFont typeface="Arial" panose="020B0604020202020204" pitchFamily="34" charset="0"/>
              <a:buChar char="•"/>
            </a:pPr>
            <a:r>
              <a:rPr lang="en-US" sz="3600" i="1" dirty="0"/>
              <a:t>More senior medical students and residents/fellows should be encouraged to supervise youngers students in the analyses if feasible</a:t>
            </a:r>
          </a:p>
          <a:p>
            <a:pPr marL="571500" indent="-571500">
              <a:buFont typeface="Arial" panose="020B0604020202020204" pitchFamily="34" charset="0"/>
              <a:buChar char="•"/>
            </a:pPr>
            <a:r>
              <a:rPr lang="en-US" sz="3600" i="1" dirty="0"/>
              <a:t>Senior medical students can often recruit additional medical students for help more easily that faculty through classroom connections and can help assume responsibilities in passing the project to other students as needed</a:t>
            </a:r>
          </a:p>
          <a:p>
            <a:pPr marL="571500" indent="-571500">
              <a:buFont typeface="Arial" panose="020B0604020202020204" pitchFamily="34" charset="0"/>
              <a:buChar char="•"/>
            </a:pPr>
            <a:r>
              <a:rPr lang="en-US" sz="3600" i="1" dirty="0"/>
              <a:t>Faculty will need have awareness of when project timelines can be more flexible, and when they need to be strict based on student availability </a:t>
            </a:r>
          </a:p>
          <a:p>
            <a:pPr marL="571500" indent="-571500">
              <a:buFont typeface="Arial" panose="020B0604020202020204" pitchFamily="34" charset="0"/>
              <a:buChar char="•"/>
            </a:pPr>
            <a:r>
              <a:rPr lang="en-US" sz="3600" i="1" dirty="0"/>
              <a:t>Student presentation requirements are good opportunities for interim analyses </a:t>
            </a:r>
          </a:p>
          <a:p>
            <a:pPr marL="571500" indent="-571500">
              <a:buFont typeface="Arial" panose="020B0604020202020204" pitchFamily="34" charset="0"/>
              <a:buChar char="•"/>
            </a:pPr>
            <a:r>
              <a:rPr lang="en-US" sz="3600" i="1" dirty="0"/>
              <a:t>The students closest to submitting applications for their next stage in training will be the most motivated in moving the submission/peer review process forward </a:t>
            </a:r>
          </a:p>
        </p:txBody>
      </p:sp>
      <p:sp>
        <p:nvSpPr>
          <p:cNvPr id="33" name="TextBox 32"/>
          <p:cNvSpPr txBox="1"/>
          <p:nvPr/>
        </p:nvSpPr>
        <p:spPr>
          <a:xfrm>
            <a:off x="31486328" y="29077552"/>
            <a:ext cx="11463339" cy="2514600"/>
          </a:xfrm>
          <a:prstGeom prst="rect">
            <a:avLst/>
          </a:prstGeom>
          <a:noFill/>
          <a:ln>
            <a:solidFill>
              <a:srgbClr val="3F006A"/>
            </a:solidFill>
          </a:ln>
        </p:spPr>
        <p:txBody>
          <a:bodyPr wrap="square" rtlCol="0">
            <a:noAutofit/>
          </a:bodyPr>
          <a:lstStyle/>
          <a:p>
            <a:pPr marL="571500" indent="-571500">
              <a:buFont typeface="Arial" panose="020B0604020202020204" pitchFamily="34" charset="0"/>
              <a:buChar char="•"/>
            </a:pPr>
            <a:r>
              <a:rPr lang="en-US" sz="3600" i="1" dirty="0"/>
              <a:t>A well-organized infrastructure for project organization and mentorship between undergraduate and graduate learners facilitates clinical research activities</a:t>
            </a:r>
          </a:p>
        </p:txBody>
      </p:sp>
      <p:pic>
        <p:nvPicPr>
          <p:cNvPr id="4" name="Picture 3">
            <a:extLst>
              <a:ext uri="{FF2B5EF4-FFF2-40B4-BE49-F238E27FC236}">
                <a16:creationId xmlns:a16="http://schemas.microsoft.com/office/drawing/2014/main" id="{9AFC199B-BD44-4C43-BFA9-62855DE44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178069"/>
            <a:ext cx="8004541" cy="2936731"/>
          </a:xfrm>
          <a:prstGeom prst="rect">
            <a:avLst/>
          </a:prstGeom>
        </p:spPr>
      </p:pic>
      <p:pic>
        <p:nvPicPr>
          <p:cNvPr id="9" name="Picture 8" descr="Two men standing next to a screen&#10;&#10;AI-generated content may be incorrect.">
            <a:extLst>
              <a:ext uri="{FF2B5EF4-FFF2-40B4-BE49-F238E27FC236}">
                <a16:creationId xmlns:a16="http://schemas.microsoft.com/office/drawing/2014/main" id="{D0252975-5713-C8F9-61D6-BC69984D8A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9087" y="26093954"/>
            <a:ext cx="7215717" cy="5411788"/>
          </a:xfrm>
          <a:prstGeom prst="rect">
            <a:avLst/>
          </a:prstGeom>
        </p:spPr>
      </p:pic>
      <p:pic>
        <p:nvPicPr>
          <p:cNvPr id="11" name="Picture 10" descr="A person and person standing in front of a poster&#10;&#10;AI-generated content may be incorrect.">
            <a:extLst>
              <a:ext uri="{FF2B5EF4-FFF2-40B4-BE49-F238E27FC236}">
                <a16:creationId xmlns:a16="http://schemas.microsoft.com/office/drawing/2014/main" id="{1D631F98-8E69-9029-BAA9-0BEEE0B10E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47747" y="26142373"/>
            <a:ext cx="7086600" cy="5314950"/>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18"/>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5032375" rtl="0" eaLnBrk="1" fontAlgn="base" latinLnBrk="0" hangingPunct="1">
          <a:lnSpc>
            <a:spcPct val="100000"/>
          </a:lnSpc>
          <a:spcBef>
            <a:spcPct val="0"/>
          </a:spcBef>
          <a:spcAft>
            <a:spcPct val="0"/>
          </a:spcAft>
          <a:buClrTx/>
          <a:buSzTx/>
          <a:buFontTx/>
          <a:buNone/>
          <a:tabLst/>
          <a:defRPr kumimoji="0" lang="en-US" sz="9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CC18"/>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5032375" rtl="0" eaLnBrk="1" fontAlgn="base" latinLnBrk="0" hangingPunct="1">
          <a:lnSpc>
            <a:spcPct val="100000"/>
          </a:lnSpc>
          <a:spcBef>
            <a:spcPct val="0"/>
          </a:spcBef>
          <a:spcAft>
            <a:spcPct val="0"/>
          </a:spcAft>
          <a:buClrTx/>
          <a:buSzTx/>
          <a:buFontTx/>
          <a:buNone/>
          <a:tabLst/>
          <a:defRPr kumimoji="0" lang="en-US" sz="9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4eb971d-0d45-42da-bdb2-07177b35c093">
      <Terms xmlns="http://schemas.microsoft.com/office/infopath/2007/PartnerControls"/>
    </lcf76f155ced4ddcb4097134ff3c332f>
    <TaxCatchAll xmlns="3bb5a1de-28fe-4bce-b77f-2427b6bee8c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626E41ABD6CF4291605E6C467AD7AD" ma:contentTypeVersion="19" ma:contentTypeDescription="Create a new document." ma:contentTypeScope="" ma:versionID="55944218f184178ffe5f766d7e27b43b">
  <xsd:schema xmlns:xsd="http://www.w3.org/2001/XMLSchema" xmlns:xs="http://www.w3.org/2001/XMLSchema" xmlns:p="http://schemas.microsoft.com/office/2006/metadata/properties" xmlns:ns2="34eb971d-0d45-42da-bdb2-07177b35c093" xmlns:ns3="3bb5a1de-28fe-4bce-b77f-2427b6bee8ca" targetNamespace="http://schemas.microsoft.com/office/2006/metadata/properties" ma:root="true" ma:fieldsID="ff55835150fd08a5c4f5a76ab75ed76e" ns2:_="" ns3:_="">
    <xsd:import namespace="34eb971d-0d45-42da-bdb2-07177b35c093"/>
    <xsd:import namespace="3bb5a1de-28fe-4bce-b77f-2427b6bee8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eb971d-0d45-42da-bdb2-07177b35c0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a0cd38b-47d1-479b-a863-216ca283e7c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b5a1de-28fe-4bce-b77f-2427b6bee8c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3f00df-fd63-4ff7-9758-7884412d7eb2}" ma:internalName="TaxCatchAll" ma:showField="CatchAllData" ma:web="3bb5a1de-28fe-4bce-b77f-2427b6bee8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CD5142-EDA2-407A-810D-2B7EB7157C8E}">
  <ds:schemaRefs>
    <ds:schemaRef ds:uri="http://schemas.openxmlformats.org/package/2006/metadata/core-properties"/>
    <ds:schemaRef ds:uri="3bb5a1de-28fe-4bce-b77f-2427b6bee8ca"/>
    <ds:schemaRef ds:uri="http://purl.org/dc/elements/1.1/"/>
    <ds:schemaRef ds:uri="http://schemas.microsoft.com/office/2006/metadata/properties"/>
    <ds:schemaRef ds:uri="http://purl.org/dc/dcmitype/"/>
    <ds:schemaRef ds:uri="http://purl.org/dc/terms/"/>
    <ds:schemaRef ds:uri="http://www.w3.org/XML/1998/namespace"/>
    <ds:schemaRef ds:uri="http://schemas.microsoft.com/office/2006/documentManagement/types"/>
    <ds:schemaRef ds:uri="http://schemas.microsoft.com/office/infopath/2007/PartnerControls"/>
    <ds:schemaRef ds:uri="34eb971d-0d45-42da-bdb2-07177b35c093"/>
  </ds:schemaRefs>
</ds:datastoreItem>
</file>

<file path=customXml/itemProps2.xml><?xml version="1.0" encoding="utf-8"?>
<ds:datastoreItem xmlns:ds="http://schemas.openxmlformats.org/officeDocument/2006/customXml" ds:itemID="{444B5239-07BA-4F18-A8DC-847E645C1FD6}">
  <ds:schemaRefs>
    <ds:schemaRef ds:uri="http://schemas.microsoft.com/sharepoint/v3/contenttype/forms"/>
  </ds:schemaRefs>
</ds:datastoreItem>
</file>

<file path=customXml/itemProps3.xml><?xml version="1.0" encoding="utf-8"?>
<ds:datastoreItem xmlns:ds="http://schemas.openxmlformats.org/officeDocument/2006/customXml" ds:itemID="{DAC76D75-0879-447F-BF57-39A3EDFAC6B4}"/>
</file>

<file path=docProps/app.xml><?xml version="1.0" encoding="utf-8"?>
<Properties xmlns="http://schemas.openxmlformats.org/officeDocument/2006/extended-properties" xmlns:vt="http://schemas.openxmlformats.org/officeDocument/2006/docPropsVTypes">
  <TotalTime>294</TotalTime>
  <Words>898</Words>
  <Application>Microsoft Office PowerPoint</Application>
  <PresentationFormat>Custom</PresentationFormat>
  <Paragraphs>73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Garamond</vt:lpstr>
      <vt:lpstr>Times New Roman</vt:lpstr>
      <vt:lpstr>Default Design</vt:lpstr>
      <vt:lpstr>PowerPoint Presentation</vt:lpstr>
    </vt:vector>
  </TitlesOfParts>
  <Company>East Carolina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EltonC</dc:creator>
  <cp:lastModifiedBy>Arnold, Amber</cp:lastModifiedBy>
  <cp:revision>43</cp:revision>
  <dcterms:created xsi:type="dcterms:W3CDTF">2005-01-10T15:51:10Z</dcterms:created>
  <dcterms:modified xsi:type="dcterms:W3CDTF">2025-03-24T17:08:53Z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0x010100A0626E41ABD6CF4291605E6C467AD7AD</vt:lpwstr>
  </property>
  <property fmtid="{D5CDD505-2E9C-101B-9397-08002B2CF9AE}" pid="3" name="MediaServiceImageTags">
    <vt:lpwstr/>
  </property>
</Properties>
</file>