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43891200" cy="32918400"/>
  <p:notesSz cx="6858000" cy="9144000"/>
  <p:defaultTextStyle>
    <a:defPPr>
      <a:defRPr lang="en-US"/>
    </a:defPPr>
    <a:lvl1pPr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5pPr>
    <a:lvl6pPr marL="2286000" algn="l" defTabSz="914400" rtl="0" eaLnBrk="1" latinLnBrk="0" hangingPunct="1">
      <a:defRPr sz="9900" kern="1200">
        <a:solidFill>
          <a:schemeClr val="tx1"/>
        </a:solidFill>
        <a:latin typeface="Arial" panose="020B0604020202020204" pitchFamily="34" charset="0"/>
        <a:ea typeface="+mn-ea"/>
        <a:cs typeface="+mn-cs"/>
      </a:defRPr>
    </a:lvl6pPr>
    <a:lvl7pPr marL="2743200" algn="l" defTabSz="914400" rtl="0" eaLnBrk="1" latinLnBrk="0" hangingPunct="1">
      <a:defRPr sz="9900" kern="1200">
        <a:solidFill>
          <a:schemeClr val="tx1"/>
        </a:solidFill>
        <a:latin typeface="Arial" panose="020B0604020202020204" pitchFamily="34" charset="0"/>
        <a:ea typeface="+mn-ea"/>
        <a:cs typeface="+mn-cs"/>
      </a:defRPr>
    </a:lvl7pPr>
    <a:lvl8pPr marL="3200400" algn="l" defTabSz="914400" rtl="0" eaLnBrk="1" latinLnBrk="0" hangingPunct="1">
      <a:defRPr sz="9900" kern="1200">
        <a:solidFill>
          <a:schemeClr val="tx1"/>
        </a:solidFill>
        <a:latin typeface="Arial" panose="020B0604020202020204" pitchFamily="34" charset="0"/>
        <a:ea typeface="+mn-ea"/>
        <a:cs typeface="+mn-cs"/>
      </a:defRPr>
    </a:lvl8pPr>
    <a:lvl9pPr marL="3657600" algn="l" defTabSz="914400" rtl="0" eaLnBrk="1" latinLnBrk="0" hangingPunct="1">
      <a:defRPr sz="9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2D7F"/>
    <a:srgbClr val="FFC82E"/>
    <a:srgbClr val="333333"/>
    <a:srgbClr val="FFCC18"/>
    <a:srgbClr val="6902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CEC64F-73FC-4740-B8C6-81CA16DF8B2F}" v="2" dt="2025-03-24T17:51:34.9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70" autoAdjust="0"/>
    <p:restoredTop sz="94139" autoAdjust="0"/>
  </p:normalViewPr>
  <p:slideViewPr>
    <p:cSldViewPr>
      <p:cViewPr varScale="1">
        <p:scale>
          <a:sx n="25" d="100"/>
          <a:sy n="25" d="100"/>
        </p:scale>
        <p:origin x="1896" y="90"/>
      </p:cViewPr>
      <p:guideLst>
        <p:guide orient="horz" pos="10368"/>
        <p:guide pos="13824"/>
      </p:guideLst>
    </p:cSldViewPr>
  </p:slid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nold, Amber" userId="8b764fec-1571-42a5-ad4b-cdd92207b5f5" providerId="ADAL" clId="{C1CEC64F-73FC-4740-B8C6-81CA16DF8B2F}"/>
    <pc:docChg chg="custSel modSld">
      <pc:chgData name="Arnold, Amber" userId="8b764fec-1571-42a5-ad4b-cdd92207b5f5" providerId="ADAL" clId="{C1CEC64F-73FC-4740-B8C6-81CA16DF8B2F}" dt="2025-03-24T17:51:42.656" v="1" actId="33524"/>
      <pc:docMkLst>
        <pc:docMk/>
      </pc:docMkLst>
      <pc:sldChg chg="modSp mod">
        <pc:chgData name="Arnold, Amber" userId="8b764fec-1571-42a5-ad4b-cdd92207b5f5" providerId="ADAL" clId="{C1CEC64F-73FC-4740-B8C6-81CA16DF8B2F}" dt="2025-03-24T17:51:42.656" v="1" actId="33524"/>
        <pc:sldMkLst>
          <pc:docMk/>
          <pc:sldMk cId="0" sldId="256"/>
        </pc:sldMkLst>
        <pc:spChg chg="mod">
          <ac:chgData name="Arnold, Amber" userId="8b764fec-1571-42a5-ad4b-cdd92207b5f5" providerId="ADAL" clId="{C1CEC64F-73FC-4740-B8C6-81CA16DF8B2F}" dt="2025-03-24T17:51:42.656" v="1" actId="33524"/>
          <ac:spMkLst>
            <pc:docMk/>
            <pc:sldMk cId="0" sldId="256"/>
            <ac:spMk id="31" creationId="{00000000-0000-0000-0000-000000000000}"/>
          </ac:spMkLst>
        </pc:spChg>
        <pc:spChg chg="mod">
          <ac:chgData name="Arnold, Amber" userId="8b764fec-1571-42a5-ad4b-cdd92207b5f5" providerId="ADAL" clId="{C1CEC64F-73FC-4740-B8C6-81CA16DF8B2F}" dt="2025-03-24T12:14:16.289" v="0" actId="313"/>
          <ac:spMkLst>
            <pc:docMk/>
            <pc:sldMk cId="0" sldId="256"/>
            <ac:spMk id="2068" creationId="{00000000-0000-0000-0000-000000000000}"/>
          </ac:spMkLst>
        </pc:spChg>
      </pc:sldChg>
    </pc:docChg>
  </pc:docChgLst>
  <pc:docChgLst>
    <pc:chgData name="Johnson, Anna J" userId="54721778-d19e-47af-a255-775297438bb8" providerId="ADAL" clId="{7659FE6A-85E3-43B7-B4BC-7DEA4C19D586}"/>
    <pc:docChg chg="undo custSel modSld">
      <pc:chgData name="Johnson, Anna J" userId="54721778-d19e-47af-a255-775297438bb8" providerId="ADAL" clId="{7659FE6A-85E3-43B7-B4BC-7DEA4C19D586}" dt="2025-03-21T16:00:06.615" v="3756" actId="20577"/>
      <pc:docMkLst>
        <pc:docMk/>
      </pc:docMkLst>
      <pc:sldChg chg="addSp delSp modSp mod">
        <pc:chgData name="Johnson, Anna J" userId="54721778-d19e-47af-a255-775297438bb8" providerId="ADAL" clId="{7659FE6A-85E3-43B7-B4BC-7DEA4C19D586}" dt="2025-03-21T16:00:06.615" v="3756" actId="20577"/>
        <pc:sldMkLst>
          <pc:docMk/>
          <pc:sldMk cId="0" sldId="256"/>
        </pc:sldMkLst>
        <pc:spChg chg="mod">
          <ac:chgData name="Johnson, Anna J" userId="54721778-d19e-47af-a255-775297438bb8" providerId="ADAL" clId="{7659FE6A-85E3-43B7-B4BC-7DEA4C19D586}" dt="2025-03-21T16:00:06.615" v="3756" actId="20577"/>
          <ac:spMkLst>
            <pc:docMk/>
            <pc:sldMk cId="0" sldId="256"/>
            <ac:spMk id="12" creationId="{96EDFCEA-0C1B-9D39-4D37-54D25514D61D}"/>
          </ac:spMkLst>
        </pc:spChg>
        <pc:spChg chg="mod">
          <ac:chgData name="Johnson, Anna J" userId="54721778-d19e-47af-a255-775297438bb8" providerId="ADAL" clId="{7659FE6A-85E3-43B7-B4BC-7DEA4C19D586}" dt="2025-03-21T15:52:35.168" v="3048" actId="20577"/>
          <ac:spMkLst>
            <pc:docMk/>
            <pc:sldMk cId="0" sldId="256"/>
            <ac:spMk id="28" creationId="{00000000-0000-0000-0000-000000000000}"/>
          </ac:spMkLst>
        </pc:spChg>
        <pc:spChg chg="mod">
          <ac:chgData name="Johnson, Anna J" userId="54721778-d19e-47af-a255-775297438bb8" providerId="ADAL" clId="{7659FE6A-85E3-43B7-B4BC-7DEA4C19D586}" dt="2025-03-21T15:23:52.121" v="1463" actId="1076"/>
          <ac:spMkLst>
            <pc:docMk/>
            <pc:sldMk cId="0" sldId="256"/>
            <ac:spMk id="29" creationId="{00000000-0000-0000-0000-000000000000}"/>
          </ac:spMkLst>
        </pc:spChg>
        <pc:spChg chg="mod">
          <ac:chgData name="Johnson, Anna J" userId="54721778-d19e-47af-a255-775297438bb8" providerId="ADAL" clId="{7659FE6A-85E3-43B7-B4BC-7DEA4C19D586}" dt="2025-03-21T15:52:39.355" v="3049" actId="20577"/>
          <ac:spMkLst>
            <pc:docMk/>
            <pc:sldMk cId="0" sldId="256"/>
            <ac:spMk id="31" creationId="{00000000-0000-0000-0000-000000000000}"/>
          </ac:spMkLst>
        </pc:spChg>
        <pc:spChg chg="del mod">
          <ac:chgData name="Johnson, Anna J" userId="54721778-d19e-47af-a255-775297438bb8" providerId="ADAL" clId="{7659FE6A-85E3-43B7-B4BC-7DEA4C19D586}" dt="2025-03-21T15:08:12.617" v="91" actId="21"/>
          <ac:spMkLst>
            <pc:docMk/>
            <pc:sldMk cId="0" sldId="256"/>
            <ac:spMk id="32" creationId="{00000000-0000-0000-0000-000000000000}"/>
          </ac:spMkLst>
        </pc:spChg>
        <pc:spChg chg="mod">
          <ac:chgData name="Johnson, Anna J" userId="54721778-d19e-47af-a255-775297438bb8" providerId="ADAL" clId="{7659FE6A-85E3-43B7-B4BC-7DEA4C19D586}" dt="2025-03-21T15:40:53.436" v="1739" actId="1076"/>
          <ac:spMkLst>
            <pc:docMk/>
            <pc:sldMk cId="0" sldId="256"/>
            <ac:spMk id="33" creationId="{00000000-0000-0000-0000-000000000000}"/>
          </ac:spMkLst>
        </pc:spChg>
        <pc:spChg chg="del">
          <ac:chgData name="Johnson, Anna J" userId="54721778-d19e-47af-a255-775297438bb8" providerId="ADAL" clId="{7659FE6A-85E3-43B7-B4BC-7DEA4C19D586}" dt="2025-03-21T15:08:20.531" v="93" actId="478"/>
          <ac:spMkLst>
            <pc:docMk/>
            <pc:sldMk cId="0" sldId="256"/>
            <ac:spMk id="2052" creationId="{00000000-0000-0000-0000-000000000000}"/>
          </ac:spMkLst>
        </pc:spChg>
        <pc:spChg chg="mod">
          <ac:chgData name="Johnson, Anna J" userId="54721778-d19e-47af-a255-775297438bb8" providerId="ADAL" clId="{7659FE6A-85E3-43B7-B4BC-7DEA4C19D586}" dt="2025-03-21T15:41:05.336" v="1743" actId="1076"/>
          <ac:spMkLst>
            <pc:docMk/>
            <pc:sldMk cId="0" sldId="256"/>
            <ac:spMk id="2053" creationId="{00000000-0000-0000-0000-000000000000}"/>
          </ac:spMkLst>
        </pc:spChg>
        <pc:spChg chg="mod">
          <ac:chgData name="Johnson, Anna J" userId="54721778-d19e-47af-a255-775297438bb8" providerId="ADAL" clId="{7659FE6A-85E3-43B7-B4BC-7DEA4C19D586}" dt="2025-03-21T15:19:14.106" v="1270" actId="1076"/>
          <ac:spMkLst>
            <pc:docMk/>
            <pc:sldMk cId="0" sldId="256"/>
            <ac:spMk id="2056" creationId="{00000000-0000-0000-0000-000000000000}"/>
          </ac:spMkLst>
        </pc:spChg>
        <pc:spChg chg="mod">
          <ac:chgData name="Johnson, Anna J" userId="54721778-d19e-47af-a255-775297438bb8" providerId="ADAL" clId="{7659FE6A-85E3-43B7-B4BC-7DEA4C19D586}" dt="2025-03-21T15:29:42.555" v="1506" actId="1076"/>
          <ac:spMkLst>
            <pc:docMk/>
            <pc:sldMk cId="0" sldId="256"/>
            <ac:spMk id="2067" creationId="{00000000-0000-0000-0000-000000000000}"/>
          </ac:spMkLst>
        </pc:spChg>
        <pc:spChg chg="mod">
          <ac:chgData name="Johnson, Anna J" userId="54721778-d19e-47af-a255-775297438bb8" providerId="ADAL" clId="{7659FE6A-85E3-43B7-B4BC-7DEA4C19D586}" dt="2025-03-21T15:23:49.625" v="1462" actId="1076"/>
          <ac:spMkLst>
            <pc:docMk/>
            <pc:sldMk cId="0" sldId="256"/>
            <ac:spMk id="2071" creationId="{00000000-0000-0000-0000-000000000000}"/>
          </ac:spMkLst>
        </pc:spChg>
        <pc:spChg chg="mod">
          <ac:chgData name="Johnson, Anna J" userId="54721778-d19e-47af-a255-775297438bb8" providerId="ADAL" clId="{7659FE6A-85E3-43B7-B4BC-7DEA4C19D586}" dt="2025-03-21T15:14:26.339" v="1179" actId="20577"/>
          <ac:spMkLst>
            <pc:docMk/>
            <pc:sldMk cId="0" sldId="256"/>
            <ac:spMk id="2091" creationId="{00000000-0000-0000-0000-000000000000}"/>
          </ac:spMkLst>
        </pc:spChg>
        <pc:spChg chg="add del mod">
          <ac:chgData name="Johnson, Anna J" userId="54721778-d19e-47af-a255-775297438bb8" providerId="ADAL" clId="{7659FE6A-85E3-43B7-B4BC-7DEA4C19D586}" dt="2025-03-21T15:09:33.017" v="149" actId="20577"/>
          <ac:spMkLst>
            <pc:docMk/>
            <pc:sldMk cId="0" sldId="256"/>
            <ac:spMk id="2094" creationId="{00000000-0000-0000-0000-000000000000}"/>
          </ac:spMkLst>
        </pc:spChg>
        <pc:spChg chg="del">
          <ac:chgData name="Johnson, Anna J" userId="54721778-d19e-47af-a255-775297438bb8" providerId="ADAL" clId="{7659FE6A-85E3-43B7-B4BC-7DEA4C19D586}" dt="2025-03-21T15:08:19.777" v="92" actId="478"/>
          <ac:spMkLst>
            <pc:docMk/>
            <pc:sldMk cId="0" sldId="256"/>
            <ac:spMk id="2099" creationId="{00000000-0000-0000-0000-000000000000}"/>
          </ac:spMkLst>
        </pc:spChg>
        <pc:spChg chg="mod">
          <ac:chgData name="Johnson, Anna J" userId="54721778-d19e-47af-a255-775297438bb8" providerId="ADAL" clId="{7659FE6A-85E3-43B7-B4BC-7DEA4C19D586}" dt="2025-03-21T15:40:57.836" v="1740" actId="1076"/>
          <ac:spMkLst>
            <pc:docMk/>
            <pc:sldMk cId="0" sldId="256"/>
            <ac:spMk id="2101" creationId="{00000000-0000-0000-0000-000000000000}"/>
          </ac:spMkLst>
        </pc:spChg>
        <pc:spChg chg="mod">
          <ac:chgData name="Johnson, Anna J" userId="54721778-d19e-47af-a255-775297438bb8" providerId="ADAL" clId="{7659FE6A-85E3-43B7-B4BC-7DEA4C19D586}" dt="2025-03-21T15:23:46.235" v="1461" actId="1076"/>
          <ac:spMkLst>
            <pc:docMk/>
            <pc:sldMk cId="0" sldId="256"/>
            <ac:spMk id="211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769"/>
            <a:ext cx="37306250" cy="7056664"/>
          </a:xfrm>
        </p:spPr>
        <p:txBody>
          <a:bodyPr/>
          <a:lstStyle/>
          <a:p>
            <a:r>
              <a:rPr lang="en-US"/>
              <a:t>Click to edit Master title style</a:t>
            </a:r>
          </a:p>
        </p:txBody>
      </p:sp>
      <p:sp>
        <p:nvSpPr>
          <p:cNvPr id="3" name="Subtitle 2"/>
          <p:cNvSpPr>
            <a:spLocks noGrp="1"/>
          </p:cNvSpPr>
          <p:nvPr>
            <p:ph type="subTitle" idx="1"/>
          </p:nvPr>
        </p:nvSpPr>
        <p:spPr>
          <a:xfrm>
            <a:off x="6583363" y="18654033"/>
            <a:ext cx="30724475" cy="8411936"/>
          </a:xfrm>
        </p:spPr>
        <p:txBody>
          <a:bodyPr/>
          <a:lstStyle>
            <a:lvl1pPr marL="0" indent="0" algn="ctr">
              <a:buNone/>
              <a:defRPr/>
            </a:lvl1pPr>
            <a:lvl2pPr marL="391866" indent="0" algn="ctr">
              <a:buNone/>
              <a:defRPr/>
            </a:lvl2pPr>
            <a:lvl3pPr marL="783732" indent="0" algn="ctr">
              <a:buNone/>
              <a:defRPr/>
            </a:lvl3pPr>
            <a:lvl4pPr marL="1175598" indent="0" algn="ctr">
              <a:buNone/>
              <a:defRPr/>
            </a:lvl4pPr>
            <a:lvl5pPr marL="1567464" indent="0" algn="ctr">
              <a:buNone/>
              <a:defRPr/>
            </a:lvl5pPr>
            <a:lvl6pPr marL="1959331" indent="0" algn="ctr">
              <a:buNone/>
              <a:defRPr/>
            </a:lvl6pPr>
            <a:lvl7pPr marL="2351197" indent="0" algn="ctr">
              <a:buNone/>
              <a:defRPr/>
            </a:lvl7pPr>
            <a:lvl8pPr marL="2743063" indent="0" algn="ctr">
              <a:buNone/>
              <a:defRPr/>
            </a:lvl8pPr>
            <a:lvl9pPr marL="313492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6D19969-28E2-44A5-A853-9ED619419002}" type="slidenum">
              <a:rPr lang="en-US" altLang="en-US"/>
              <a:pPr>
                <a:defRPr/>
              </a:pPr>
              <a:t>‹#›</a:t>
            </a:fld>
            <a:endParaRPr lang="en-US" altLang="en-US" dirty="0"/>
          </a:p>
        </p:txBody>
      </p:sp>
    </p:spTree>
    <p:extLst>
      <p:ext uri="{BB962C8B-B14F-4D97-AF65-F5344CB8AC3E}">
        <p14:creationId xmlns:p14="http://schemas.microsoft.com/office/powerpoint/2010/main" val="2360117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72B0F42-4D17-46DA-BD1B-2429061E8743}" type="slidenum">
              <a:rPr lang="en-US" altLang="en-US"/>
              <a:pPr>
                <a:defRPr/>
              </a:pPr>
              <a:t>‹#›</a:t>
            </a:fld>
            <a:endParaRPr lang="en-US" altLang="en-US" dirty="0"/>
          </a:p>
        </p:txBody>
      </p:sp>
    </p:spTree>
    <p:extLst>
      <p:ext uri="{BB962C8B-B14F-4D97-AF65-F5344CB8AC3E}">
        <p14:creationId xmlns:p14="http://schemas.microsoft.com/office/powerpoint/2010/main" val="86703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172"/>
            <a:ext cx="9874250" cy="280878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514" y="1317172"/>
            <a:ext cx="29473525" cy="280878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A6A5B34-6F48-4D25-A9CD-F4ECFCE5AA35}" type="slidenum">
              <a:rPr lang="en-US" altLang="en-US"/>
              <a:pPr>
                <a:defRPr/>
              </a:pPr>
              <a:t>‹#›</a:t>
            </a:fld>
            <a:endParaRPr lang="en-US" altLang="en-US" dirty="0"/>
          </a:p>
        </p:txBody>
      </p:sp>
    </p:spTree>
    <p:extLst>
      <p:ext uri="{BB962C8B-B14F-4D97-AF65-F5344CB8AC3E}">
        <p14:creationId xmlns:p14="http://schemas.microsoft.com/office/powerpoint/2010/main" val="4166603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7279C9B-77CE-48B4-B28A-FD5EF277587D}" type="slidenum">
              <a:rPr lang="en-US" altLang="en-US"/>
              <a:pPr>
                <a:defRPr/>
              </a:pPr>
              <a:t>‹#›</a:t>
            </a:fld>
            <a:endParaRPr lang="en-US" altLang="en-US" dirty="0"/>
          </a:p>
        </p:txBody>
      </p:sp>
    </p:spTree>
    <p:extLst>
      <p:ext uri="{BB962C8B-B14F-4D97-AF65-F5344CB8AC3E}">
        <p14:creationId xmlns:p14="http://schemas.microsoft.com/office/powerpoint/2010/main" val="137606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665"/>
            <a:ext cx="37307838" cy="6536871"/>
          </a:xfrm>
        </p:spPr>
        <p:txBody>
          <a:bodyPr anchor="t"/>
          <a:lstStyle>
            <a:lvl1pPr algn="l">
              <a:defRPr sz="3428" b="1" cap="all"/>
            </a:lvl1pPr>
          </a:lstStyle>
          <a:p>
            <a:r>
              <a:rPr lang="en-US"/>
              <a:t>Click to edit Master title style</a:t>
            </a:r>
          </a:p>
        </p:txBody>
      </p:sp>
      <p:sp>
        <p:nvSpPr>
          <p:cNvPr id="3" name="Text Placeholder 2"/>
          <p:cNvSpPr>
            <a:spLocks noGrp="1"/>
          </p:cNvSpPr>
          <p:nvPr>
            <p:ph type="body" idx="1"/>
          </p:nvPr>
        </p:nvSpPr>
        <p:spPr>
          <a:xfrm>
            <a:off x="3467100" y="13952764"/>
            <a:ext cx="37307838" cy="7200900"/>
          </a:xfrm>
        </p:spPr>
        <p:txBody>
          <a:bodyPr anchor="b"/>
          <a:lstStyle>
            <a:lvl1pPr marL="0" indent="0">
              <a:buNone/>
              <a:defRPr sz="1714"/>
            </a:lvl1pPr>
            <a:lvl2pPr marL="391866" indent="0">
              <a:buNone/>
              <a:defRPr sz="1543"/>
            </a:lvl2pPr>
            <a:lvl3pPr marL="783732" indent="0">
              <a:buNone/>
              <a:defRPr sz="1371"/>
            </a:lvl3pPr>
            <a:lvl4pPr marL="1175598" indent="0">
              <a:buNone/>
              <a:defRPr sz="1200"/>
            </a:lvl4pPr>
            <a:lvl5pPr marL="1567464" indent="0">
              <a:buNone/>
              <a:defRPr sz="1200"/>
            </a:lvl5pPr>
            <a:lvl6pPr marL="1959331" indent="0">
              <a:buNone/>
              <a:defRPr sz="1200"/>
            </a:lvl6pPr>
            <a:lvl7pPr marL="2351197" indent="0">
              <a:buNone/>
              <a:defRPr sz="1200"/>
            </a:lvl7pPr>
            <a:lvl8pPr marL="2743063" indent="0">
              <a:buNone/>
              <a:defRPr sz="1200"/>
            </a:lvl8pPr>
            <a:lvl9pPr marL="3134929"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53A2701-DB6E-458F-8330-4F0C30EDC0D3}" type="slidenum">
              <a:rPr lang="en-US" altLang="en-US"/>
              <a:pPr>
                <a:defRPr/>
              </a:pPr>
              <a:t>‹#›</a:t>
            </a:fld>
            <a:endParaRPr lang="en-US" altLang="en-US" dirty="0"/>
          </a:p>
        </p:txBody>
      </p:sp>
    </p:spTree>
    <p:extLst>
      <p:ext uri="{BB962C8B-B14F-4D97-AF65-F5344CB8AC3E}">
        <p14:creationId xmlns:p14="http://schemas.microsoft.com/office/powerpoint/2010/main" val="87601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514" y="7679872"/>
            <a:ext cx="19673887" cy="21725164"/>
          </a:xfrm>
        </p:spPr>
        <p:txBody>
          <a:bodyPr/>
          <a:lstStyle>
            <a:lvl1pPr>
              <a:defRPr sz="2400"/>
            </a:lvl1pPr>
            <a:lvl2pPr>
              <a:defRPr sz="2057"/>
            </a:lvl2pPr>
            <a:lvl3pPr>
              <a:defRPr sz="1714"/>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79872"/>
            <a:ext cx="19673888" cy="21725164"/>
          </a:xfrm>
        </p:spPr>
        <p:txBody>
          <a:bodyPr/>
          <a:lstStyle>
            <a:lvl1pPr>
              <a:defRPr sz="2400"/>
            </a:lvl1pPr>
            <a:lvl2pPr>
              <a:defRPr sz="2057"/>
            </a:lvl2pPr>
            <a:lvl3pPr>
              <a:defRPr sz="1714"/>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F96224D-36D6-4F45-BC4D-24940C41429D}" type="slidenum">
              <a:rPr lang="en-US" altLang="en-US"/>
              <a:pPr>
                <a:defRPr/>
              </a:pPr>
              <a:t>‹#›</a:t>
            </a:fld>
            <a:endParaRPr lang="en-US" altLang="en-US" dirty="0"/>
          </a:p>
        </p:txBody>
      </p:sp>
    </p:spTree>
    <p:extLst>
      <p:ext uri="{BB962C8B-B14F-4D97-AF65-F5344CB8AC3E}">
        <p14:creationId xmlns:p14="http://schemas.microsoft.com/office/powerpoint/2010/main" val="245517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8533"/>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8269"/>
            <a:ext cx="19392900" cy="3071132"/>
          </a:xfrm>
        </p:spPr>
        <p:txBody>
          <a:bodyPr anchor="b"/>
          <a:lstStyle>
            <a:lvl1pPr marL="0" indent="0">
              <a:buNone/>
              <a:defRPr sz="2057" b="1"/>
            </a:lvl1pPr>
            <a:lvl2pPr marL="391866" indent="0">
              <a:buNone/>
              <a:defRPr sz="1714" b="1"/>
            </a:lvl2pPr>
            <a:lvl3pPr marL="783732" indent="0">
              <a:buNone/>
              <a:defRPr sz="1543" b="1"/>
            </a:lvl3pPr>
            <a:lvl4pPr marL="1175598" indent="0">
              <a:buNone/>
              <a:defRPr sz="1371" b="1"/>
            </a:lvl4pPr>
            <a:lvl5pPr marL="1567464" indent="0">
              <a:buNone/>
              <a:defRPr sz="1371" b="1"/>
            </a:lvl5pPr>
            <a:lvl6pPr marL="1959331" indent="0">
              <a:buNone/>
              <a:defRPr sz="1371" b="1"/>
            </a:lvl6pPr>
            <a:lvl7pPr marL="2351197" indent="0">
              <a:buNone/>
              <a:defRPr sz="1371" b="1"/>
            </a:lvl7pPr>
            <a:lvl8pPr marL="2743063" indent="0">
              <a:buNone/>
              <a:defRPr sz="1371" b="1"/>
            </a:lvl8pPr>
            <a:lvl9pPr marL="3134929" indent="0">
              <a:buNone/>
              <a:defRPr sz="1371"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636"/>
          </a:xfrm>
        </p:spPr>
        <p:txBody>
          <a:bodyPr/>
          <a:lstStyle>
            <a:lvl1pPr>
              <a:defRPr sz="2057"/>
            </a:lvl1pPr>
            <a:lvl2pPr>
              <a:defRPr sz="1714"/>
            </a:lvl2pPr>
            <a:lvl3pPr>
              <a:defRPr sz="1543"/>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8269"/>
            <a:ext cx="19400837" cy="3071132"/>
          </a:xfrm>
        </p:spPr>
        <p:txBody>
          <a:bodyPr anchor="b"/>
          <a:lstStyle>
            <a:lvl1pPr marL="0" indent="0">
              <a:buNone/>
              <a:defRPr sz="2057" b="1"/>
            </a:lvl1pPr>
            <a:lvl2pPr marL="391866" indent="0">
              <a:buNone/>
              <a:defRPr sz="1714" b="1"/>
            </a:lvl2pPr>
            <a:lvl3pPr marL="783732" indent="0">
              <a:buNone/>
              <a:defRPr sz="1543" b="1"/>
            </a:lvl3pPr>
            <a:lvl4pPr marL="1175598" indent="0">
              <a:buNone/>
              <a:defRPr sz="1371" b="1"/>
            </a:lvl4pPr>
            <a:lvl5pPr marL="1567464" indent="0">
              <a:buNone/>
              <a:defRPr sz="1371" b="1"/>
            </a:lvl5pPr>
            <a:lvl6pPr marL="1959331" indent="0">
              <a:buNone/>
              <a:defRPr sz="1371" b="1"/>
            </a:lvl6pPr>
            <a:lvl7pPr marL="2351197" indent="0">
              <a:buNone/>
              <a:defRPr sz="1371" b="1"/>
            </a:lvl7pPr>
            <a:lvl8pPr marL="2743063" indent="0">
              <a:buNone/>
              <a:defRPr sz="1371" b="1"/>
            </a:lvl8pPr>
            <a:lvl9pPr marL="3134929" indent="0">
              <a:buNone/>
              <a:defRPr sz="1371"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5636"/>
          </a:xfrm>
        </p:spPr>
        <p:txBody>
          <a:bodyPr/>
          <a:lstStyle>
            <a:lvl1pPr>
              <a:defRPr sz="2057"/>
            </a:lvl1pPr>
            <a:lvl2pPr>
              <a:defRPr sz="1714"/>
            </a:lvl2pPr>
            <a:lvl3pPr>
              <a:defRPr sz="1543"/>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6505705-DD69-44E0-A8C7-4A6E267F8A53}" type="slidenum">
              <a:rPr lang="en-US" altLang="en-US"/>
              <a:pPr>
                <a:defRPr/>
              </a:pPr>
              <a:t>‹#›</a:t>
            </a:fld>
            <a:endParaRPr lang="en-US" altLang="en-US" dirty="0"/>
          </a:p>
        </p:txBody>
      </p:sp>
    </p:spTree>
    <p:extLst>
      <p:ext uri="{BB962C8B-B14F-4D97-AF65-F5344CB8AC3E}">
        <p14:creationId xmlns:p14="http://schemas.microsoft.com/office/powerpoint/2010/main" val="283155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AD3703E-C6F2-4EA9-99C7-52BE10137226}" type="slidenum">
              <a:rPr lang="en-US" altLang="en-US"/>
              <a:pPr>
                <a:defRPr/>
              </a:pPr>
              <a:t>‹#›</a:t>
            </a:fld>
            <a:endParaRPr lang="en-US" altLang="en-US" dirty="0"/>
          </a:p>
        </p:txBody>
      </p:sp>
    </p:spTree>
    <p:extLst>
      <p:ext uri="{BB962C8B-B14F-4D97-AF65-F5344CB8AC3E}">
        <p14:creationId xmlns:p14="http://schemas.microsoft.com/office/powerpoint/2010/main" val="246833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F20E3B2-E9B2-4CD1-A2DA-540293DB5BFD}" type="slidenum">
              <a:rPr lang="en-US" altLang="en-US"/>
              <a:pPr>
                <a:defRPr/>
              </a:pPr>
              <a:t>‹#›</a:t>
            </a:fld>
            <a:endParaRPr lang="en-US" altLang="en-US" dirty="0"/>
          </a:p>
        </p:txBody>
      </p:sp>
    </p:spTree>
    <p:extLst>
      <p:ext uri="{BB962C8B-B14F-4D97-AF65-F5344CB8AC3E}">
        <p14:creationId xmlns:p14="http://schemas.microsoft.com/office/powerpoint/2010/main" val="82025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0369"/>
            <a:ext cx="14439900" cy="5577567"/>
          </a:xfrm>
        </p:spPr>
        <p:txBody>
          <a:bodyPr anchor="b"/>
          <a:lstStyle>
            <a:lvl1pPr algn="l">
              <a:defRPr sz="1714" b="1"/>
            </a:lvl1pPr>
          </a:lstStyle>
          <a:p>
            <a:r>
              <a:rPr lang="en-US"/>
              <a:t>Click to edit Master title style</a:t>
            </a:r>
          </a:p>
        </p:txBody>
      </p:sp>
      <p:sp>
        <p:nvSpPr>
          <p:cNvPr id="3" name="Content Placeholder 2"/>
          <p:cNvSpPr>
            <a:spLocks noGrp="1"/>
          </p:cNvSpPr>
          <p:nvPr>
            <p:ph idx="1"/>
          </p:nvPr>
        </p:nvSpPr>
        <p:spPr>
          <a:xfrm>
            <a:off x="17160875" y="1310369"/>
            <a:ext cx="24536400" cy="28094667"/>
          </a:xfrm>
        </p:spPr>
        <p:txBody>
          <a:bodyPr/>
          <a:lstStyle>
            <a:lvl1pPr>
              <a:defRPr sz="2743"/>
            </a:lvl1pPr>
            <a:lvl2pPr>
              <a:defRPr sz="2400"/>
            </a:lvl2pPr>
            <a:lvl3pPr>
              <a:defRPr sz="2057"/>
            </a:lvl3pPr>
            <a:lvl4pPr>
              <a:defRPr sz="1714"/>
            </a:lvl4pPr>
            <a:lvl5pPr>
              <a:defRPr sz="1714"/>
            </a:lvl5pPr>
            <a:lvl6pPr>
              <a:defRPr sz="1714"/>
            </a:lvl6pPr>
            <a:lvl7pPr>
              <a:defRPr sz="1714"/>
            </a:lvl7pPr>
            <a:lvl8pPr>
              <a:defRPr sz="1714"/>
            </a:lvl8pPr>
            <a:lvl9pPr>
              <a:defRPr sz="17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7936"/>
            <a:ext cx="14439900" cy="22517100"/>
          </a:xfrm>
        </p:spPr>
        <p:txBody>
          <a:bodyPr/>
          <a:lstStyle>
            <a:lvl1pPr marL="0" indent="0">
              <a:buNone/>
              <a:defRPr sz="1200"/>
            </a:lvl1pPr>
            <a:lvl2pPr marL="391866" indent="0">
              <a:buNone/>
              <a:defRPr sz="1029"/>
            </a:lvl2pPr>
            <a:lvl3pPr marL="783732" indent="0">
              <a:buNone/>
              <a:defRPr sz="857"/>
            </a:lvl3pPr>
            <a:lvl4pPr marL="1175598" indent="0">
              <a:buNone/>
              <a:defRPr sz="771"/>
            </a:lvl4pPr>
            <a:lvl5pPr marL="1567464" indent="0">
              <a:buNone/>
              <a:defRPr sz="771"/>
            </a:lvl5pPr>
            <a:lvl6pPr marL="1959331" indent="0">
              <a:buNone/>
              <a:defRPr sz="771"/>
            </a:lvl6pPr>
            <a:lvl7pPr marL="2351197" indent="0">
              <a:buNone/>
              <a:defRPr sz="771"/>
            </a:lvl7pPr>
            <a:lvl8pPr marL="2743063" indent="0">
              <a:buNone/>
              <a:defRPr sz="771"/>
            </a:lvl8pPr>
            <a:lvl9pPr marL="3134929" indent="0">
              <a:buNone/>
              <a:defRPr sz="77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3378681-8F5A-4039-87B7-2117A3A2611E}" type="slidenum">
              <a:rPr lang="en-US" altLang="en-US"/>
              <a:pPr>
                <a:defRPr/>
              </a:pPr>
              <a:t>‹#›</a:t>
            </a:fld>
            <a:endParaRPr lang="en-US" altLang="en-US" dirty="0"/>
          </a:p>
        </p:txBody>
      </p:sp>
    </p:spTree>
    <p:extLst>
      <p:ext uri="{BB962C8B-B14F-4D97-AF65-F5344CB8AC3E}">
        <p14:creationId xmlns:p14="http://schemas.microsoft.com/office/powerpoint/2010/main" val="20446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336"/>
            <a:ext cx="26335037" cy="2721429"/>
          </a:xfrm>
        </p:spPr>
        <p:txBody>
          <a:bodyPr anchor="b"/>
          <a:lstStyle>
            <a:lvl1pPr algn="l">
              <a:defRPr sz="1714" b="1"/>
            </a:lvl1pPr>
          </a:lstStyle>
          <a:p>
            <a:r>
              <a:rPr lang="en-US"/>
              <a:t>Click to edit Master title style</a:t>
            </a:r>
          </a:p>
        </p:txBody>
      </p:sp>
      <p:sp>
        <p:nvSpPr>
          <p:cNvPr id="3" name="Picture Placeholder 2"/>
          <p:cNvSpPr>
            <a:spLocks noGrp="1"/>
          </p:cNvSpPr>
          <p:nvPr>
            <p:ph type="pic" idx="1"/>
          </p:nvPr>
        </p:nvSpPr>
        <p:spPr>
          <a:xfrm>
            <a:off x="8602664" y="2941865"/>
            <a:ext cx="26335037" cy="19750768"/>
          </a:xfrm>
        </p:spPr>
        <p:txBody>
          <a:bodyPr/>
          <a:lstStyle>
            <a:lvl1pPr marL="0" indent="0">
              <a:buNone/>
              <a:defRPr sz="2743"/>
            </a:lvl1pPr>
            <a:lvl2pPr marL="391866" indent="0">
              <a:buNone/>
              <a:defRPr sz="2400"/>
            </a:lvl2pPr>
            <a:lvl3pPr marL="783732" indent="0">
              <a:buNone/>
              <a:defRPr sz="2057"/>
            </a:lvl3pPr>
            <a:lvl4pPr marL="1175598" indent="0">
              <a:buNone/>
              <a:defRPr sz="1714"/>
            </a:lvl4pPr>
            <a:lvl5pPr marL="1567464" indent="0">
              <a:buNone/>
              <a:defRPr sz="1714"/>
            </a:lvl5pPr>
            <a:lvl6pPr marL="1959331" indent="0">
              <a:buNone/>
              <a:defRPr sz="1714"/>
            </a:lvl6pPr>
            <a:lvl7pPr marL="2351197" indent="0">
              <a:buNone/>
              <a:defRPr sz="1714"/>
            </a:lvl7pPr>
            <a:lvl8pPr marL="2743063" indent="0">
              <a:buNone/>
              <a:defRPr sz="1714"/>
            </a:lvl8pPr>
            <a:lvl9pPr marL="3134929" indent="0">
              <a:buNone/>
              <a:defRPr sz="1714"/>
            </a:lvl9pPr>
          </a:lstStyle>
          <a:p>
            <a:pPr lvl="0"/>
            <a:endParaRPr lang="en-US" noProof="0" dirty="0"/>
          </a:p>
        </p:txBody>
      </p:sp>
      <p:sp>
        <p:nvSpPr>
          <p:cNvPr id="4" name="Text Placeholder 3"/>
          <p:cNvSpPr>
            <a:spLocks noGrp="1"/>
          </p:cNvSpPr>
          <p:nvPr>
            <p:ph type="body" sz="half" idx="2"/>
          </p:nvPr>
        </p:nvSpPr>
        <p:spPr>
          <a:xfrm>
            <a:off x="8602664" y="25763765"/>
            <a:ext cx="26335037" cy="3863068"/>
          </a:xfrm>
        </p:spPr>
        <p:txBody>
          <a:bodyPr/>
          <a:lstStyle>
            <a:lvl1pPr marL="0" indent="0">
              <a:buNone/>
              <a:defRPr sz="1200"/>
            </a:lvl1pPr>
            <a:lvl2pPr marL="391866" indent="0">
              <a:buNone/>
              <a:defRPr sz="1029"/>
            </a:lvl2pPr>
            <a:lvl3pPr marL="783732" indent="0">
              <a:buNone/>
              <a:defRPr sz="857"/>
            </a:lvl3pPr>
            <a:lvl4pPr marL="1175598" indent="0">
              <a:buNone/>
              <a:defRPr sz="771"/>
            </a:lvl4pPr>
            <a:lvl5pPr marL="1567464" indent="0">
              <a:buNone/>
              <a:defRPr sz="771"/>
            </a:lvl5pPr>
            <a:lvl6pPr marL="1959331" indent="0">
              <a:buNone/>
              <a:defRPr sz="771"/>
            </a:lvl6pPr>
            <a:lvl7pPr marL="2351197" indent="0">
              <a:buNone/>
              <a:defRPr sz="771"/>
            </a:lvl7pPr>
            <a:lvl8pPr marL="2743063" indent="0">
              <a:buNone/>
              <a:defRPr sz="771"/>
            </a:lvl8pPr>
            <a:lvl9pPr marL="3134929" indent="0">
              <a:buNone/>
              <a:defRPr sz="77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6372026-9697-4905-82BA-4DE817F0BC15}" type="slidenum">
              <a:rPr lang="en-US" altLang="en-US"/>
              <a:pPr>
                <a:defRPr/>
              </a:pPr>
              <a:t>‹#›</a:t>
            </a:fld>
            <a:endParaRPr lang="en-US" altLang="en-US" dirty="0"/>
          </a:p>
        </p:txBody>
      </p:sp>
    </p:spTree>
    <p:extLst>
      <p:ext uri="{BB962C8B-B14F-4D97-AF65-F5344CB8AC3E}">
        <p14:creationId xmlns:p14="http://schemas.microsoft.com/office/powerpoint/2010/main" val="274054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5513" y="1317625"/>
            <a:ext cx="395001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3246" tIns="251623" rIns="503246" bIns="251623"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195513" y="7680325"/>
            <a:ext cx="39500175"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3246" tIns="251623" rIns="503246" bIns="25162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195513" y="29976763"/>
            <a:ext cx="102393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l" eaLnBrk="1" hangingPunct="1">
              <a:defRPr sz="660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14997113" y="29976763"/>
            <a:ext cx="138969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ctr" eaLnBrk="1" hangingPunct="1">
              <a:defRPr sz="66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31456313" y="29976763"/>
            <a:ext cx="102393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r" eaLnBrk="1" hangingPunct="1">
              <a:defRPr sz="6600" smtClean="0"/>
            </a:lvl1pPr>
          </a:lstStyle>
          <a:p>
            <a:pPr>
              <a:defRPr/>
            </a:pPr>
            <a:fld id="{CAE537AD-9BB0-4881-8848-C6BA09023D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3238" rtl="0" eaLnBrk="0" fontAlgn="base" hangingPunct="0">
        <a:spcBef>
          <a:spcPct val="0"/>
        </a:spcBef>
        <a:spcAft>
          <a:spcPct val="0"/>
        </a:spcAft>
        <a:defRPr sz="20700">
          <a:solidFill>
            <a:schemeClr val="tx2"/>
          </a:solidFill>
          <a:latin typeface="+mj-lt"/>
          <a:ea typeface="+mj-ea"/>
          <a:cs typeface="+mj-cs"/>
        </a:defRPr>
      </a:lvl1pPr>
      <a:lvl2pPr algn="ctr" defTabSz="4313238" rtl="0" eaLnBrk="0" fontAlgn="base" hangingPunct="0">
        <a:spcBef>
          <a:spcPct val="0"/>
        </a:spcBef>
        <a:spcAft>
          <a:spcPct val="0"/>
        </a:spcAft>
        <a:defRPr sz="20700">
          <a:solidFill>
            <a:schemeClr val="tx2"/>
          </a:solidFill>
          <a:latin typeface="Arial" charset="0"/>
        </a:defRPr>
      </a:lvl2pPr>
      <a:lvl3pPr algn="ctr" defTabSz="4313238" rtl="0" eaLnBrk="0" fontAlgn="base" hangingPunct="0">
        <a:spcBef>
          <a:spcPct val="0"/>
        </a:spcBef>
        <a:spcAft>
          <a:spcPct val="0"/>
        </a:spcAft>
        <a:defRPr sz="20700">
          <a:solidFill>
            <a:schemeClr val="tx2"/>
          </a:solidFill>
          <a:latin typeface="Arial" charset="0"/>
        </a:defRPr>
      </a:lvl3pPr>
      <a:lvl4pPr algn="ctr" defTabSz="4313238" rtl="0" eaLnBrk="0" fontAlgn="base" hangingPunct="0">
        <a:spcBef>
          <a:spcPct val="0"/>
        </a:spcBef>
        <a:spcAft>
          <a:spcPct val="0"/>
        </a:spcAft>
        <a:defRPr sz="20700">
          <a:solidFill>
            <a:schemeClr val="tx2"/>
          </a:solidFill>
          <a:latin typeface="Arial" charset="0"/>
        </a:defRPr>
      </a:lvl4pPr>
      <a:lvl5pPr algn="ctr" defTabSz="4313238" rtl="0" eaLnBrk="0" fontAlgn="base" hangingPunct="0">
        <a:spcBef>
          <a:spcPct val="0"/>
        </a:spcBef>
        <a:spcAft>
          <a:spcPct val="0"/>
        </a:spcAft>
        <a:defRPr sz="20700">
          <a:solidFill>
            <a:schemeClr val="tx2"/>
          </a:solidFill>
          <a:latin typeface="Arial" charset="0"/>
        </a:defRPr>
      </a:lvl5pPr>
      <a:lvl6pPr marL="391866" algn="ctr" defTabSz="4313249" rtl="0" fontAlgn="base">
        <a:spcBef>
          <a:spcPct val="0"/>
        </a:spcBef>
        <a:spcAft>
          <a:spcPct val="0"/>
        </a:spcAft>
        <a:defRPr sz="20742">
          <a:solidFill>
            <a:schemeClr val="tx2"/>
          </a:solidFill>
          <a:latin typeface="Arial" charset="0"/>
        </a:defRPr>
      </a:lvl6pPr>
      <a:lvl7pPr marL="783732" algn="ctr" defTabSz="4313249" rtl="0" fontAlgn="base">
        <a:spcBef>
          <a:spcPct val="0"/>
        </a:spcBef>
        <a:spcAft>
          <a:spcPct val="0"/>
        </a:spcAft>
        <a:defRPr sz="20742">
          <a:solidFill>
            <a:schemeClr val="tx2"/>
          </a:solidFill>
          <a:latin typeface="Arial" charset="0"/>
        </a:defRPr>
      </a:lvl7pPr>
      <a:lvl8pPr marL="1175598" algn="ctr" defTabSz="4313249" rtl="0" fontAlgn="base">
        <a:spcBef>
          <a:spcPct val="0"/>
        </a:spcBef>
        <a:spcAft>
          <a:spcPct val="0"/>
        </a:spcAft>
        <a:defRPr sz="20742">
          <a:solidFill>
            <a:schemeClr val="tx2"/>
          </a:solidFill>
          <a:latin typeface="Arial" charset="0"/>
        </a:defRPr>
      </a:lvl8pPr>
      <a:lvl9pPr marL="1567464" algn="ctr" defTabSz="4313249" rtl="0" fontAlgn="base">
        <a:spcBef>
          <a:spcPct val="0"/>
        </a:spcBef>
        <a:spcAft>
          <a:spcPct val="0"/>
        </a:spcAft>
        <a:defRPr sz="20742">
          <a:solidFill>
            <a:schemeClr val="tx2"/>
          </a:solidFill>
          <a:latin typeface="Arial" charset="0"/>
        </a:defRPr>
      </a:lvl9pPr>
    </p:titleStyle>
    <p:bodyStyle>
      <a:lvl1pPr marL="1617663" indent="-1617663" algn="l" defTabSz="4313238" rtl="0" eaLnBrk="0" fontAlgn="base" hangingPunct="0">
        <a:spcBef>
          <a:spcPct val="20000"/>
        </a:spcBef>
        <a:spcAft>
          <a:spcPct val="0"/>
        </a:spcAft>
        <a:buChar char="•"/>
        <a:defRPr sz="15100">
          <a:solidFill>
            <a:schemeClr val="tx1"/>
          </a:solidFill>
          <a:latin typeface="+mn-lt"/>
          <a:ea typeface="+mn-ea"/>
          <a:cs typeface="+mn-cs"/>
        </a:defRPr>
      </a:lvl1pPr>
      <a:lvl2pPr marL="3503613" indent="-1346200" algn="l" defTabSz="4313238" rtl="0" eaLnBrk="0" fontAlgn="base" hangingPunct="0">
        <a:spcBef>
          <a:spcPct val="20000"/>
        </a:spcBef>
        <a:spcAft>
          <a:spcPct val="0"/>
        </a:spcAft>
        <a:buChar char="–"/>
        <a:defRPr sz="13200">
          <a:solidFill>
            <a:schemeClr val="tx1"/>
          </a:solidFill>
          <a:latin typeface="+mn-lt"/>
        </a:defRPr>
      </a:lvl2pPr>
      <a:lvl3pPr marL="5391150" indent="-1077913" algn="l" defTabSz="4313238" rtl="0" eaLnBrk="0" fontAlgn="base" hangingPunct="0">
        <a:spcBef>
          <a:spcPct val="20000"/>
        </a:spcBef>
        <a:spcAft>
          <a:spcPct val="0"/>
        </a:spcAft>
        <a:buChar char="•"/>
        <a:defRPr sz="11300">
          <a:solidFill>
            <a:schemeClr val="tx1"/>
          </a:solidFill>
          <a:latin typeface="+mn-lt"/>
        </a:defRPr>
      </a:lvl3pPr>
      <a:lvl4pPr marL="7548563" indent="-1076325" algn="l" defTabSz="4313238" rtl="0" eaLnBrk="0" fontAlgn="base" hangingPunct="0">
        <a:spcBef>
          <a:spcPct val="20000"/>
        </a:spcBef>
        <a:spcAft>
          <a:spcPct val="0"/>
        </a:spcAft>
        <a:buChar char="–"/>
        <a:defRPr sz="9500">
          <a:solidFill>
            <a:schemeClr val="tx1"/>
          </a:solidFill>
          <a:latin typeface="+mn-lt"/>
        </a:defRPr>
      </a:lvl4pPr>
      <a:lvl5pPr marL="9702800" indent="-1074738" algn="l" defTabSz="4313238" rtl="0" eaLnBrk="0" fontAlgn="base" hangingPunct="0">
        <a:spcBef>
          <a:spcPct val="20000"/>
        </a:spcBef>
        <a:spcAft>
          <a:spcPct val="0"/>
        </a:spcAft>
        <a:buChar char="»"/>
        <a:defRPr sz="9500">
          <a:solidFill>
            <a:schemeClr val="tx1"/>
          </a:solidFill>
          <a:latin typeface="+mn-lt"/>
        </a:defRPr>
      </a:lvl5pPr>
      <a:lvl6pPr marL="10095995" indent="-1076272" algn="l" defTabSz="4313249" rtl="0" fontAlgn="base">
        <a:spcBef>
          <a:spcPct val="20000"/>
        </a:spcBef>
        <a:spcAft>
          <a:spcPct val="0"/>
        </a:spcAft>
        <a:buChar char="»"/>
        <a:defRPr sz="9514">
          <a:solidFill>
            <a:schemeClr val="tx1"/>
          </a:solidFill>
          <a:latin typeface="+mn-lt"/>
        </a:defRPr>
      </a:lvl6pPr>
      <a:lvl7pPr marL="10487861" indent="-1076272" algn="l" defTabSz="4313249" rtl="0" fontAlgn="base">
        <a:spcBef>
          <a:spcPct val="20000"/>
        </a:spcBef>
        <a:spcAft>
          <a:spcPct val="0"/>
        </a:spcAft>
        <a:buChar char="»"/>
        <a:defRPr sz="9514">
          <a:solidFill>
            <a:schemeClr val="tx1"/>
          </a:solidFill>
          <a:latin typeface="+mn-lt"/>
        </a:defRPr>
      </a:lvl7pPr>
      <a:lvl8pPr marL="10879727" indent="-1076272" algn="l" defTabSz="4313249" rtl="0" fontAlgn="base">
        <a:spcBef>
          <a:spcPct val="20000"/>
        </a:spcBef>
        <a:spcAft>
          <a:spcPct val="0"/>
        </a:spcAft>
        <a:buChar char="»"/>
        <a:defRPr sz="9514">
          <a:solidFill>
            <a:schemeClr val="tx1"/>
          </a:solidFill>
          <a:latin typeface="+mn-lt"/>
        </a:defRPr>
      </a:lvl8pPr>
      <a:lvl9pPr marL="11271594" indent="-1076272" algn="l" defTabSz="4313249" rtl="0" fontAlgn="base">
        <a:spcBef>
          <a:spcPct val="20000"/>
        </a:spcBef>
        <a:spcAft>
          <a:spcPct val="0"/>
        </a:spcAft>
        <a:buChar char="»"/>
        <a:defRPr sz="9514">
          <a:solidFill>
            <a:schemeClr val="tx1"/>
          </a:solidFill>
          <a:latin typeface="+mn-lt"/>
        </a:defRPr>
      </a:lvl9pPr>
    </p:bodyStyle>
    <p:otherStyle>
      <a:defPPr>
        <a:defRPr lang="en-US"/>
      </a:defPPr>
      <a:lvl1pPr marL="0" algn="l" defTabSz="783732" rtl="0" eaLnBrk="1" latinLnBrk="0" hangingPunct="1">
        <a:defRPr sz="1543" kern="1200">
          <a:solidFill>
            <a:schemeClr val="tx1"/>
          </a:solidFill>
          <a:latin typeface="+mn-lt"/>
          <a:ea typeface="+mn-ea"/>
          <a:cs typeface="+mn-cs"/>
        </a:defRPr>
      </a:lvl1pPr>
      <a:lvl2pPr marL="391866" algn="l" defTabSz="783732" rtl="0" eaLnBrk="1" latinLnBrk="0" hangingPunct="1">
        <a:defRPr sz="1543" kern="1200">
          <a:solidFill>
            <a:schemeClr val="tx1"/>
          </a:solidFill>
          <a:latin typeface="+mn-lt"/>
          <a:ea typeface="+mn-ea"/>
          <a:cs typeface="+mn-cs"/>
        </a:defRPr>
      </a:lvl2pPr>
      <a:lvl3pPr marL="783732" algn="l" defTabSz="783732" rtl="0" eaLnBrk="1" latinLnBrk="0" hangingPunct="1">
        <a:defRPr sz="1543" kern="1200">
          <a:solidFill>
            <a:schemeClr val="tx1"/>
          </a:solidFill>
          <a:latin typeface="+mn-lt"/>
          <a:ea typeface="+mn-ea"/>
          <a:cs typeface="+mn-cs"/>
        </a:defRPr>
      </a:lvl3pPr>
      <a:lvl4pPr marL="1175598" algn="l" defTabSz="783732" rtl="0" eaLnBrk="1" latinLnBrk="0" hangingPunct="1">
        <a:defRPr sz="1543" kern="1200">
          <a:solidFill>
            <a:schemeClr val="tx1"/>
          </a:solidFill>
          <a:latin typeface="+mn-lt"/>
          <a:ea typeface="+mn-ea"/>
          <a:cs typeface="+mn-cs"/>
        </a:defRPr>
      </a:lvl4pPr>
      <a:lvl5pPr marL="1567464" algn="l" defTabSz="783732" rtl="0" eaLnBrk="1" latinLnBrk="0" hangingPunct="1">
        <a:defRPr sz="1543" kern="1200">
          <a:solidFill>
            <a:schemeClr val="tx1"/>
          </a:solidFill>
          <a:latin typeface="+mn-lt"/>
          <a:ea typeface="+mn-ea"/>
          <a:cs typeface="+mn-cs"/>
        </a:defRPr>
      </a:lvl5pPr>
      <a:lvl6pPr marL="1959331" algn="l" defTabSz="783732" rtl="0" eaLnBrk="1" latinLnBrk="0" hangingPunct="1">
        <a:defRPr sz="1543" kern="1200">
          <a:solidFill>
            <a:schemeClr val="tx1"/>
          </a:solidFill>
          <a:latin typeface="+mn-lt"/>
          <a:ea typeface="+mn-ea"/>
          <a:cs typeface="+mn-cs"/>
        </a:defRPr>
      </a:lvl6pPr>
      <a:lvl7pPr marL="2351197" algn="l" defTabSz="783732" rtl="0" eaLnBrk="1" latinLnBrk="0" hangingPunct="1">
        <a:defRPr sz="1543" kern="1200">
          <a:solidFill>
            <a:schemeClr val="tx1"/>
          </a:solidFill>
          <a:latin typeface="+mn-lt"/>
          <a:ea typeface="+mn-ea"/>
          <a:cs typeface="+mn-cs"/>
        </a:defRPr>
      </a:lvl7pPr>
      <a:lvl8pPr marL="2743063" algn="l" defTabSz="783732" rtl="0" eaLnBrk="1" latinLnBrk="0" hangingPunct="1">
        <a:defRPr sz="1543" kern="1200">
          <a:solidFill>
            <a:schemeClr val="tx1"/>
          </a:solidFill>
          <a:latin typeface="+mn-lt"/>
          <a:ea typeface="+mn-ea"/>
          <a:cs typeface="+mn-cs"/>
        </a:defRPr>
      </a:lvl8pPr>
      <a:lvl9pPr marL="3134929" algn="l" defTabSz="783732" rtl="0" eaLnBrk="1" latinLnBrk="0" hangingPunct="1">
        <a:defRPr sz="15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2308/iace-52263" TargetMode="External"/><Relationship Id="rId2" Type="http://schemas.openxmlformats.org/officeDocument/2006/relationships/hyperlink" Target="https://doi.org/10.1016/j.jaccedu.2018.07.001" TargetMode="External"/><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1.tif"/><Relationship Id="rId4" Type="http://schemas.openxmlformats.org/officeDocument/2006/relationships/hyperlink" Target="http://dx.doi.org.jproxy.lib.ecu.edu/10.19030/jbcs.v13i2.99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5"/>
          <p:cNvSpPr>
            <a:spLocks noChangeArrowheads="1"/>
          </p:cNvSpPr>
          <p:nvPr/>
        </p:nvSpPr>
        <p:spPr bwMode="auto">
          <a:xfrm>
            <a:off x="12125325" y="5341938"/>
            <a:ext cx="17337088"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dirty="0"/>
          </a:p>
        </p:txBody>
      </p:sp>
      <p:sp>
        <p:nvSpPr>
          <p:cNvPr id="2051" name="Rectangle 36"/>
          <p:cNvSpPr>
            <a:spLocks noChangeArrowheads="1"/>
          </p:cNvSpPr>
          <p:nvPr/>
        </p:nvSpPr>
        <p:spPr bwMode="auto">
          <a:xfrm>
            <a:off x="31094363" y="5337175"/>
            <a:ext cx="11426825"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dirty="0"/>
          </a:p>
        </p:txBody>
      </p:sp>
      <p:sp>
        <p:nvSpPr>
          <p:cNvPr id="2053" name="Rectangle 38"/>
          <p:cNvSpPr>
            <a:spLocks noChangeArrowheads="1"/>
          </p:cNvSpPr>
          <p:nvPr/>
        </p:nvSpPr>
        <p:spPr bwMode="auto">
          <a:xfrm>
            <a:off x="31043789" y="23352940"/>
            <a:ext cx="11426825"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dirty="0"/>
          </a:p>
        </p:txBody>
      </p:sp>
      <p:sp>
        <p:nvSpPr>
          <p:cNvPr id="2056" name="Rectangle 39"/>
          <p:cNvSpPr>
            <a:spLocks noChangeArrowheads="1"/>
          </p:cNvSpPr>
          <p:nvPr/>
        </p:nvSpPr>
        <p:spPr bwMode="auto">
          <a:xfrm>
            <a:off x="1109663" y="11692054"/>
            <a:ext cx="9150350"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dirty="0"/>
          </a:p>
        </p:txBody>
      </p:sp>
      <p:sp>
        <p:nvSpPr>
          <p:cNvPr id="2091" name="Text Box 43"/>
          <p:cNvSpPr txBox="1">
            <a:spLocks noChangeArrowheads="1"/>
          </p:cNvSpPr>
          <p:nvPr/>
        </p:nvSpPr>
        <p:spPr bwMode="auto">
          <a:xfrm>
            <a:off x="914400" y="11528425"/>
            <a:ext cx="9148763" cy="705246"/>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defTabSz="1236828">
              <a:spcBef>
                <a:spcPct val="50000"/>
              </a:spcBef>
              <a:defRPr/>
            </a:pPr>
            <a:r>
              <a:rPr lang="en-US" sz="3771" b="1" dirty="0">
                <a:solidFill>
                  <a:schemeClr val="bg1"/>
                </a:solidFill>
                <a:effectLst>
                  <a:outerShdw blurRad="38100" dist="38100" dir="2700000" algn="tl">
                    <a:srgbClr val="000000"/>
                  </a:outerShdw>
                </a:effectLst>
                <a:latin typeface="Arial" charset="0"/>
              </a:rPr>
              <a:t>Teaching Philosophy</a:t>
            </a:r>
            <a:endParaRPr lang="en-US" sz="3257" dirty="0">
              <a:effectLst>
                <a:outerShdw blurRad="38100" dist="38100" dir="2700000" algn="tl">
                  <a:srgbClr val="FFFFFF"/>
                </a:outerShdw>
              </a:effectLst>
              <a:latin typeface="Times New Roman" pitchFamily="18" charset="0"/>
            </a:endParaRPr>
          </a:p>
        </p:txBody>
      </p:sp>
      <p:sp>
        <p:nvSpPr>
          <p:cNvPr id="2093" name="Text Box 45"/>
          <p:cNvSpPr txBox="1">
            <a:spLocks noChangeArrowheads="1"/>
          </p:cNvSpPr>
          <p:nvPr/>
        </p:nvSpPr>
        <p:spPr bwMode="auto">
          <a:xfrm>
            <a:off x="11890375" y="5264150"/>
            <a:ext cx="17378363" cy="705246"/>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defTabSz="1236828">
              <a:spcBef>
                <a:spcPct val="50000"/>
              </a:spcBef>
              <a:defRPr/>
            </a:pPr>
            <a:r>
              <a:rPr lang="en-US" sz="3771" b="1" dirty="0">
                <a:solidFill>
                  <a:schemeClr val="bg1"/>
                </a:solidFill>
                <a:effectLst>
                  <a:outerShdw blurRad="38100" dist="38100" dir="2700000" algn="tl">
                    <a:srgbClr val="000000"/>
                  </a:outerShdw>
                </a:effectLst>
                <a:latin typeface="Arial" charset="0"/>
              </a:rPr>
              <a:t>Current Scholar-Teaching Projects</a:t>
            </a:r>
            <a:endParaRPr lang="en-US" sz="3257" dirty="0">
              <a:effectLst>
                <a:outerShdw blurRad="38100" dist="38100" dir="2700000" algn="tl">
                  <a:srgbClr val="FFFFFF"/>
                </a:outerShdw>
              </a:effectLst>
              <a:latin typeface="Times New Roman" pitchFamily="18" charset="0"/>
            </a:endParaRPr>
          </a:p>
        </p:txBody>
      </p:sp>
      <p:sp>
        <p:nvSpPr>
          <p:cNvPr id="2094" name="Text Box 46"/>
          <p:cNvSpPr txBox="1">
            <a:spLocks noChangeArrowheads="1"/>
          </p:cNvSpPr>
          <p:nvPr/>
        </p:nvSpPr>
        <p:spPr bwMode="auto">
          <a:xfrm>
            <a:off x="30899100" y="5257800"/>
            <a:ext cx="11425238" cy="705246"/>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defTabSz="1236828">
              <a:spcBef>
                <a:spcPct val="50000"/>
              </a:spcBef>
              <a:defRPr/>
            </a:pPr>
            <a:r>
              <a:rPr lang="en-US" sz="3771" b="1" dirty="0">
                <a:solidFill>
                  <a:schemeClr val="bg1"/>
                </a:solidFill>
                <a:effectLst>
                  <a:outerShdw blurRad="38100" dist="38100" dir="2700000" algn="tl">
                    <a:srgbClr val="000000"/>
                  </a:outerShdw>
                </a:effectLst>
                <a:latin typeface="Arial" charset="0"/>
              </a:rPr>
              <a:t>Student Comments</a:t>
            </a:r>
            <a:endParaRPr lang="en-US" sz="3257" dirty="0">
              <a:latin typeface="Times New Roman" pitchFamily="18" charset="0"/>
            </a:endParaRPr>
          </a:p>
        </p:txBody>
      </p:sp>
      <p:sp>
        <p:nvSpPr>
          <p:cNvPr id="2101" name="Text Box 53"/>
          <p:cNvSpPr txBox="1">
            <a:spLocks noChangeArrowheads="1"/>
          </p:cNvSpPr>
          <p:nvPr/>
        </p:nvSpPr>
        <p:spPr bwMode="auto">
          <a:xfrm>
            <a:off x="30812289" y="23156624"/>
            <a:ext cx="11425238" cy="705246"/>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defTabSz="1236828">
              <a:spcBef>
                <a:spcPct val="50000"/>
              </a:spcBef>
              <a:defRPr/>
            </a:pPr>
            <a:r>
              <a:rPr lang="en-US" sz="3771" b="1" dirty="0">
                <a:solidFill>
                  <a:schemeClr val="bg1"/>
                </a:solidFill>
                <a:effectLst>
                  <a:outerShdw blurRad="38100" dist="38100" dir="2700000" algn="tl">
                    <a:srgbClr val="000000"/>
                  </a:outerShdw>
                </a:effectLst>
                <a:latin typeface="Arial" charset="0"/>
              </a:rPr>
              <a:t>Pedagogical Publications</a:t>
            </a:r>
            <a:endParaRPr lang="en-US" sz="3257" dirty="0">
              <a:latin typeface="Times New Roman" pitchFamily="18" charset="0"/>
            </a:endParaRPr>
          </a:p>
        </p:txBody>
      </p:sp>
      <p:sp>
        <p:nvSpPr>
          <p:cNvPr id="2067" name="Rectangle 57"/>
          <p:cNvSpPr>
            <a:spLocks noChangeArrowheads="1"/>
          </p:cNvSpPr>
          <p:nvPr/>
        </p:nvSpPr>
        <p:spPr bwMode="auto">
          <a:xfrm>
            <a:off x="457200" y="743542"/>
            <a:ext cx="42748200" cy="3890962"/>
          </a:xfrm>
          <a:prstGeom prst="rect">
            <a:avLst/>
          </a:prstGeom>
          <a:gradFill rotWithShape="0">
            <a:gsLst>
              <a:gs pos="0">
                <a:srgbClr val="502D7F"/>
              </a:gs>
              <a:gs pos="100000">
                <a:schemeClr val="tx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dirty="0"/>
          </a:p>
        </p:txBody>
      </p:sp>
      <p:sp>
        <p:nvSpPr>
          <p:cNvPr id="2068" name="Text Box 58"/>
          <p:cNvSpPr txBox="1">
            <a:spLocks noChangeArrowheads="1"/>
          </p:cNvSpPr>
          <p:nvPr/>
        </p:nvSpPr>
        <p:spPr bwMode="auto">
          <a:xfrm>
            <a:off x="10858500" y="1371600"/>
            <a:ext cx="21945600" cy="321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750" tIns="61875" rIns="123750" bIns="61875"/>
          <a:lstStyle>
            <a:lvl1pPr defTabSz="1443038" eaLnBrk="0" hangingPunct="0">
              <a:defRPr sz="9900">
                <a:solidFill>
                  <a:schemeClr val="tx1"/>
                </a:solidFill>
                <a:latin typeface="Arial" panose="020B0604020202020204" pitchFamily="34" charset="0"/>
              </a:defRPr>
            </a:lvl1pPr>
            <a:lvl2pPr marL="742950" indent="-285750" defTabSz="1443038" eaLnBrk="0" hangingPunct="0">
              <a:defRPr sz="9900">
                <a:solidFill>
                  <a:schemeClr val="tx1"/>
                </a:solidFill>
                <a:latin typeface="Arial" panose="020B0604020202020204" pitchFamily="34" charset="0"/>
              </a:defRPr>
            </a:lvl2pPr>
            <a:lvl3pPr marL="1143000" indent="-228600" defTabSz="1443038" eaLnBrk="0" hangingPunct="0">
              <a:defRPr sz="9900">
                <a:solidFill>
                  <a:schemeClr val="tx1"/>
                </a:solidFill>
                <a:latin typeface="Arial" panose="020B0604020202020204" pitchFamily="34" charset="0"/>
              </a:defRPr>
            </a:lvl3pPr>
            <a:lvl4pPr marL="1600200" indent="-228600" defTabSz="1443038" eaLnBrk="0" hangingPunct="0">
              <a:defRPr sz="9900">
                <a:solidFill>
                  <a:schemeClr val="tx1"/>
                </a:solidFill>
                <a:latin typeface="Arial" panose="020B0604020202020204" pitchFamily="34" charset="0"/>
              </a:defRPr>
            </a:lvl4pPr>
            <a:lvl5pPr marL="2057400" indent="-228600" defTabSz="1443038" eaLnBrk="0" hangingPunct="0">
              <a:defRPr sz="9900">
                <a:solidFill>
                  <a:schemeClr val="tx1"/>
                </a:solidFill>
                <a:latin typeface="Arial" panose="020B0604020202020204" pitchFamily="34" charset="0"/>
              </a:defRPr>
            </a:lvl5pPr>
            <a:lvl6pPr marL="2514600" indent="-228600" algn="ctr" defTabSz="1443038"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defTabSz="1443038"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defTabSz="1443038"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defTabSz="1443038" eaLnBrk="0" fontAlgn="base" hangingPunct="0">
              <a:spcBef>
                <a:spcPct val="0"/>
              </a:spcBef>
              <a:spcAft>
                <a:spcPct val="0"/>
              </a:spcAft>
              <a:defRPr sz="9900">
                <a:solidFill>
                  <a:schemeClr val="tx1"/>
                </a:solidFill>
                <a:latin typeface="Arial" panose="020B0604020202020204" pitchFamily="34" charset="0"/>
              </a:defRPr>
            </a:lvl9pPr>
          </a:lstStyle>
          <a:p>
            <a:pPr algn="ctr">
              <a:spcBef>
                <a:spcPct val="30000"/>
              </a:spcBef>
              <a:defRPr/>
            </a:pPr>
            <a:r>
              <a:rPr lang="en-US" altLang="en-US" sz="5400" b="1" dirty="0">
                <a:solidFill>
                  <a:schemeClr val="bg1"/>
                </a:solidFill>
              </a:rPr>
              <a:t>2024-2025 Scholar Teacher for the </a:t>
            </a:r>
          </a:p>
          <a:p>
            <a:pPr algn="ctr">
              <a:spcBef>
                <a:spcPct val="30000"/>
              </a:spcBef>
              <a:defRPr/>
            </a:pPr>
            <a:r>
              <a:rPr lang="en-US" altLang="en-US" sz="5400" b="1" dirty="0">
                <a:solidFill>
                  <a:schemeClr val="bg1"/>
                </a:solidFill>
              </a:rPr>
              <a:t>College of Business</a:t>
            </a:r>
          </a:p>
        </p:txBody>
      </p:sp>
      <p:sp>
        <p:nvSpPr>
          <p:cNvPr id="2069" name="Rectangle 59"/>
          <p:cNvSpPr>
            <a:spLocks noChangeArrowheads="1"/>
          </p:cNvSpPr>
          <p:nvPr/>
        </p:nvSpPr>
        <p:spPr bwMode="auto">
          <a:xfrm>
            <a:off x="35204400" y="1600200"/>
            <a:ext cx="7413625"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750" tIns="61875" rIns="123750" bIns="61875"/>
          <a:lstStyle>
            <a:lvl1pPr defTabSz="1443038" eaLnBrk="0" hangingPunct="0">
              <a:defRPr sz="9900">
                <a:solidFill>
                  <a:schemeClr val="tx1"/>
                </a:solidFill>
                <a:latin typeface="Arial" panose="020B0604020202020204" pitchFamily="34" charset="0"/>
              </a:defRPr>
            </a:lvl1pPr>
            <a:lvl2pPr marL="742950" indent="-285750" defTabSz="1443038" eaLnBrk="0" hangingPunct="0">
              <a:defRPr sz="9900">
                <a:solidFill>
                  <a:schemeClr val="tx1"/>
                </a:solidFill>
                <a:latin typeface="Arial" panose="020B0604020202020204" pitchFamily="34" charset="0"/>
              </a:defRPr>
            </a:lvl2pPr>
            <a:lvl3pPr marL="1143000" indent="-228600" defTabSz="1443038" eaLnBrk="0" hangingPunct="0">
              <a:defRPr sz="9900">
                <a:solidFill>
                  <a:schemeClr val="tx1"/>
                </a:solidFill>
                <a:latin typeface="Arial" panose="020B0604020202020204" pitchFamily="34" charset="0"/>
              </a:defRPr>
            </a:lvl3pPr>
            <a:lvl4pPr marL="1600200" indent="-228600" defTabSz="1443038" eaLnBrk="0" hangingPunct="0">
              <a:defRPr sz="9900">
                <a:solidFill>
                  <a:schemeClr val="tx1"/>
                </a:solidFill>
                <a:latin typeface="Arial" panose="020B0604020202020204" pitchFamily="34" charset="0"/>
              </a:defRPr>
            </a:lvl4pPr>
            <a:lvl5pPr marL="2057400" indent="-228600" defTabSz="1443038" eaLnBrk="0" hangingPunct="0">
              <a:defRPr sz="9900">
                <a:solidFill>
                  <a:schemeClr val="tx1"/>
                </a:solidFill>
                <a:latin typeface="Arial" panose="020B0604020202020204" pitchFamily="34" charset="0"/>
              </a:defRPr>
            </a:lvl5pPr>
            <a:lvl6pPr marL="2514600" indent="-228600" algn="ctr" defTabSz="1443038"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defTabSz="1443038"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defTabSz="1443038"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defTabSz="1443038" eaLnBrk="0" fontAlgn="base" hangingPunct="0">
              <a:spcBef>
                <a:spcPct val="0"/>
              </a:spcBef>
              <a:spcAft>
                <a:spcPct val="0"/>
              </a:spcAft>
              <a:defRPr sz="9900">
                <a:solidFill>
                  <a:schemeClr val="tx1"/>
                </a:solidFill>
                <a:latin typeface="Arial" panose="020B0604020202020204" pitchFamily="34" charset="0"/>
              </a:defRPr>
            </a:lvl9pPr>
          </a:lstStyle>
          <a:p>
            <a:pPr algn="r">
              <a:lnSpc>
                <a:spcPct val="70000"/>
              </a:lnSpc>
              <a:spcBef>
                <a:spcPct val="30000"/>
              </a:spcBef>
              <a:defRPr/>
            </a:pPr>
            <a:r>
              <a:rPr lang="en-US" altLang="en-US" sz="2800" dirty="0">
                <a:solidFill>
                  <a:schemeClr val="bg1"/>
                </a:solidFill>
                <a:latin typeface="Garamond" panose="02020404030301010803" pitchFamily="18" charset="0"/>
              </a:rPr>
              <a:t>Anna Johnson-Snyder, Ph.D., CPA, CFE, CFI</a:t>
            </a:r>
          </a:p>
          <a:p>
            <a:pPr algn="r">
              <a:lnSpc>
                <a:spcPct val="70000"/>
              </a:lnSpc>
              <a:spcBef>
                <a:spcPct val="30000"/>
              </a:spcBef>
              <a:defRPr/>
            </a:pPr>
            <a:r>
              <a:rPr lang="en-US" altLang="en-US" sz="2800" dirty="0">
                <a:solidFill>
                  <a:schemeClr val="bg1"/>
                </a:solidFill>
                <a:latin typeface="Garamond" panose="02020404030301010803" pitchFamily="18" charset="0"/>
              </a:rPr>
              <a:t>Department of Accounting</a:t>
            </a:r>
          </a:p>
          <a:p>
            <a:pPr algn="r">
              <a:lnSpc>
                <a:spcPct val="70000"/>
              </a:lnSpc>
              <a:spcBef>
                <a:spcPct val="30000"/>
              </a:spcBef>
              <a:defRPr/>
            </a:pPr>
            <a:r>
              <a:rPr lang="en-US" altLang="en-US" sz="2800" dirty="0">
                <a:solidFill>
                  <a:schemeClr val="bg1"/>
                </a:solidFill>
                <a:latin typeface="Garamond" panose="02020404030301010803" pitchFamily="18" charset="0"/>
              </a:rPr>
              <a:t>East Carolina University, Greenville, NC 27858</a:t>
            </a:r>
          </a:p>
          <a:p>
            <a:pPr algn="r">
              <a:lnSpc>
                <a:spcPct val="70000"/>
              </a:lnSpc>
              <a:spcBef>
                <a:spcPct val="30000"/>
              </a:spcBef>
              <a:defRPr/>
            </a:pPr>
            <a:r>
              <a:rPr lang="en-US" altLang="en-US" sz="2800" dirty="0">
                <a:solidFill>
                  <a:schemeClr val="bg1"/>
                </a:solidFill>
                <a:latin typeface="Garamond" panose="02020404030301010803" pitchFamily="18" charset="0"/>
              </a:rPr>
              <a:t>JohnsonAn18@ecu.edu</a:t>
            </a:r>
            <a:endParaRPr lang="en-US" altLang="en-US" sz="3771" b="1" dirty="0">
              <a:solidFill>
                <a:schemeClr val="bg1"/>
              </a:solidFill>
            </a:endParaRPr>
          </a:p>
          <a:p>
            <a:pPr algn="r">
              <a:spcBef>
                <a:spcPct val="50000"/>
              </a:spcBef>
              <a:defRPr/>
            </a:pPr>
            <a:endParaRPr lang="en-US" altLang="en-US" sz="3257" dirty="0">
              <a:latin typeface="Times New Roman" panose="02020603050405020304" pitchFamily="18" charset="0"/>
            </a:endParaRPr>
          </a:p>
        </p:txBody>
      </p:sp>
      <p:sp>
        <p:nvSpPr>
          <p:cNvPr id="2071" name="Rectangle 63"/>
          <p:cNvSpPr>
            <a:spLocks noChangeArrowheads="1"/>
          </p:cNvSpPr>
          <p:nvPr/>
        </p:nvSpPr>
        <p:spPr bwMode="auto">
          <a:xfrm>
            <a:off x="1158649" y="17780000"/>
            <a:ext cx="9150350"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dirty="0"/>
          </a:p>
        </p:txBody>
      </p:sp>
      <p:sp>
        <p:nvSpPr>
          <p:cNvPr id="2112" name="Text Box 64"/>
          <p:cNvSpPr txBox="1">
            <a:spLocks noChangeArrowheads="1"/>
          </p:cNvSpPr>
          <p:nvPr/>
        </p:nvSpPr>
        <p:spPr bwMode="auto">
          <a:xfrm>
            <a:off x="936399" y="17611501"/>
            <a:ext cx="9148763" cy="705246"/>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defTabSz="1236828">
              <a:spcBef>
                <a:spcPct val="50000"/>
              </a:spcBef>
              <a:defRPr/>
            </a:pPr>
            <a:r>
              <a:rPr lang="en-US" sz="3771" b="1" dirty="0">
                <a:solidFill>
                  <a:schemeClr val="bg1"/>
                </a:solidFill>
                <a:effectLst>
                  <a:outerShdw blurRad="38100" dist="38100" dir="2700000" algn="tl">
                    <a:srgbClr val="000000"/>
                  </a:outerShdw>
                </a:effectLst>
                <a:latin typeface="Arial" charset="0"/>
              </a:rPr>
              <a:t>Biography</a:t>
            </a:r>
            <a:endParaRPr lang="en-US" sz="3257" dirty="0">
              <a:effectLst>
                <a:outerShdw blurRad="38100" dist="38100" dir="2700000" algn="tl">
                  <a:srgbClr val="FFFFFF"/>
                </a:outerShdw>
              </a:effectLst>
              <a:latin typeface="Times New Roman" pitchFamily="18" charset="0"/>
            </a:endParaRPr>
          </a:p>
        </p:txBody>
      </p:sp>
      <p:sp>
        <p:nvSpPr>
          <p:cNvPr id="28" name="TextBox 27"/>
          <p:cNvSpPr txBox="1"/>
          <p:nvPr/>
        </p:nvSpPr>
        <p:spPr>
          <a:xfrm>
            <a:off x="900567" y="12977105"/>
            <a:ext cx="9323614" cy="3890962"/>
          </a:xfrm>
          <a:prstGeom prst="rect">
            <a:avLst/>
          </a:prstGeom>
          <a:noFill/>
          <a:ln>
            <a:solidFill>
              <a:srgbClr val="3F006A"/>
            </a:solidFill>
          </a:ln>
        </p:spPr>
        <p:txBody>
          <a:bodyPr wrap="square" rtlCol="0">
            <a:noAutofit/>
          </a:bodyPr>
          <a:lstStyle/>
          <a:p>
            <a:r>
              <a:rPr lang="en-US" sz="3400" i="1" dirty="0">
                <a:latin typeface="+mn-lt"/>
              </a:rPr>
              <a:t>“A</a:t>
            </a:r>
            <a:r>
              <a:rPr lang="en-US" sz="3400" i="1" dirty="0">
                <a:latin typeface="+mn-lt"/>
                <a:ea typeface="Calibri" panose="020F0502020204030204" pitchFamily="34" charset="0"/>
              </a:rPr>
              <a:t> primary teaching and research goal is to </a:t>
            </a:r>
            <a:r>
              <a:rPr lang="en-US" sz="3400" i="1" dirty="0">
                <a:latin typeface="+mj-lt"/>
                <a:ea typeface="Calibri" panose="020F0502020204030204" pitchFamily="34" charset="0"/>
              </a:rPr>
              <a:t>prepare students for the real world by assisting them in developing an applicable knowledge and realistic expectations. Further, information (or course content) is useless if students do not understand it well enough so that it can be reapplied and expanded upon for future use.”</a:t>
            </a:r>
          </a:p>
        </p:txBody>
      </p:sp>
      <p:sp>
        <p:nvSpPr>
          <p:cNvPr id="29" name="TextBox 28"/>
          <p:cNvSpPr txBox="1"/>
          <p:nvPr/>
        </p:nvSpPr>
        <p:spPr>
          <a:xfrm>
            <a:off x="936399" y="18939603"/>
            <a:ext cx="9372600" cy="12667137"/>
          </a:xfrm>
          <a:prstGeom prst="rect">
            <a:avLst/>
          </a:prstGeom>
          <a:noFill/>
          <a:ln>
            <a:solidFill>
              <a:srgbClr val="3F006A"/>
            </a:solidFill>
          </a:ln>
        </p:spPr>
        <p:txBody>
          <a:bodyPr wrap="square" rtlCol="0">
            <a:noAutofit/>
          </a:bodyPr>
          <a:lstStyle/>
          <a:p>
            <a:r>
              <a:rPr lang="en-US" sz="3400" dirty="0"/>
              <a:t>Raised in rural West Virginia, Dr. Johnson was the first in her family to pursue higher education, navigating a path uncharted by her parents and extended family. As she teaches and identifies other “first gens,” she works hard to assist them in having a better experience. </a:t>
            </a:r>
          </a:p>
          <a:p>
            <a:endParaRPr lang="en-US" sz="3400" dirty="0"/>
          </a:p>
          <a:p>
            <a:r>
              <a:rPr lang="en-US" sz="3400" dirty="0"/>
              <a:t>In 2018, Anna joined the East Carolina University (ECU) family as a full-time faculty member. Prior to entering academia, she worked as an accountant and auditor in private industry and as an internal and external auditor in state government. </a:t>
            </a:r>
          </a:p>
          <a:p>
            <a:endParaRPr lang="en-US" sz="3400" dirty="0"/>
          </a:p>
          <a:p>
            <a:r>
              <a:rPr lang="en-US" sz="3400" dirty="0"/>
              <a:t>Anna’s teaching interests are in the areas of auditing and accounting information systems (AIS). She enjoys creating application-based educational cases and conducting research on industry and work environment issues that potentially impact professional judgment. Her work has appeared in professional publications, such as The CPA Journal, and in academic journals, such as Journal of Accounting Education and Issues in Accounting Education.</a:t>
            </a:r>
          </a:p>
          <a:p>
            <a:endParaRPr lang="en-US" sz="3600" i="1" dirty="0"/>
          </a:p>
          <a:p>
            <a:endParaRPr lang="en-US" sz="3600" i="1" dirty="0"/>
          </a:p>
        </p:txBody>
      </p:sp>
      <p:sp>
        <p:nvSpPr>
          <p:cNvPr id="31" name="TextBox 30"/>
          <p:cNvSpPr txBox="1"/>
          <p:nvPr/>
        </p:nvSpPr>
        <p:spPr>
          <a:xfrm>
            <a:off x="30852979" y="6324856"/>
            <a:ext cx="11668210" cy="16635847"/>
          </a:xfrm>
          <a:prstGeom prst="rect">
            <a:avLst/>
          </a:prstGeom>
          <a:noFill/>
          <a:ln>
            <a:solidFill>
              <a:srgbClr val="3F006A"/>
            </a:solidFill>
          </a:ln>
        </p:spPr>
        <p:txBody>
          <a:bodyPr wrap="square" rtlCol="0">
            <a:noAutofit/>
          </a:bodyPr>
          <a:lstStyle/>
          <a:p>
            <a:r>
              <a:rPr lang="en-US" sz="3400" i="1" dirty="0"/>
              <a:t>“Transitioning to a new country …brought numerous challenges and uncertainties, particularly in navigating my future in the accounting profession as an international student. The obstacles seemed daunting, especially with the reluctance of accounting firms to hire international students and sponsor their visas. Dr. Johnson was a beacon of support during this challenging time. She was always available to listen to my concerns and offered invaluable guidance and encouragement… She encouraged me to pursue my passions, whether that meant exploring Ph.D. programs or obtaining my CPA license and provided me with excellent resources to prepare for these goals.	</a:t>
            </a:r>
          </a:p>
          <a:p>
            <a:r>
              <a:rPr lang="en-US" sz="3400" i="1" dirty="0"/>
              <a:t>			--Mohammad Moayedi Javid (Grad Student)</a:t>
            </a:r>
          </a:p>
          <a:p>
            <a:endParaRPr lang="en-US" sz="3400" i="1" dirty="0"/>
          </a:p>
          <a:p>
            <a:r>
              <a:rPr lang="en-US" sz="3400" i="1" dirty="0"/>
              <a:t>“I want to say that Dr. Johnson has been a kind soul who keeps her door open... I have seen her give fair chances to many students including myself and has given each of her students an understanding without judgment or fault. There have been times when I would see students ask questions without hesitation and she would provide them with all the answers they needed including myself. [When difficulties arose] Dr. Johnson guided me to push myself to excel under my circumstances. She reassured me and taught me to keep swimming (this was our saying). I know that she cared for me because she always managed to ask how I was doing and checked up on me. I didn’t feel like just a student to her, but someone she expressed concern for. It made me realize then, that she was not only a professor, but someone I looked up to. </a:t>
            </a:r>
          </a:p>
          <a:p>
            <a:r>
              <a:rPr lang="en-US" sz="3400" i="1" dirty="0"/>
              <a:t>			-- Evelyn Morales Rosales (Grad Student)</a:t>
            </a:r>
          </a:p>
        </p:txBody>
      </p:sp>
      <p:sp>
        <p:nvSpPr>
          <p:cNvPr id="33" name="TextBox 32"/>
          <p:cNvSpPr txBox="1"/>
          <p:nvPr/>
        </p:nvSpPr>
        <p:spPr>
          <a:xfrm>
            <a:off x="30812289" y="24253709"/>
            <a:ext cx="11757025" cy="7501527"/>
          </a:xfrm>
          <a:prstGeom prst="rect">
            <a:avLst/>
          </a:prstGeom>
          <a:noFill/>
          <a:ln>
            <a:solidFill>
              <a:srgbClr val="3F006A"/>
            </a:solidFill>
          </a:ln>
        </p:spPr>
        <p:txBody>
          <a:bodyPr wrap="square" rtlCol="0">
            <a:noAutofit/>
          </a:bodyPr>
          <a:lstStyle/>
          <a:p>
            <a:pPr marL="690563" indent="-466725"/>
            <a:r>
              <a:rPr lang="en-US" sz="3400" spc="-25" dirty="0">
                <a:latin typeface="+mn-lt"/>
                <a:ea typeface="Times New Roman" panose="02020603050405020304" pitchFamily="18" charset="0"/>
                <a:cs typeface="Times New Roman" panose="02020603050405020304" pitchFamily="18" charset="0"/>
              </a:rPr>
              <a:t>Dickins, D., Johnson-Snyder, A. J., and Reisch, J. 2018. Selecting an auditor for Bradco using indicators of audit quality. Journal of Accounting Education (JAE). 45(December), 32-44. </a:t>
            </a:r>
            <a:r>
              <a:rPr lang="en-US" sz="3400" spc="-25" dirty="0">
                <a:latin typeface="+mn-lt"/>
                <a:ea typeface="Times New Roman" panose="02020603050405020304" pitchFamily="18" charset="0"/>
                <a:cs typeface="Times New Roman" panose="02020603050405020304" pitchFamily="18" charset="0"/>
                <a:hlinkClick r:id="rId2"/>
              </a:rPr>
              <a:t>https://doi.org/10.1016/j.jaccedu.2018.07.001</a:t>
            </a:r>
            <a:endParaRPr lang="en-US" sz="3400" spc="-25" dirty="0">
              <a:latin typeface="+mn-lt"/>
              <a:ea typeface="Times New Roman" panose="02020603050405020304" pitchFamily="18" charset="0"/>
              <a:cs typeface="Times New Roman" panose="02020603050405020304" pitchFamily="18" charset="0"/>
            </a:endParaRPr>
          </a:p>
          <a:p>
            <a:pPr marL="690563" indent="-466725"/>
            <a:r>
              <a:rPr lang="en-US" sz="3400" spc="-25" dirty="0">
                <a:latin typeface="+mn-lt"/>
                <a:ea typeface="Times New Roman" panose="02020603050405020304" pitchFamily="18" charset="0"/>
                <a:cs typeface="Times New Roman" panose="02020603050405020304" pitchFamily="18" charset="0"/>
              </a:rPr>
              <a:t>Johnson-Snyder, A. J. and Kohlbeck, M. 2018. Valuing the business of JH Outfitters. Issues in Accounting Education (Issues).  33(4), 57-75. </a:t>
            </a:r>
            <a:r>
              <a:rPr lang="en-US" sz="3400" spc="-25" dirty="0">
                <a:latin typeface="+mn-lt"/>
                <a:ea typeface="Times New Roman" panose="02020603050405020304" pitchFamily="18" charset="0"/>
                <a:cs typeface="Times New Roman" panose="02020603050405020304" pitchFamily="18" charset="0"/>
                <a:hlinkClick r:id="rId3"/>
              </a:rPr>
              <a:t>https://doi.org/10.2308/iace-52263</a:t>
            </a:r>
            <a:endParaRPr lang="en-US" sz="3400" spc="-25" dirty="0">
              <a:effectLst/>
              <a:latin typeface="+mn-lt"/>
              <a:ea typeface="Times New Roman" panose="02020603050405020304" pitchFamily="18" charset="0"/>
              <a:cs typeface="Times New Roman" panose="02020603050405020304" pitchFamily="18" charset="0"/>
            </a:endParaRPr>
          </a:p>
          <a:p>
            <a:pPr marL="690563" indent="-466725"/>
            <a:r>
              <a:rPr lang="en-US" sz="3400" spc="-25" dirty="0">
                <a:effectLst/>
                <a:latin typeface="+mn-lt"/>
                <a:ea typeface="Times New Roman" panose="02020603050405020304" pitchFamily="18" charset="0"/>
                <a:cs typeface="Times New Roman" panose="02020603050405020304" pitchFamily="18" charset="0"/>
              </a:rPr>
              <a:t>Johnson-Snyder, A. J. and Chandrasekaran, R. 2017. Acceptance or rejection of audit client: Understanding risk in the auditing environment. Journal of Business Case Studies (JBCS). 13(2), 49-58. </a:t>
            </a:r>
            <a:r>
              <a:rPr lang="en-US" sz="3400" spc="-25" dirty="0">
                <a:effectLst/>
                <a:latin typeface="+mn-lt"/>
                <a:ea typeface="Times New Roman" panose="02020603050405020304" pitchFamily="18" charset="0"/>
                <a:cs typeface="Times New Roman" panose="02020603050405020304" pitchFamily="18" charset="0"/>
                <a:hlinkClick r:id="rId4"/>
              </a:rPr>
              <a:t>http://dx.doi.org.jproxy.lib.ecu.edu/10.19030/jbcs.v13i2.9928</a:t>
            </a:r>
            <a:endParaRPr lang="en-US" sz="3400" spc="-25" dirty="0">
              <a:effectLst/>
              <a:latin typeface="+mn-lt"/>
              <a:ea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9AFC199B-BD44-4C43-BFA9-62855DE449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71600" y="1178069"/>
            <a:ext cx="8004541" cy="2936731"/>
          </a:xfrm>
          <a:prstGeom prst="rect">
            <a:avLst/>
          </a:prstGeom>
        </p:spPr>
      </p:pic>
      <p:pic>
        <p:nvPicPr>
          <p:cNvPr id="11" name="Picture 10" descr="A person with brown hair and a purple background&#10;&#10;AI-generated content may be incorrect.">
            <a:extLst>
              <a:ext uri="{FF2B5EF4-FFF2-40B4-BE49-F238E27FC236}">
                <a16:creationId xmlns:a16="http://schemas.microsoft.com/office/drawing/2014/main" id="{4BE6DF0D-A797-408D-542F-10BC2D06879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04737" y="4842363"/>
            <a:ext cx="6629400" cy="6686062"/>
          </a:xfrm>
          <a:prstGeom prst="rect">
            <a:avLst/>
          </a:prstGeom>
        </p:spPr>
      </p:pic>
      <p:sp>
        <p:nvSpPr>
          <p:cNvPr id="12" name="TextBox 11">
            <a:extLst>
              <a:ext uri="{FF2B5EF4-FFF2-40B4-BE49-F238E27FC236}">
                <a16:creationId xmlns:a16="http://schemas.microsoft.com/office/drawing/2014/main" id="{96EDFCEA-0C1B-9D39-4D37-54D25514D61D}"/>
              </a:ext>
            </a:extLst>
          </p:cNvPr>
          <p:cNvSpPr txBox="1"/>
          <p:nvPr/>
        </p:nvSpPr>
        <p:spPr>
          <a:xfrm>
            <a:off x="11890375" y="6256067"/>
            <a:ext cx="17572038" cy="25484263"/>
          </a:xfrm>
          <a:prstGeom prst="rect">
            <a:avLst/>
          </a:prstGeom>
          <a:noFill/>
          <a:ln>
            <a:solidFill>
              <a:srgbClr val="3F006A"/>
            </a:solidFill>
          </a:ln>
        </p:spPr>
        <p:txBody>
          <a:bodyPr wrap="square" rtlCol="0">
            <a:noAutofit/>
          </a:bodyPr>
          <a:lstStyle/>
          <a:p>
            <a:pPr marL="914400" indent="-577850"/>
            <a:endParaRPr lang="en-US" sz="3600" dirty="0">
              <a:latin typeface="+mj-lt"/>
            </a:endParaRPr>
          </a:p>
          <a:p>
            <a:pPr marL="914400" indent="-577850"/>
            <a:r>
              <a:rPr lang="en-US" sz="3600" dirty="0">
                <a:latin typeface="+mj-lt"/>
              </a:rPr>
              <a:t>Johnson-Snyder, A. J</a:t>
            </a:r>
            <a:r>
              <a:rPr lang="en-US" sz="3600" b="1" dirty="0">
                <a:latin typeface="+mj-lt"/>
              </a:rPr>
              <a:t>. Select your pet corporation! An introduction to data analysis. </a:t>
            </a:r>
            <a:r>
              <a:rPr lang="en-US" sz="3600" dirty="0">
                <a:latin typeface="+mj-lt"/>
              </a:rPr>
              <a:t>Target publication: </a:t>
            </a:r>
            <a:r>
              <a:rPr lang="en-US" sz="3600" i="1" dirty="0">
                <a:latin typeface="+mj-lt"/>
              </a:rPr>
              <a:t>Journal of Accounting Education</a:t>
            </a:r>
            <a:r>
              <a:rPr lang="en-US" sz="3600" dirty="0">
                <a:latin typeface="+mj-lt"/>
              </a:rPr>
              <a:t>. Stage: During the 2024-2025 academic year, the author is testing the case and making final edits. The teaching notes will be completed by August 1, 2025. Submission date: Sept. 1, 2025. </a:t>
            </a:r>
          </a:p>
          <a:p>
            <a:pPr marL="914400" indent="-914400"/>
            <a:endParaRPr lang="en-US" sz="3600" dirty="0">
              <a:latin typeface="+mj-lt"/>
            </a:endParaRPr>
          </a:p>
          <a:p>
            <a:pPr marL="914400" indent="-914400"/>
            <a:r>
              <a:rPr lang="en-US" sz="3600" dirty="0">
                <a:latin typeface="+mj-lt"/>
              </a:rPr>
              <a:t>	</a:t>
            </a:r>
            <a:r>
              <a:rPr lang="en-US" sz="3600" u="sng" dirty="0">
                <a:latin typeface="+mj-lt"/>
              </a:rPr>
              <a:t>Overall Learning Objective: </a:t>
            </a:r>
            <a:r>
              <a:rPr lang="en-US" sz="3600" dirty="0">
                <a:latin typeface="+mj-lt"/>
              </a:rPr>
              <a:t>Accounting firm management have claimed multiple times in various events that students need more experience with Excel and professional writing. This case serves several purposes: (1) introduce students to the type of data analytics typically used in an accounting practice; (2) provide Excel experience; (3) develop critical thinking skills using data analytics results; and (4) provide a professional writing sample. </a:t>
            </a:r>
          </a:p>
          <a:p>
            <a:pPr marL="914400" indent="-914400"/>
            <a:endParaRPr lang="en-US" sz="3600" dirty="0">
              <a:latin typeface="+mj-lt"/>
            </a:endParaRPr>
          </a:p>
          <a:p>
            <a:pPr marL="914400" indent="-457200"/>
            <a:r>
              <a:rPr lang="en-US" sz="3600" dirty="0"/>
              <a:t>Johnson-Snyder, A. J. </a:t>
            </a:r>
            <a:r>
              <a:rPr lang="en-US" sz="3600" b="1" dirty="0"/>
              <a:t>Ginny’s Pawnshop: An Application of Internal Controls</a:t>
            </a:r>
            <a:r>
              <a:rPr lang="en-US" sz="3600" dirty="0"/>
              <a:t>. Target publication: </a:t>
            </a:r>
            <a:r>
              <a:rPr lang="en-US" sz="3600" i="1" dirty="0"/>
              <a:t>Issues in Accounting Education</a:t>
            </a:r>
            <a:r>
              <a:rPr lang="en-US" sz="3600" dirty="0"/>
              <a:t>. Stage: During the 2024-2025 academic year, the author is testing the case and making final edits to the case. The teaching notes will be completed by August 1, 2025. Submission date: December. 1, 2025. </a:t>
            </a:r>
          </a:p>
          <a:p>
            <a:pPr marL="914400" indent="-914400"/>
            <a:endParaRPr lang="en-US" sz="3600" dirty="0"/>
          </a:p>
          <a:p>
            <a:pPr marL="914400" indent="-914400"/>
            <a:r>
              <a:rPr lang="en-US" sz="3600" dirty="0">
                <a:latin typeface="+mj-lt"/>
              </a:rPr>
              <a:t>	</a:t>
            </a:r>
            <a:r>
              <a:rPr lang="en-US" sz="3600" u="sng" dirty="0">
                <a:latin typeface="+mj-lt"/>
              </a:rPr>
              <a:t>Overall Learning Objective</a:t>
            </a:r>
            <a:r>
              <a:rPr lang="en-US" sz="3600" dirty="0">
                <a:latin typeface="+mj-lt"/>
              </a:rPr>
              <a:t>: Students struggle to put accounting concepts together concerning accounting information (transaction and nontransaction data). This case was developed to assist students in bridging that gap -- to understand the connection between the collected data and the internal controls’ impact on the reliability of the information that is used and presented in the financial statements. </a:t>
            </a:r>
          </a:p>
          <a:p>
            <a:pPr marL="914400" indent="-914400"/>
            <a:endParaRPr lang="en-US" sz="3600" dirty="0"/>
          </a:p>
          <a:p>
            <a:pPr marL="914400" indent="-457200"/>
            <a:r>
              <a:rPr lang="en-US" sz="3600" dirty="0"/>
              <a:t>Johnson-Snyder, A. J. Working Title: </a:t>
            </a:r>
            <a:r>
              <a:rPr lang="en-US" sz="3600" b="1" dirty="0"/>
              <a:t>Mental Fatigue and the impact on New Auditors</a:t>
            </a:r>
            <a:r>
              <a:rPr lang="en-US" sz="3600" dirty="0"/>
              <a:t>. Target publication: </a:t>
            </a:r>
            <a:r>
              <a:rPr lang="en-US" sz="3600" i="1" dirty="0"/>
              <a:t>Managerial Auditing Journal</a:t>
            </a:r>
            <a:r>
              <a:rPr lang="en-US" sz="3600" dirty="0"/>
              <a:t>. Currently, this paper is being updated, and the instruments created. Submission target date: The instruments will be tested beginning the fall 2025 semester. </a:t>
            </a:r>
          </a:p>
          <a:p>
            <a:pPr marL="914400" indent="-914400"/>
            <a:endParaRPr lang="en-US" sz="3600" b="1" i="1" dirty="0">
              <a:latin typeface="+mj-lt"/>
            </a:endParaRPr>
          </a:p>
          <a:p>
            <a:pPr marL="914400" indent="-914400"/>
            <a:r>
              <a:rPr lang="en-US" sz="3600" dirty="0">
                <a:latin typeface="+mj-lt"/>
              </a:rPr>
              <a:t>	</a:t>
            </a:r>
            <a:r>
              <a:rPr lang="en-US" sz="3600" u="sng" dirty="0">
                <a:latin typeface="+mj-lt"/>
              </a:rPr>
              <a:t>Overall Objective</a:t>
            </a:r>
            <a:r>
              <a:rPr lang="en-US" sz="3600" dirty="0">
                <a:latin typeface="+mj-lt"/>
              </a:rPr>
              <a:t>: As more Baby Boomers retire, more is going to be expected of the following generations. Interestingly, there are not enough healthy, educated workers in the following three generations to fill the vacancies. Moreover, it is going to take time for the work environment to adjust. This study examines the impact of excessive work hours, i.e., greater than the 40-hour work-week, and the mentally challenging tasks on workers in the younger generations who want a better work-life-balance when compared to the much older accounting counterparts. Much research has been conducted in other disciplines, e.g., transportation, aviation, and medical. However, this study is the first to explore this area specifically in the accounting profession as it relates to auditors.  </a:t>
            </a:r>
          </a:p>
          <a:p>
            <a:pPr marL="914400" indent="-914400"/>
            <a:endParaRPr lang="en-US" sz="36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18"/>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5032375" rtl="0" eaLnBrk="1" fontAlgn="base" latinLnBrk="0" hangingPunct="1">
          <a:lnSpc>
            <a:spcPct val="100000"/>
          </a:lnSpc>
          <a:spcBef>
            <a:spcPct val="0"/>
          </a:spcBef>
          <a:spcAft>
            <a:spcPct val="0"/>
          </a:spcAft>
          <a:buClrTx/>
          <a:buSzTx/>
          <a:buFontTx/>
          <a:buNone/>
          <a:tabLst/>
          <a:defRPr kumimoji="0" lang="en-US" sz="9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18"/>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5032375" rtl="0" eaLnBrk="1" fontAlgn="base" latinLnBrk="0" hangingPunct="1">
          <a:lnSpc>
            <a:spcPct val="100000"/>
          </a:lnSpc>
          <a:spcBef>
            <a:spcPct val="0"/>
          </a:spcBef>
          <a:spcAft>
            <a:spcPct val="0"/>
          </a:spcAft>
          <a:buClrTx/>
          <a:buSzTx/>
          <a:buFontTx/>
          <a:buNone/>
          <a:tabLst/>
          <a:defRPr kumimoji="0" lang="en-US" sz="9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626E41ABD6CF4291605E6C467AD7AD" ma:contentTypeVersion="19" ma:contentTypeDescription="Create a new document." ma:contentTypeScope="" ma:versionID="55944218f184178ffe5f766d7e27b43b">
  <xsd:schema xmlns:xsd="http://www.w3.org/2001/XMLSchema" xmlns:xs="http://www.w3.org/2001/XMLSchema" xmlns:p="http://schemas.microsoft.com/office/2006/metadata/properties" xmlns:ns2="34eb971d-0d45-42da-bdb2-07177b35c093" xmlns:ns3="3bb5a1de-28fe-4bce-b77f-2427b6bee8ca" targetNamespace="http://schemas.microsoft.com/office/2006/metadata/properties" ma:root="true" ma:fieldsID="ff55835150fd08a5c4f5a76ab75ed76e" ns2:_="" ns3:_="">
    <xsd:import namespace="34eb971d-0d45-42da-bdb2-07177b35c093"/>
    <xsd:import namespace="3bb5a1de-28fe-4bce-b77f-2427b6be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eb971d-0d45-42da-bdb2-07177b35c0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a0cd38b-47d1-479b-a863-216ca283e7c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b5a1de-28fe-4bce-b77f-2427b6bee8c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a3f00df-fd63-4ff7-9758-7884412d7eb2}" ma:internalName="TaxCatchAll" ma:showField="CatchAllData" ma:web="3bb5a1de-28fe-4bce-b77f-2427b6be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4eb971d-0d45-42da-bdb2-07177b35c093">
      <Terms xmlns="http://schemas.microsoft.com/office/infopath/2007/PartnerControls"/>
    </lcf76f155ced4ddcb4097134ff3c332f>
    <TaxCatchAll xmlns="3bb5a1de-28fe-4bce-b77f-2427b6bee8ca" xsi:nil="true"/>
  </documentManagement>
</p:properties>
</file>

<file path=customXml/itemProps1.xml><?xml version="1.0" encoding="utf-8"?>
<ds:datastoreItem xmlns:ds="http://schemas.openxmlformats.org/officeDocument/2006/customXml" ds:itemID="{160691E8-7131-4185-9818-95A9E56993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eb971d-0d45-42da-bdb2-07177b35c093"/>
    <ds:schemaRef ds:uri="3bb5a1de-28fe-4bce-b77f-2427b6bee8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E7C088-A852-4715-A6EE-A62667FF8D16}">
  <ds:schemaRefs>
    <ds:schemaRef ds:uri="http://schemas.microsoft.com/sharepoint/v3/contenttype/forms"/>
  </ds:schemaRefs>
</ds:datastoreItem>
</file>

<file path=customXml/itemProps3.xml><?xml version="1.0" encoding="utf-8"?>
<ds:datastoreItem xmlns:ds="http://schemas.openxmlformats.org/officeDocument/2006/customXml" ds:itemID="{19540F57-F6C7-452E-A527-105B59607E52}">
  <ds:schemaRefs>
    <ds:schemaRef ds:uri="http://purl.org/dc/elements/1.1/"/>
    <ds:schemaRef ds:uri="3bb5a1de-28fe-4bce-b77f-2427b6bee8ca"/>
    <ds:schemaRef ds:uri="http://schemas.microsoft.com/office/2006/metadata/properties"/>
    <ds:schemaRef ds:uri="http://schemas.microsoft.com/office/2006/documentManagement/types"/>
    <ds:schemaRef ds:uri="http://purl.org/dc/terms/"/>
    <ds:schemaRef ds:uri="http://schemas.microsoft.com/office/infopath/2007/PartnerControls"/>
    <ds:schemaRef ds:uri="34eb971d-0d45-42da-bdb2-07177b35c093"/>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406</TotalTime>
  <Words>1195</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Garamond</vt:lpstr>
      <vt:lpstr>Times New Roman</vt:lpstr>
      <vt:lpstr>Default Design</vt:lpstr>
      <vt:lpstr>PowerPoint Presentation</vt:lpstr>
    </vt:vector>
  </TitlesOfParts>
  <Company>East Carolina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EltonC</dc:creator>
  <cp:lastModifiedBy>Arnold, Amber</cp:lastModifiedBy>
  <cp:revision>41</cp:revision>
  <dcterms:created xsi:type="dcterms:W3CDTF">2005-01-10T15:51:10Z</dcterms:created>
  <dcterms:modified xsi:type="dcterms:W3CDTF">2025-03-24T17:51:46Z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0x010100A0626E41ABD6CF4291605E6C467AD7AD</vt:lpwstr>
  </property>
  <property fmtid="{D5CDD505-2E9C-101B-9397-08002B2CF9AE}" pid="3" name="MediaServiceImageTags">
    <vt:lpwstr/>
  </property>
</Properties>
</file>