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58" r:id="rId7"/>
    <p:sldId id="259" r:id="rId8"/>
    <p:sldId id="260" r:id="rId9"/>
    <p:sldId id="261" r:id="rId10"/>
    <p:sldId id="271" r:id="rId11"/>
    <p:sldId id="262" r:id="rId12"/>
    <p:sldId id="263" r:id="rId13"/>
    <p:sldId id="272" r:id="rId14"/>
    <p:sldId id="264" r:id="rId15"/>
    <p:sldId id="273" r:id="rId16"/>
    <p:sldId id="283" r:id="rId17"/>
    <p:sldId id="284" r:id="rId18"/>
    <p:sldId id="265" r:id="rId19"/>
    <p:sldId id="266" r:id="rId20"/>
    <p:sldId id="267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5248E-A5AD-7748-90FD-C82C633EFFD3}" v="32" dt="2022-11-08T14:11:50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3" autoAdjust="0"/>
    <p:restoredTop sz="94660"/>
  </p:normalViewPr>
  <p:slideViewPr>
    <p:cSldViewPr snapToGrid="0">
      <p:cViewPr varScale="1">
        <p:scale>
          <a:sx n="97" d="100"/>
          <a:sy n="97" d="100"/>
        </p:scale>
        <p:origin x="23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ttlefield, Justin" userId="884bd9b0-9eed-46ee-ab25-48f8df28f5b8" providerId="ADAL" clId="{B155248E-A5AD-7748-90FD-C82C633EFFD3}"/>
    <pc:docChg chg="undo custSel addSld modSld sldOrd">
      <pc:chgData name="Littlefield, Justin" userId="884bd9b0-9eed-46ee-ab25-48f8df28f5b8" providerId="ADAL" clId="{B155248E-A5AD-7748-90FD-C82C633EFFD3}" dt="2022-11-08T14:43:40.951" v="1322" actId="26606"/>
      <pc:docMkLst>
        <pc:docMk/>
      </pc:docMkLst>
      <pc:sldChg chg="addSp modSp mod setBg addAnim modAnim setClrOvrMap">
        <pc:chgData name="Littlefield, Justin" userId="884bd9b0-9eed-46ee-ab25-48f8df28f5b8" providerId="ADAL" clId="{B155248E-A5AD-7748-90FD-C82C633EFFD3}" dt="2022-11-08T14:11:50.840" v="1037"/>
        <pc:sldMkLst>
          <pc:docMk/>
          <pc:sldMk cId="2341595105" sldId="256"/>
        </pc:sldMkLst>
        <pc:spChg chg="mod">
          <ac:chgData name="Littlefield, Justin" userId="884bd9b0-9eed-46ee-ab25-48f8df28f5b8" providerId="ADAL" clId="{B155248E-A5AD-7748-90FD-C82C633EFFD3}" dt="2022-11-08T14:11:28.707" v="1033" actId="26606"/>
          <ac:spMkLst>
            <pc:docMk/>
            <pc:sldMk cId="2341595105" sldId="256"/>
            <ac:spMk id="2" creationId="{A25BFBCF-5FEB-522F-5D80-586BB0D99688}"/>
          </ac:spMkLst>
        </pc:spChg>
        <pc:spChg chg="mod">
          <ac:chgData name="Littlefield, Justin" userId="884bd9b0-9eed-46ee-ab25-48f8df28f5b8" providerId="ADAL" clId="{B155248E-A5AD-7748-90FD-C82C633EFFD3}" dt="2022-11-08T14:11:28.707" v="1033" actId="26606"/>
          <ac:spMkLst>
            <pc:docMk/>
            <pc:sldMk cId="2341595105" sldId="256"/>
            <ac:spMk id="3" creationId="{5D990240-839F-3C60-8FC4-44589AC06940}"/>
          </ac:spMkLst>
        </pc:spChg>
        <pc:spChg chg="add">
          <ac:chgData name="Littlefield, Justin" userId="884bd9b0-9eed-46ee-ab25-48f8df28f5b8" providerId="ADAL" clId="{B155248E-A5AD-7748-90FD-C82C633EFFD3}" dt="2022-11-08T14:11:28.707" v="1033" actId="26606"/>
          <ac:spMkLst>
            <pc:docMk/>
            <pc:sldMk cId="2341595105" sldId="256"/>
            <ac:spMk id="9" creationId="{5A59F003-E00A-43F9-91DC-CC54E3B87466}"/>
          </ac:spMkLst>
        </pc:spChg>
        <pc:spChg chg="add">
          <ac:chgData name="Littlefield, Justin" userId="884bd9b0-9eed-46ee-ab25-48f8df28f5b8" providerId="ADAL" clId="{B155248E-A5AD-7748-90FD-C82C633EFFD3}" dt="2022-11-08T14:11:28.707" v="1033" actId="26606"/>
          <ac:spMkLst>
            <pc:docMk/>
            <pc:sldMk cId="2341595105" sldId="256"/>
            <ac:spMk id="11" creationId="{D74A4382-E3AD-430A-9A1F-DFA3E0E77A7D}"/>
          </ac:spMkLst>
        </pc:spChg>
        <pc:spChg chg="add">
          <ac:chgData name="Littlefield, Justin" userId="884bd9b0-9eed-46ee-ab25-48f8df28f5b8" providerId="ADAL" clId="{B155248E-A5AD-7748-90FD-C82C633EFFD3}" dt="2022-11-08T14:11:28.707" v="1033" actId="26606"/>
          <ac:spMkLst>
            <pc:docMk/>
            <pc:sldMk cId="2341595105" sldId="256"/>
            <ac:spMk id="13" creationId="{79F40191-0F44-4FD1-82CC-ACB507C14BE6}"/>
          </ac:spMkLst>
        </pc:spChg>
        <pc:picChg chg="add">
          <ac:chgData name="Littlefield, Justin" userId="884bd9b0-9eed-46ee-ab25-48f8df28f5b8" providerId="ADAL" clId="{B155248E-A5AD-7748-90FD-C82C633EFFD3}" dt="2022-11-08T14:11:28.707" v="1033" actId="26606"/>
          <ac:picMkLst>
            <pc:docMk/>
            <pc:sldMk cId="2341595105" sldId="256"/>
            <ac:picMk id="5" creationId="{ED9EB1E4-F4F2-355A-9656-CBB834DC3F95}"/>
          </ac:picMkLst>
        </pc:picChg>
      </pc:sldChg>
      <pc:sldChg chg="addSp modSp mod setBg">
        <pc:chgData name="Littlefield, Justin" userId="884bd9b0-9eed-46ee-ab25-48f8df28f5b8" providerId="ADAL" clId="{B155248E-A5AD-7748-90FD-C82C633EFFD3}" dt="2022-11-08T14:43:40.951" v="1322" actId="26606"/>
        <pc:sldMkLst>
          <pc:docMk/>
          <pc:sldMk cId="1764052781" sldId="257"/>
        </pc:sldMkLst>
        <pc:spChg chg="mod">
          <ac:chgData name="Littlefield, Justin" userId="884bd9b0-9eed-46ee-ab25-48f8df28f5b8" providerId="ADAL" clId="{B155248E-A5AD-7748-90FD-C82C633EFFD3}" dt="2022-11-08T14:43:40.951" v="1322" actId="26606"/>
          <ac:spMkLst>
            <pc:docMk/>
            <pc:sldMk cId="1764052781" sldId="257"/>
            <ac:spMk id="2" creationId="{79EB9E09-DC02-9442-9AFA-363D8FA9BEB4}"/>
          </ac:spMkLst>
        </pc:spChg>
        <pc:spChg chg="mod">
          <ac:chgData name="Littlefield, Justin" userId="884bd9b0-9eed-46ee-ab25-48f8df28f5b8" providerId="ADAL" clId="{B155248E-A5AD-7748-90FD-C82C633EFFD3}" dt="2022-11-08T14:43:40.951" v="1322" actId="26606"/>
          <ac:spMkLst>
            <pc:docMk/>
            <pc:sldMk cId="1764052781" sldId="257"/>
            <ac:spMk id="3" creationId="{4F83DD11-A297-2A2E-BD89-BDAC8EE048C3}"/>
          </ac:spMkLst>
        </pc:spChg>
        <pc:spChg chg="add">
          <ac:chgData name="Littlefield, Justin" userId="884bd9b0-9eed-46ee-ab25-48f8df28f5b8" providerId="ADAL" clId="{B155248E-A5AD-7748-90FD-C82C633EFFD3}" dt="2022-11-08T14:43:40.951" v="1322" actId="26606"/>
          <ac:spMkLst>
            <pc:docMk/>
            <pc:sldMk cId="1764052781" sldId="257"/>
            <ac:spMk id="9" creationId="{F13C74B1-5B17-4795-BED0-7140497B445A}"/>
          </ac:spMkLst>
        </pc:spChg>
        <pc:spChg chg="add">
          <ac:chgData name="Littlefield, Justin" userId="884bd9b0-9eed-46ee-ab25-48f8df28f5b8" providerId="ADAL" clId="{B155248E-A5AD-7748-90FD-C82C633EFFD3}" dt="2022-11-08T14:43:40.951" v="1322" actId="26606"/>
          <ac:spMkLst>
            <pc:docMk/>
            <pc:sldMk cId="1764052781" sldId="257"/>
            <ac:spMk id="11" creationId="{D4974D33-8DC5-464E-8C6D-BE58F0669C17}"/>
          </ac:spMkLst>
        </pc:spChg>
        <pc:picChg chg="add">
          <ac:chgData name="Littlefield, Justin" userId="884bd9b0-9eed-46ee-ab25-48f8df28f5b8" providerId="ADAL" clId="{B155248E-A5AD-7748-90FD-C82C633EFFD3}" dt="2022-11-08T14:43:40.951" v="1322" actId="26606"/>
          <ac:picMkLst>
            <pc:docMk/>
            <pc:sldMk cId="1764052781" sldId="257"/>
            <ac:picMk id="5" creationId="{6F64C3BA-7699-849F-4317-05860F2109BC}"/>
          </ac:picMkLst>
        </pc:picChg>
      </pc:sldChg>
      <pc:sldChg chg="modSp mod">
        <pc:chgData name="Littlefield, Justin" userId="884bd9b0-9eed-46ee-ab25-48f8df28f5b8" providerId="ADAL" clId="{B155248E-A5AD-7748-90FD-C82C633EFFD3}" dt="2022-11-08T13:11:04.992" v="212" actId="20577"/>
        <pc:sldMkLst>
          <pc:docMk/>
          <pc:sldMk cId="1298268065" sldId="258"/>
        </pc:sldMkLst>
        <pc:spChg chg="mod">
          <ac:chgData name="Littlefield, Justin" userId="884bd9b0-9eed-46ee-ab25-48f8df28f5b8" providerId="ADAL" clId="{B155248E-A5AD-7748-90FD-C82C633EFFD3}" dt="2022-11-08T13:11:04.992" v="212" actId="20577"/>
          <ac:spMkLst>
            <pc:docMk/>
            <pc:sldMk cId="1298268065" sldId="258"/>
            <ac:spMk id="3" creationId="{A4B03BE2-4315-5D84-3FDA-D9446029684A}"/>
          </ac:spMkLst>
        </pc:spChg>
      </pc:sldChg>
      <pc:sldChg chg="addSp delSp modSp mod setBg">
        <pc:chgData name="Littlefield, Justin" userId="884bd9b0-9eed-46ee-ab25-48f8df28f5b8" providerId="ADAL" clId="{B155248E-A5AD-7748-90FD-C82C633EFFD3}" dt="2022-11-08T13:24:44.399" v="224" actId="26606"/>
        <pc:sldMkLst>
          <pc:docMk/>
          <pc:sldMk cId="1974784568" sldId="259"/>
        </pc:sldMkLst>
        <pc:spChg chg="mod">
          <ac:chgData name="Littlefield, Justin" userId="884bd9b0-9eed-46ee-ab25-48f8df28f5b8" providerId="ADAL" clId="{B155248E-A5AD-7748-90FD-C82C633EFFD3}" dt="2022-11-08T13:24:44.391" v="223" actId="26606"/>
          <ac:spMkLst>
            <pc:docMk/>
            <pc:sldMk cId="1974784568" sldId="259"/>
            <ac:spMk id="2" creationId="{1D5E6215-AC1F-7010-A7B7-8F15A0E36791}"/>
          </ac:spMkLst>
        </pc:spChg>
        <pc:spChg chg="del">
          <ac:chgData name="Littlefield, Justin" userId="884bd9b0-9eed-46ee-ab25-48f8df28f5b8" providerId="ADAL" clId="{B155248E-A5AD-7748-90FD-C82C633EFFD3}" dt="2022-11-08T13:24:19.627" v="213"/>
          <ac:spMkLst>
            <pc:docMk/>
            <pc:sldMk cId="1974784568" sldId="259"/>
            <ac:spMk id="3" creationId="{AEFDA620-F2D2-C372-37EA-94DDAEF7009A}"/>
          </ac:spMkLst>
        </pc:spChg>
        <pc:spChg chg="add del">
          <ac:chgData name="Littlefield, Justin" userId="884bd9b0-9eed-46ee-ab25-48f8df28f5b8" providerId="ADAL" clId="{B155248E-A5AD-7748-90FD-C82C633EFFD3}" dt="2022-11-08T13:24:44.399" v="224" actId="26606"/>
          <ac:spMkLst>
            <pc:docMk/>
            <pc:sldMk cId="1974784568" sldId="259"/>
            <ac:spMk id="11" creationId="{7F57BEA8-497D-4AA8-8A18-BDCD696B25FE}"/>
          </ac:spMkLst>
        </pc:spChg>
        <pc:spChg chg="add del">
          <ac:chgData name="Littlefield, Justin" userId="884bd9b0-9eed-46ee-ab25-48f8df28f5b8" providerId="ADAL" clId="{B155248E-A5AD-7748-90FD-C82C633EFFD3}" dt="2022-11-08T13:24:37.524" v="219" actId="26606"/>
          <ac:spMkLst>
            <pc:docMk/>
            <pc:sldMk cId="1974784568" sldId="259"/>
            <ac:spMk id="20" creationId="{823AC064-BC96-4F32-8AE1-B2FD38754823}"/>
          </ac:spMkLst>
        </pc:spChg>
        <pc:spChg chg="add del">
          <ac:chgData name="Littlefield, Justin" userId="884bd9b0-9eed-46ee-ab25-48f8df28f5b8" providerId="ADAL" clId="{B155248E-A5AD-7748-90FD-C82C633EFFD3}" dt="2022-11-08T13:24:41.235" v="221" actId="26606"/>
          <ac:spMkLst>
            <pc:docMk/>
            <pc:sldMk cId="1974784568" sldId="259"/>
            <ac:spMk id="27" creationId="{7F57BEA8-497D-4AA8-8A18-BDCD696B25FE}"/>
          </ac:spMkLst>
        </pc:spChg>
        <pc:spChg chg="add del">
          <ac:chgData name="Littlefield, Justin" userId="884bd9b0-9eed-46ee-ab25-48f8df28f5b8" providerId="ADAL" clId="{B155248E-A5AD-7748-90FD-C82C633EFFD3}" dt="2022-11-08T13:24:44.391" v="223" actId="26606"/>
          <ac:spMkLst>
            <pc:docMk/>
            <pc:sldMk cId="1974784568" sldId="259"/>
            <ac:spMk id="29" creationId="{823AC064-BC96-4F32-8AE1-B2FD38754823}"/>
          </ac:spMkLst>
        </pc:spChg>
        <pc:spChg chg="add">
          <ac:chgData name="Littlefield, Justin" userId="884bd9b0-9eed-46ee-ab25-48f8df28f5b8" providerId="ADAL" clId="{B155248E-A5AD-7748-90FD-C82C633EFFD3}" dt="2022-11-08T13:24:44.399" v="224" actId="26606"/>
          <ac:spMkLst>
            <pc:docMk/>
            <pc:sldMk cId="1974784568" sldId="259"/>
            <ac:spMk id="33" creationId="{7F57BEA8-497D-4AA8-8A18-BDCD696B25FE}"/>
          </ac:spMkLst>
        </pc:spChg>
        <pc:picChg chg="add mod">
          <ac:chgData name="Littlefield, Justin" userId="884bd9b0-9eed-46ee-ab25-48f8df28f5b8" providerId="ADAL" clId="{B155248E-A5AD-7748-90FD-C82C633EFFD3}" dt="2022-11-08T13:24:44.399" v="224" actId="26606"/>
          <ac:picMkLst>
            <pc:docMk/>
            <pc:sldMk cId="1974784568" sldId="259"/>
            <ac:picMk id="4" creationId="{58B08233-F09D-FE42-F76E-8FF4C5832925}"/>
          </ac:picMkLst>
        </pc:picChg>
        <pc:cxnChg chg="add del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9" creationId="{D2E961F1-4A28-4A5F-BBD4-6E400E5E6C75}"/>
          </ac:cxnSpMkLst>
        </pc:cxnChg>
        <pc:cxnChg chg="add del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13" creationId="{A82415D3-DDE5-4D63-8CB3-23A5EC581B27}"/>
          </ac:cxnSpMkLst>
        </pc:cxnChg>
        <pc:cxnChg chg="add del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15" creationId="{AD7193FB-6AE6-4B3B-8F89-56B55DD63B4D}"/>
          </ac:cxnSpMkLst>
        </pc:cxnChg>
        <pc:cxnChg chg="add del">
          <ac:chgData name="Littlefield, Justin" userId="884bd9b0-9eed-46ee-ab25-48f8df28f5b8" providerId="ADAL" clId="{B155248E-A5AD-7748-90FD-C82C633EFFD3}" dt="2022-11-08T13:24:37.524" v="219" actId="26606"/>
          <ac:cxnSpMkLst>
            <pc:docMk/>
            <pc:sldMk cId="1974784568" sldId="259"/>
            <ac:cxnSpMk id="22" creationId="{7E7C77BC-7138-40B1-A15B-20F57A494629}"/>
          </ac:cxnSpMkLst>
        </pc:cxnChg>
        <pc:cxnChg chg="add del">
          <ac:chgData name="Littlefield, Justin" userId="884bd9b0-9eed-46ee-ab25-48f8df28f5b8" providerId="ADAL" clId="{B155248E-A5AD-7748-90FD-C82C633EFFD3}" dt="2022-11-08T13:24:41.235" v="221" actId="26606"/>
          <ac:cxnSpMkLst>
            <pc:docMk/>
            <pc:sldMk cId="1974784568" sldId="259"/>
            <ac:cxnSpMk id="24" creationId="{A82415D3-DDE5-4D63-8CB3-23A5EC581B27}"/>
          </ac:cxnSpMkLst>
        </pc:cxnChg>
        <pc:cxnChg chg="add del">
          <ac:chgData name="Littlefield, Justin" userId="884bd9b0-9eed-46ee-ab25-48f8df28f5b8" providerId="ADAL" clId="{B155248E-A5AD-7748-90FD-C82C633EFFD3}" dt="2022-11-08T13:24:41.235" v="221" actId="26606"/>
          <ac:cxnSpMkLst>
            <pc:docMk/>
            <pc:sldMk cId="1974784568" sldId="259"/>
            <ac:cxnSpMk id="25" creationId="{D2E961F1-4A28-4A5F-BBD4-6E400E5E6C75}"/>
          </ac:cxnSpMkLst>
        </pc:cxnChg>
        <pc:cxnChg chg="add del">
          <ac:chgData name="Littlefield, Justin" userId="884bd9b0-9eed-46ee-ab25-48f8df28f5b8" providerId="ADAL" clId="{B155248E-A5AD-7748-90FD-C82C633EFFD3}" dt="2022-11-08T13:24:41.235" v="221" actId="26606"/>
          <ac:cxnSpMkLst>
            <pc:docMk/>
            <pc:sldMk cId="1974784568" sldId="259"/>
            <ac:cxnSpMk id="26" creationId="{AD7193FB-6AE6-4B3B-8F89-56B55DD63B4D}"/>
          </ac:cxnSpMkLst>
        </pc:cxnChg>
        <pc:cxnChg chg="add del">
          <ac:chgData name="Littlefield, Justin" userId="884bd9b0-9eed-46ee-ab25-48f8df28f5b8" providerId="ADAL" clId="{B155248E-A5AD-7748-90FD-C82C633EFFD3}" dt="2022-11-08T13:24:44.391" v="223" actId="26606"/>
          <ac:cxnSpMkLst>
            <pc:docMk/>
            <pc:sldMk cId="1974784568" sldId="259"/>
            <ac:cxnSpMk id="30" creationId="{7E7C77BC-7138-40B1-A15B-20F57A494629}"/>
          </ac:cxnSpMkLst>
        </pc:cxnChg>
        <pc:cxnChg chg="add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32" creationId="{D2E961F1-4A28-4A5F-BBD4-6E400E5E6C75}"/>
          </ac:cxnSpMkLst>
        </pc:cxnChg>
        <pc:cxnChg chg="add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34" creationId="{A82415D3-DDE5-4D63-8CB3-23A5EC581B27}"/>
          </ac:cxnSpMkLst>
        </pc:cxnChg>
        <pc:cxnChg chg="add">
          <ac:chgData name="Littlefield, Justin" userId="884bd9b0-9eed-46ee-ab25-48f8df28f5b8" providerId="ADAL" clId="{B155248E-A5AD-7748-90FD-C82C633EFFD3}" dt="2022-11-08T13:24:44.399" v="224" actId="26606"/>
          <ac:cxnSpMkLst>
            <pc:docMk/>
            <pc:sldMk cId="1974784568" sldId="259"/>
            <ac:cxnSpMk id="35" creationId="{AD7193FB-6AE6-4B3B-8F89-56B55DD63B4D}"/>
          </ac:cxnSpMkLst>
        </pc:cxnChg>
      </pc:sldChg>
      <pc:sldChg chg="addSp delSp modSp mod setBg">
        <pc:chgData name="Littlefield, Justin" userId="884bd9b0-9eed-46ee-ab25-48f8df28f5b8" providerId="ADAL" clId="{B155248E-A5AD-7748-90FD-C82C633EFFD3}" dt="2022-11-08T13:26:59.873" v="226" actId="26606"/>
        <pc:sldMkLst>
          <pc:docMk/>
          <pc:sldMk cId="2811591546" sldId="261"/>
        </pc:sldMkLst>
        <pc:spChg chg="mod">
          <ac:chgData name="Littlefield, Justin" userId="884bd9b0-9eed-46ee-ab25-48f8df28f5b8" providerId="ADAL" clId="{B155248E-A5AD-7748-90FD-C82C633EFFD3}" dt="2022-11-08T13:26:59.873" v="226" actId="26606"/>
          <ac:spMkLst>
            <pc:docMk/>
            <pc:sldMk cId="2811591546" sldId="261"/>
            <ac:spMk id="2" creationId="{8DFCDFDB-CE0B-1206-5DC7-046247ECCA54}"/>
          </ac:spMkLst>
        </pc:spChg>
        <pc:spChg chg="del">
          <ac:chgData name="Littlefield, Justin" userId="884bd9b0-9eed-46ee-ab25-48f8df28f5b8" providerId="ADAL" clId="{B155248E-A5AD-7748-90FD-C82C633EFFD3}" dt="2022-11-08T13:26:57.798" v="225"/>
          <ac:spMkLst>
            <pc:docMk/>
            <pc:sldMk cId="2811591546" sldId="261"/>
            <ac:spMk id="3" creationId="{CA132403-880A-910A-C96C-FFDA63F21DCA}"/>
          </ac:spMkLst>
        </pc:spChg>
        <pc:spChg chg="add">
          <ac:chgData name="Littlefield, Justin" userId="884bd9b0-9eed-46ee-ab25-48f8df28f5b8" providerId="ADAL" clId="{B155248E-A5AD-7748-90FD-C82C633EFFD3}" dt="2022-11-08T13:26:59.873" v="226" actId="26606"/>
          <ac:spMkLst>
            <pc:docMk/>
            <pc:sldMk cId="2811591546" sldId="261"/>
            <ac:spMk id="11" creationId="{7F57BEA8-497D-4AA8-8A18-BDCD696B25FE}"/>
          </ac:spMkLst>
        </pc:spChg>
        <pc:picChg chg="add mod">
          <ac:chgData name="Littlefield, Justin" userId="884bd9b0-9eed-46ee-ab25-48f8df28f5b8" providerId="ADAL" clId="{B155248E-A5AD-7748-90FD-C82C633EFFD3}" dt="2022-11-08T13:26:59.873" v="226" actId="26606"/>
          <ac:picMkLst>
            <pc:docMk/>
            <pc:sldMk cId="2811591546" sldId="261"/>
            <ac:picMk id="4" creationId="{D33B5D23-4DEC-8B0A-DAB8-6FBA5D798388}"/>
          </ac:picMkLst>
        </pc:picChg>
        <pc:cxnChg chg="add">
          <ac:chgData name="Littlefield, Justin" userId="884bd9b0-9eed-46ee-ab25-48f8df28f5b8" providerId="ADAL" clId="{B155248E-A5AD-7748-90FD-C82C633EFFD3}" dt="2022-11-08T13:26:59.873" v="226" actId="26606"/>
          <ac:cxnSpMkLst>
            <pc:docMk/>
            <pc:sldMk cId="2811591546" sldId="261"/>
            <ac:cxnSpMk id="9" creationId="{D2E961F1-4A28-4A5F-BBD4-6E400E5E6C75}"/>
          </ac:cxnSpMkLst>
        </pc:cxnChg>
        <pc:cxnChg chg="add">
          <ac:chgData name="Littlefield, Justin" userId="884bd9b0-9eed-46ee-ab25-48f8df28f5b8" providerId="ADAL" clId="{B155248E-A5AD-7748-90FD-C82C633EFFD3}" dt="2022-11-08T13:26:59.873" v="226" actId="26606"/>
          <ac:cxnSpMkLst>
            <pc:docMk/>
            <pc:sldMk cId="2811591546" sldId="261"/>
            <ac:cxnSpMk id="13" creationId="{A82415D3-DDE5-4D63-8CB3-23A5EC581B27}"/>
          </ac:cxnSpMkLst>
        </pc:cxnChg>
        <pc:cxnChg chg="add">
          <ac:chgData name="Littlefield, Justin" userId="884bd9b0-9eed-46ee-ab25-48f8df28f5b8" providerId="ADAL" clId="{B155248E-A5AD-7748-90FD-C82C633EFFD3}" dt="2022-11-08T13:26:59.873" v="226" actId="26606"/>
          <ac:cxnSpMkLst>
            <pc:docMk/>
            <pc:sldMk cId="2811591546" sldId="261"/>
            <ac:cxnSpMk id="15" creationId="{AD7193FB-6AE6-4B3B-8F89-56B55DD63B4D}"/>
          </ac:cxnSpMkLst>
        </pc:cxnChg>
      </pc:sldChg>
      <pc:sldChg chg="addSp modSp mod setBg">
        <pc:chgData name="Littlefield, Justin" userId="884bd9b0-9eed-46ee-ab25-48f8df28f5b8" providerId="ADAL" clId="{B155248E-A5AD-7748-90FD-C82C633EFFD3}" dt="2022-11-08T13:43:00.846" v="355" actId="26606"/>
        <pc:sldMkLst>
          <pc:docMk/>
          <pc:sldMk cId="2811036466" sldId="263"/>
        </pc:sldMkLst>
        <pc:spChg chg="mod">
          <ac:chgData name="Littlefield, Justin" userId="884bd9b0-9eed-46ee-ab25-48f8df28f5b8" providerId="ADAL" clId="{B155248E-A5AD-7748-90FD-C82C633EFFD3}" dt="2022-11-08T13:43:00.846" v="355" actId="26606"/>
          <ac:spMkLst>
            <pc:docMk/>
            <pc:sldMk cId="2811036466" sldId="263"/>
            <ac:spMk id="2" creationId="{8DC56AC8-8924-874A-D373-00C2C21070CD}"/>
          </ac:spMkLst>
        </pc:spChg>
        <pc:spChg chg="mod">
          <ac:chgData name="Littlefield, Justin" userId="884bd9b0-9eed-46ee-ab25-48f8df28f5b8" providerId="ADAL" clId="{B155248E-A5AD-7748-90FD-C82C633EFFD3}" dt="2022-11-08T13:43:00.846" v="355" actId="26606"/>
          <ac:spMkLst>
            <pc:docMk/>
            <pc:sldMk cId="2811036466" sldId="263"/>
            <ac:spMk id="3" creationId="{8F6493DB-298D-60E4-D58E-528B56623731}"/>
          </ac:spMkLst>
        </pc:spChg>
        <pc:spChg chg="add">
          <ac:chgData name="Littlefield, Justin" userId="884bd9b0-9eed-46ee-ab25-48f8df28f5b8" providerId="ADAL" clId="{B155248E-A5AD-7748-90FD-C82C633EFFD3}" dt="2022-11-08T13:43:00.846" v="355" actId="26606"/>
          <ac:spMkLst>
            <pc:docMk/>
            <pc:sldMk cId="2811036466" sldId="263"/>
            <ac:spMk id="10" creationId="{F13C74B1-5B17-4795-BED0-7140497B445A}"/>
          </ac:spMkLst>
        </pc:spChg>
        <pc:spChg chg="add">
          <ac:chgData name="Littlefield, Justin" userId="884bd9b0-9eed-46ee-ab25-48f8df28f5b8" providerId="ADAL" clId="{B155248E-A5AD-7748-90FD-C82C633EFFD3}" dt="2022-11-08T13:43:00.846" v="355" actId="26606"/>
          <ac:spMkLst>
            <pc:docMk/>
            <pc:sldMk cId="2811036466" sldId="263"/>
            <ac:spMk id="12" creationId="{D4974D33-8DC5-464E-8C6D-BE58F0669C17}"/>
          </ac:spMkLst>
        </pc:spChg>
        <pc:picChg chg="add mod">
          <ac:chgData name="Littlefield, Justin" userId="884bd9b0-9eed-46ee-ab25-48f8df28f5b8" providerId="ADAL" clId="{B155248E-A5AD-7748-90FD-C82C633EFFD3}" dt="2022-11-08T13:43:00.846" v="355" actId="26606"/>
          <ac:picMkLst>
            <pc:docMk/>
            <pc:sldMk cId="2811036466" sldId="263"/>
            <ac:picMk id="5" creationId="{3078D403-DA32-7E0D-CE1F-195A2642FBE9}"/>
          </ac:picMkLst>
        </pc:picChg>
      </pc:sldChg>
      <pc:sldChg chg="addSp modSp mod">
        <pc:chgData name="Littlefield, Justin" userId="884bd9b0-9eed-46ee-ab25-48f8df28f5b8" providerId="ADAL" clId="{B155248E-A5AD-7748-90FD-C82C633EFFD3}" dt="2022-11-08T13:47:30.355" v="450" actId="20577"/>
        <pc:sldMkLst>
          <pc:docMk/>
          <pc:sldMk cId="2644258021" sldId="264"/>
        </pc:sldMkLst>
        <pc:spChg chg="mod">
          <ac:chgData name="Littlefield, Justin" userId="884bd9b0-9eed-46ee-ab25-48f8df28f5b8" providerId="ADAL" clId="{B155248E-A5AD-7748-90FD-C82C633EFFD3}" dt="2022-11-08T13:47:30.355" v="450" actId="20577"/>
          <ac:spMkLst>
            <pc:docMk/>
            <pc:sldMk cId="2644258021" sldId="264"/>
            <ac:spMk id="3" creationId="{8F6493DB-298D-60E4-D58E-528B56623731}"/>
          </ac:spMkLst>
        </pc:spChg>
        <pc:picChg chg="add mod">
          <ac:chgData name="Littlefield, Justin" userId="884bd9b0-9eed-46ee-ab25-48f8df28f5b8" providerId="ADAL" clId="{B155248E-A5AD-7748-90FD-C82C633EFFD3}" dt="2022-11-08T13:46:50.363" v="367" actId="1076"/>
          <ac:picMkLst>
            <pc:docMk/>
            <pc:sldMk cId="2644258021" sldId="264"/>
            <ac:picMk id="4098" creationId="{E89CC119-A349-4EBA-BEC4-7902D77D6079}"/>
          </ac:picMkLst>
        </pc:picChg>
      </pc:sldChg>
      <pc:sldChg chg="addSp modSp mod">
        <pc:chgData name="Littlefield, Justin" userId="884bd9b0-9eed-46ee-ab25-48f8df28f5b8" providerId="ADAL" clId="{B155248E-A5AD-7748-90FD-C82C633EFFD3}" dt="2022-11-08T13:58:03.296" v="732" actId="113"/>
        <pc:sldMkLst>
          <pc:docMk/>
          <pc:sldMk cId="4241807376" sldId="267"/>
        </pc:sldMkLst>
        <pc:spChg chg="mod">
          <ac:chgData name="Littlefield, Justin" userId="884bd9b0-9eed-46ee-ab25-48f8df28f5b8" providerId="ADAL" clId="{B155248E-A5AD-7748-90FD-C82C633EFFD3}" dt="2022-11-08T13:58:03.296" v="732" actId="113"/>
          <ac:spMkLst>
            <pc:docMk/>
            <pc:sldMk cId="4241807376" sldId="267"/>
            <ac:spMk id="2" creationId="{28C67586-D2BF-0A3E-2D80-C80A56ECDE9C}"/>
          </ac:spMkLst>
        </pc:spChg>
        <pc:spChg chg="mod">
          <ac:chgData name="Littlefield, Justin" userId="884bd9b0-9eed-46ee-ab25-48f8df28f5b8" providerId="ADAL" clId="{B155248E-A5AD-7748-90FD-C82C633EFFD3}" dt="2022-11-08T13:55:39.977" v="637" actId="5793"/>
          <ac:spMkLst>
            <pc:docMk/>
            <pc:sldMk cId="4241807376" sldId="267"/>
            <ac:spMk id="3" creationId="{127032FC-95BE-28A4-5E21-E5E252B092C5}"/>
          </ac:spMkLst>
        </pc:spChg>
        <pc:picChg chg="add mod">
          <ac:chgData name="Littlefield, Justin" userId="884bd9b0-9eed-46ee-ab25-48f8df28f5b8" providerId="ADAL" clId="{B155248E-A5AD-7748-90FD-C82C633EFFD3}" dt="2022-11-08T13:55:47.159" v="639" actId="14100"/>
          <ac:picMkLst>
            <pc:docMk/>
            <pc:sldMk cId="4241807376" sldId="267"/>
            <ac:picMk id="4" creationId="{8227BD59-E68E-B7D6-6FAE-A990F9E045EC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3:05:43.219" v="26" actId="26606"/>
        <pc:sldMkLst>
          <pc:docMk/>
          <pc:sldMk cId="2820292087" sldId="268"/>
        </pc:sldMkLst>
        <pc:spChg chg="mod">
          <ac:chgData name="Littlefield, Justin" userId="884bd9b0-9eed-46ee-ab25-48f8df28f5b8" providerId="ADAL" clId="{B155248E-A5AD-7748-90FD-C82C633EFFD3}" dt="2022-11-08T13:05:43.219" v="26" actId="26606"/>
          <ac:spMkLst>
            <pc:docMk/>
            <pc:sldMk cId="2820292087" sldId="268"/>
            <ac:spMk id="2" creationId="{D492B7A2-54BB-104A-6F0A-9A9DD41F980D}"/>
          </ac:spMkLst>
        </pc:spChg>
        <pc:spChg chg="del">
          <ac:chgData name="Littlefield, Justin" userId="884bd9b0-9eed-46ee-ab25-48f8df28f5b8" providerId="ADAL" clId="{B155248E-A5AD-7748-90FD-C82C633EFFD3}" dt="2022-11-08T13:05:31.586" v="21"/>
          <ac:spMkLst>
            <pc:docMk/>
            <pc:sldMk cId="2820292087" sldId="268"/>
            <ac:spMk id="3" creationId="{260EF9DA-5119-F050-09EF-333E5552D829}"/>
          </ac:spMkLst>
        </pc:spChg>
        <pc:spChg chg="add del">
          <ac:chgData name="Littlefield, Justin" userId="884bd9b0-9eed-46ee-ab25-48f8df28f5b8" providerId="ADAL" clId="{B155248E-A5AD-7748-90FD-C82C633EFFD3}" dt="2022-11-08T13:05:41.679" v="23" actId="26606"/>
          <ac:spMkLst>
            <pc:docMk/>
            <pc:sldMk cId="2820292087" sldId="268"/>
            <ac:spMk id="1031" creationId="{6753252F-4873-4F63-801D-CC719279A7D5}"/>
          </ac:spMkLst>
        </pc:spChg>
        <pc:spChg chg="add del">
          <ac:chgData name="Littlefield, Justin" userId="884bd9b0-9eed-46ee-ab25-48f8df28f5b8" providerId="ADAL" clId="{B155248E-A5AD-7748-90FD-C82C633EFFD3}" dt="2022-11-08T13:05:41.679" v="23" actId="26606"/>
          <ac:spMkLst>
            <pc:docMk/>
            <pc:sldMk cId="2820292087" sldId="268"/>
            <ac:spMk id="1033" creationId="{047C8CCB-F95D-4249-92DD-651249D3535A}"/>
          </ac:spMkLst>
        </pc:spChg>
        <pc:spChg chg="add del">
          <ac:chgData name="Littlefield, Justin" userId="884bd9b0-9eed-46ee-ab25-48f8df28f5b8" providerId="ADAL" clId="{B155248E-A5AD-7748-90FD-C82C633EFFD3}" dt="2022-11-08T13:05:43.212" v="25" actId="26606"/>
          <ac:spMkLst>
            <pc:docMk/>
            <pc:sldMk cId="2820292087" sldId="268"/>
            <ac:spMk id="1054" creationId="{D55CD764-972B-4CA5-A885-53E55C63E174}"/>
          </ac:spMkLst>
        </pc:spChg>
        <pc:spChg chg="add del">
          <ac:chgData name="Littlefield, Justin" userId="884bd9b0-9eed-46ee-ab25-48f8df28f5b8" providerId="ADAL" clId="{B155248E-A5AD-7748-90FD-C82C633EFFD3}" dt="2022-11-08T13:05:43.212" v="25" actId="26606"/>
          <ac:spMkLst>
            <pc:docMk/>
            <pc:sldMk cId="2820292087" sldId="268"/>
            <ac:spMk id="1055" creationId="{34165AB3-7006-4430-BCE3-25476BE13322}"/>
          </ac:spMkLst>
        </pc:spChg>
        <pc:spChg chg="add del">
          <ac:chgData name="Littlefield, Justin" userId="884bd9b0-9eed-46ee-ab25-48f8df28f5b8" providerId="ADAL" clId="{B155248E-A5AD-7748-90FD-C82C633EFFD3}" dt="2022-11-08T13:05:43.212" v="25" actId="26606"/>
          <ac:spMkLst>
            <pc:docMk/>
            <pc:sldMk cId="2820292087" sldId="268"/>
            <ac:spMk id="1057" creationId="{E3E51905-F374-4E1A-97CF-B741584B74D5}"/>
          </ac:spMkLst>
        </pc:spChg>
        <pc:spChg chg="add">
          <ac:chgData name="Littlefield, Justin" userId="884bd9b0-9eed-46ee-ab25-48f8df28f5b8" providerId="ADAL" clId="{B155248E-A5AD-7748-90FD-C82C633EFFD3}" dt="2022-11-08T13:05:43.219" v="26" actId="26606"/>
          <ac:spMkLst>
            <pc:docMk/>
            <pc:sldMk cId="2820292087" sldId="268"/>
            <ac:spMk id="1059" creationId="{6753252F-4873-4F63-801D-CC719279A7D5}"/>
          </ac:spMkLst>
        </pc:spChg>
        <pc:spChg chg="add">
          <ac:chgData name="Littlefield, Justin" userId="884bd9b0-9eed-46ee-ab25-48f8df28f5b8" providerId="ADAL" clId="{B155248E-A5AD-7748-90FD-C82C633EFFD3}" dt="2022-11-08T13:05:43.219" v="26" actId="26606"/>
          <ac:spMkLst>
            <pc:docMk/>
            <pc:sldMk cId="2820292087" sldId="268"/>
            <ac:spMk id="1060" creationId="{047C8CCB-F95D-4249-92DD-651249D3535A}"/>
          </ac:spMkLst>
        </pc:spChg>
        <pc:grpChg chg="add del">
          <ac:chgData name="Littlefield, Justin" userId="884bd9b0-9eed-46ee-ab25-48f8df28f5b8" providerId="ADAL" clId="{B155248E-A5AD-7748-90FD-C82C633EFFD3}" dt="2022-11-08T13:05:43.212" v="25" actId="26606"/>
          <ac:grpSpMkLst>
            <pc:docMk/>
            <pc:sldMk cId="2820292087" sldId="268"/>
            <ac:grpSpMk id="1056" creationId="{BEB2E44E-30A6-416E-A45D-B1E328629559}"/>
          </ac:grpSpMkLst>
        </pc:grpChg>
        <pc:picChg chg="add mod">
          <ac:chgData name="Littlefield, Justin" userId="884bd9b0-9eed-46ee-ab25-48f8df28f5b8" providerId="ADAL" clId="{B155248E-A5AD-7748-90FD-C82C633EFFD3}" dt="2022-11-08T13:05:43.219" v="26" actId="26606"/>
          <ac:picMkLst>
            <pc:docMk/>
            <pc:sldMk cId="2820292087" sldId="268"/>
            <ac:picMk id="1026" creationId="{B83A3958-C9AC-2E53-C9BD-259B4C7F5CE1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3:07:50.288" v="48" actId="26606"/>
        <pc:sldMkLst>
          <pc:docMk/>
          <pc:sldMk cId="2455460139" sldId="269"/>
        </pc:sldMkLst>
        <pc:spChg chg="mod">
          <ac:chgData name="Littlefield, Justin" userId="884bd9b0-9eed-46ee-ab25-48f8df28f5b8" providerId="ADAL" clId="{B155248E-A5AD-7748-90FD-C82C633EFFD3}" dt="2022-11-08T13:07:50.288" v="48" actId="26606"/>
          <ac:spMkLst>
            <pc:docMk/>
            <pc:sldMk cId="2455460139" sldId="269"/>
            <ac:spMk id="2" creationId="{958D634A-C6E7-8094-0639-D06A7716E585}"/>
          </ac:spMkLst>
        </pc:spChg>
        <pc:spChg chg="del">
          <ac:chgData name="Littlefield, Justin" userId="884bd9b0-9eed-46ee-ab25-48f8df28f5b8" providerId="ADAL" clId="{B155248E-A5AD-7748-90FD-C82C633EFFD3}" dt="2022-11-08T13:07:23.925" v="44"/>
          <ac:spMkLst>
            <pc:docMk/>
            <pc:sldMk cId="2455460139" sldId="269"/>
            <ac:spMk id="3" creationId="{C8F023F7-78E4-9E4A-2FCC-D324D577EFDE}"/>
          </ac:spMkLst>
        </pc:spChg>
        <pc:spChg chg="add">
          <ac:chgData name="Littlefield, Justin" userId="884bd9b0-9eed-46ee-ab25-48f8df28f5b8" providerId="ADAL" clId="{B155248E-A5AD-7748-90FD-C82C633EFFD3}" dt="2022-11-08T13:07:50.288" v="48" actId="26606"/>
          <ac:spMkLst>
            <pc:docMk/>
            <pc:sldMk cId="2455460139" sldId="269"/>
            <ac:spMk id="2059" creationId="{823AC064-BC96-4F32-8AE1-B2FD38754823}"/>
          </ac:spMkLst>
        </pc:spChg>
        <pc:picChg chg="add mod ord">
          <ac:chgData name="Littlefield, Justin" userId="884bd9b0-9eed-46ee-ab25-48f8df28f5b8" providerId="ADAL" clId="{B155248E-A5AD-7748-90FD-C82C633EFFD3}" dt="2022-11-08T13:07:50.288" v="48" actId="26606"/>
          <ac:picMkLst>
            <pc:docMk/>
            <pc:sldMk cId="2455460139" sldId="269"/>
            <ac:picMk id="2050" creationId="{BB752790-ED75-610C-77DF-F09758997A3E}"/>
          </ac:picMkLst>
        </pc:picChg>
        <pc:picChg chg="add mod">
          <ac:chgData name="Littlefield, Justin" userId="884bd9b0-9eed-46ee-ab25-48f8df28f5b8" providerId="ADAL" clId="{B155248E-A5AD-7748-90FD-C82C633EFFD3}" dt="2022-11-08T13:07:50.288" v="48" actId="26606"/>
          <ac:picMkLst>
            <pc:docMk/>
            <pc:sldMk cId="2455460139" sldId="269"/>
            <ac:picMk id="2052" creationId="{3B3CACFA-F6D9-39F9-612E-D953FF4D68FD}"/>
          </ac:picMkLst>
        </pc:picChg>
        <pc:cxnChg chg="add">
          <ac:chgData name="Littlefield, Justin" userId="884bd9b0-9eed-46ee-ab25-48f8df28f5b8" providerId="ADAL" clId="{B155248E-A5AD-7748-90FD-C82C633EFFD3}" dt="2022-11-08T13:07:50.288" v="48" actId="26606"/>
          <ac:cxnSpMkLst>
            <pc:docMk/>
            <pc:sldMk cId="2455460139" sldId="269"/>
            <ac:cxnSpMk id="2057" creationId="{DB146403-F3D6-484B-B2ED-97F9565D0370}"/>
          </ac:cxnSpMkLst>
        </pc:cxnChg>
        <pc:cxnChg chg="add">
          <ac:chgData name="Littlefield, Justin" userId="884bd9b0-9eed-46ee-ab25-48f8df28f5b8" providerId="ADAL" clId="{B155248E-A5AD-7748-90FD-C82C633EFFD3}" dt="2022-11-08T13:07:50.288" v="48" actId="26606"/>
          <ac:cxnSpMkLst>
            <pc:docMk/>
            <pc:sldMk cId="2455460139" sldId="269"/>
            <ac:cxnSpMk id="2061" creationId="{7E7C77BC-7138-40B1-A15B-20F57A494629}"/>
          </ac:cxnSpMkLst>
        </pc:cxnChg>
      </pc:sldChg>
      <pc:sldChg chg="addSp delSp modSp new mod setBg">
        <pc:chgData name="Littlefield, Justin" userId="884bd9b0-9eed-46ee-ab25-48f8df28f5b8" providerId="ADAL" clId="{B155248E-A5AD-7748-90FD-C82C633EFFD3}" dt="2022-11-08T13:09:46.921" v="109" actId="26606"/>
        <pc:sldMkLst>
          <pc:docMk/>
          <pc:sldMk cId="1527824752" sldId="270"/>
        </pc:sldMkLst>
        <pc:spChg chg="mod">
          <ac:chgData name="Littlefield, Justin" userId="884bd9b0-9eed-46ee-ab25-48f8df28f5b8" providerId="ADAL" clId="{B155248E-A5AD-7748-90FD-C82C633EFFD3}" dt="2022-11-08T13:09:46.921" v="109" actId="26606"/>
          <ac:spMkLst>
            <pc:docMk/>
            <pc:sldMk cId="1527824752" sldId="270"/>
            <ac:spMk id="2" creationId="{55479ADE-0EBF-2350-4F25-FFA184A72F1F}"/>
          </ac:spMkLst>
        </pc:spChg>
        <pc:spChg chg="add del mod">
          <ac:chgData name="Littlefield, Justin" userId="884bd9b0-9eed-46ee-ab25-48f8df28f5b8" providerId="ADAL" clId="{B155248E-A5AD-7748-90FD-C82C633EFFD3}" dt="2022-11-08T13:09:46.921" v="109" actId="26606"/>
          <ac:spMkLst>
            <pc:docMk/>
            <pc:sldMk cId="1527824752" sldId="270"/>
            <ac:spMk id="3" creationId="{3114DF16-AB5D-5D08-F132-459BC52D1D29}"/>
          </ac:spMkLst>
        </pc:spChg>
        <pc:spChg chg="add del">
          <ac:chgData name="Littlefield, Justin" userId="884bd9b0-9eed-46ee-ab25-48f8df28f5b8" providerId="ADAL" clId="{B155248E-A5AD-7748-90FD-C82C633EFFD3}" dt="2022-11-08T13:09:46.887" v="108" actId="26606"/>
          <ac:spMkLst>
            <pc:docMk/>
            <pc:sldMk cId="1527824752" sldId="270"/>
            <ac:spMk id="9" creationId="{56E9B3E6-E277-4D68-BA48-9CB43FFBD6E2}"/>
          </ac:spMkLst>
        </pc:spChg>
        <pc:spChg chg="add del">
          <ac:chgData name="Littlefield, Justin" userId="884bd9b0-9eed-46ee-ab25-48f8df28f5b8" providerId="ADAL" clId="{B155248E-A5AD-7748-90FD-C82C633EFFD3}" dt="2022-11-08T13:09:46.887" v="108" actId="26606"/>
          <ac:spMkLst>
            <pc:docMk/>
            <pc:sldMk cId="1527824752" sldId="270"/>
            <ac:spMk id="16" creationId="{D5B0017B-2ECA-49AF-B397-DC140825DF8D}"/>
          </ac:spMkLst>
        </pc:spChg>
        <pc:spChg chg="add">
          <ac:chgData name="Littlefield, Justin" userId="884bd9b0-9eed-46ee-ab25-48f8df28f5b8" providerId="ADAL" clId="{B155248E-A5AD-7748-90FD-C82C633EFFD3}" dt="2022-11-08T13:09:46.921" v="109" actId="26606"/>
          <ac:spMkLst>
            <pc:docMk/>
            <pc:sldMk cId="1527824752" sldId="270"/>
            <ac:spMk id="20" creationId="{B819A166-7571-4003-A6B8-B62034C3ED30}"/>
          </ac:spMkLst>
        </pc:spChg>
        <pc:grpChg chg="add del">
          <ac:chgData name="Littlefield, Justin" userId="884bd9b0-9eed-46ee-ab25-48f8df28f5b8" providerId="ADAL" clId="{B155248E-A5AD-7748-90FD-C82C633EFFD3}" dt="2022-11-08T13:09:46.887" v="108" actId="26606"/>
          <ac:grpSpMkLst>
            <pc:docMk/>
            <pc:sldMk cId="1527824752" sldId="270"/>
            <ac:grpSpMk id="11" creationId="{AE1C45F0-260A-458C-96ED-C1F6D2151219}"/>
          </ac:grpSpMkLst>
        </pc:grpChg>
        <pc:graphicFrameChg chg="add del">
          <ac:chgData name="Littlefield, Justin" userId="884bd9b0-9eed-46ee-ab25-48f8df28f5b8" providerId="ADAL" clId="{B155248E-A5AD-7748-90FD-C82C633EFFD3}" dt="2022-11-08T13:09:46.887" v="108" actId="26606"/>
          <ac:graphicFrameMkLst>
            <pc:docMk/>
            <pc:sldMk cId="1527824752" sldId="270"/>
            <ac:graphicFrameMk id="5" creationId="{1DA4D8DA-1893-5FC8-5E50-16A2360C5D27}"/>
          </ac:graphicFrameMkLst>
        </pc:graphicFrameChg>
        <pc:graphicFrameChg chg="add">
          <ac:chgData name="Littlefield, Justin" userId="884bd9b0-9eed-46ee-ab25-48f8df28f5b8" providerId="ADAL" clId="{B155248E-A5AD-7748-90FD-C82C633EFFD3}" dt="2022-11-08T13:09:46.921" v="109" actId="26606"/>
          <ac:graphicFrameMkLst>
            <pc:docMk/>
            <pc:sldMk cId="1527824752" sldId="270"/>
            <ac:graphicFrameMk id="21" creationId="{6B07496E-B255-74D8-D27B-107AE043B7D2}"/>
          </ac:graphicFrameMkLst>
        </pc:graphicFrameChg>
        <pc:cxnChg chg="add del">
          <ac:chgData name="Littlefield, Justin" userId="884bd9b0-9eed-46ee-ab25-48f8df28f5b8" providerId="ADAL" clId="{B155248E-A5AD-7748-90FD-C82C633EFFD3}" dt="2022-11-08T13:09:46.887" v="108" actId="26606"/>
          <ac:cxnSpMkLst>
            <pc:docMk/>
            <pc:sldMk cId="1527824752" sldId="270"/>
            <ac:cxnSpMk id="18" creationId="{6CF1BAF6-AD41-4082-B212-8A1F9A2E8779}"/>
          </ac:cxnSpMkLst>
        </pc:cxnChg>
      </pc:sldChg>
      <pc:sldChg chg="addSp delSp modSp add mod">
        <pc:chgData name="Littlefield, Justin" userId="884bd9b0-9eed-46ee-ab25-48f8df28f5b8" providerId="ADAL" clId="{B155248E-A5AD-7748-90FD-C82C633EFFD3}" dt="2022-11-08T13:29:02.200" v="229"/>
        <pc:sldMkLst>
          <pc:docMk/>
          <pc:sldMk cId="1567068703" sldId="271"/>
        </pc:sldMkLst>
        <pc:spChg chg="add del mod">
          <ac:chgData name="Littlefield, Justin" userId="884bd9b0-9eed-46ee-ab25-48f8df28f5b8" providerId="ADAL" clId="{B155248E-A5AD-7748-90FD-C82C633EFFD3}" dt="2022-11-08T13:29:02.200" v="229"/>
          <ac:spMkLst>
            <pc:docMk/>
            <pc:sldMk cId="1567068703" sldId="271"/>
            <ac:spMk id="5" creationId="{4CB3E8BC-3502-09EA-48E2-FC06025AD50A}"/>
          </ac:spMkLst>
        </pc:spChg>
        <pc:picChg chg="del">
          <ac:chgData name="Littlefield, Justin" userId="884bd9b0-9eed-46ee-ab25-48f8df28f5b8" providerId="ADAL" clId="{B155248E-A5AD-7748-90FD-C82C633EFFD3}" dt="2022-11-08T13:28:59.913" v="228" actId="478"/>
          <ac:picMkLst>
            <pc:docMk/>
            <pc:sldMk cId="1567068703" sldId="271"/>
            <ac:picMk id="4" creationId="{D33B5D23-4DEC-8B0A-DAB8-6FBA5D798388}"/>
          </ac:picMkLst>
        </pc:picChg>
        <pc:picChg chg="add mod">
          <ac:chgData name="Littlefield, Justin" userId="884bd9b0-9eed-46ee-ab25-48f8df28f5b8" providerId="ADAL" clId="{B155248E-A5AD-7748-90FD-C82C633EFFD3}" dt="2022-11-08T13:29:02.200" v="229"/>
          <ac:picMkLst>
            <pc:docMk/>
            <pc:sldMk cId="1567068703" sldId="271"/>
            <ac:picMk id="6" creationId="{1A075EAE-5AF6-79CC-0B88-39042EA69916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3:44:31.696" v="363" actId="26606"/>
        <pc:sldMkLst>
          <pc:docMk/>
          <pc:sldMk cId="3480022788" sldId="272"/>
        </pc:sldMkLst>
        <pc:spChg chg="mod">
          <ac:chgData name="Littlefield, Justin" userId="884bd9b0-9eed-46ee-ab25-48f8df28f5b8" providerId="ADAL" clId="{B155248E-A5AD-7748-90FD-C82C633EFFD3}" dt="2022-11-08T13:44:31.696" v="363" actId="26606"/>
          <ac:spMkLst>
            <pc:docMk/>
            <pc:sldMk cId="3480022788" sldId="272"/>
            <ac:spMk id="2" creationId="{3BC6CF40-9CE9-ACEB-CEEF-604E93B36E66}"/>
          </ac:spMkLst>
        </pc:spChg>
        <pc:spChg chg="del mod">
          <ac:chgData name="Littlefield, Justin" userId="884bd9b0-9eed-46ee-ab25-48f8df28f5b8" providerId="ADAL" clId="{B155248E-A5AD-7748-90FD-C82C633EFFD3}" dt="2022-11-08T13:44:31.696" v="363" actId="26606"/>
          <ac:spMkLst>
            <pc:docMk/>
            <pc:sldMk cId="3480022788" sldId="272"/>
            <ac:spMk id="3" creationId="{D7821622-0779-FABC-E32F-9CF36DF82436}"/>
          </ac:spMkLst>
        </pc:spChg>
        <pc:spChg chg="add">
          <ac:chgData name="Littlefield, Justin" userId="884bd9b0-9eed-46ee-ab25-48f8df28f5b8" providerId="ADAL" clId="{B155248E-A5AD-7748-90FD-C82C633EFFD3}" dt="2022-11-08T13:44:31.696" v="363" actId="26606"/>
          <ac:spMkLst>
            <pc:docMk/>
            <pc:sldMk cId="3480022788" sldId="272"/>
            <ac:spMk id="3079" creationId="{665DBBEF-238B-476B-96AB-8AAC3224ECEA}"/>
          </ac:spMkLst>
        </pc:spChg>
        <pc:spChg chg="add">
          <ac:chgData name="Littlefield, Justin" userId="884bd9b0-9eed-46ee-ab25-48f8df28f5b8" providerId="ADAL" clId="{B155248E-A5AD-7748-90FD-C82C633EFFD3}" dt="2022-11-08T13:44:31.696" v="363" actId="26606"/>
          <ac:spMkLst>
            <pc:docMk/>
            <pc:sldMk cId="3480022788" sldId="272"/>
            <ac:spMk id="3081" creationId="{3FCFB1DE-0B7E-48CC-BA90-B2AB0889F9D6}"/>
          </ac:spMkLst>
        </pc:spChg>
        <pc:picChg chg="add mod">
          <ac:chgData name="Littlefield, Justin" userId="884bd9b0-9eed-46ee-ab25-48f8df28f5b8" providerId="ADAL" clId="{B155248E-A5AD-7748-90FD-C82C633EFFD3}" dt="2022-11-08T13:44:31.696" v="363" actId="26606"/>
          <ac:picMkLst>
            <pc:docMk/>
            <pc:sldMk cId="3480022788" sldId="272"/>
            <ac:picMk id="3074" creationId="{8C0607FB-F93C-45B5-3EA1-4F42AEBD91AB}"/>
          </ac:picMkLst>
        </pc:picChg>
      </pc:sldChg>
      <pc:sldChg chg="addSp delSp modSp add mod setBg">
        <pc:chgData name="Littlefield, Justin" userId="884bd9b0-9eed-46ee-ab25-48f8df28f5b8" providerId="ADAL" clId="{B155248E-A5AD-7748-90FD-C82C633EFFD3}" dt="2022-11-08T13:48:51.128" v="455" actId="26606"/>
        <pc:sldMkLst>
          <pc:docMk/>
          <pc:sldMk cId="3033488573" sldId="273"/>
        </pc:sldMkLst>
        <pc:spChg chg="mod">
          <ac:chgData name="Littlefield, Justin" userId="884bd9b0-9eed-46ee-ab25-48f8df28f5b8" providerId="ADAL" clId="{B155248E-A5AD-7748-90FD-C82C633EFFD3}" dt="2022-11-08T13:48:51.128" v="455" actId="26606"/>
          <ac:spMkLst>
            <pc:docMk/>
            <pc:sldMk cId="3033488573" sldId="273"/>
            <ac:spMk id="2" creationId="{8DC56AC8-8924-874A-D373-00C2C21070CD}"/>
          </ac:spMkLst>
        </pc:spChg>
        <pc:spChg chg="del mod">
          <ac:chgData name="Littlefield, Justin" userId="884bd9b0-9eed-46ee-ab25-48f8df28f5b8" providerId="ADAL" clId="{B155248E-A5AD-7748-90FD-C82C633EFFD3}" dt="2022-11-08T13:48:48.657" v="454"/>
          <ac:spMkLst>
            <pc:docMk/>
            <pc:sldMk cId="3033488573" sldId="273"/>
            <ac:spMk id="3" creationId="{8F6493DB-298D-60E4-D58E-528B56623731}"/>
          </ac:spMkLst>
        </pc:spChg>
        <pc:spChg chg="add">
          <ac:chgData name="Littlefield, Justin" userId="884bd9b0-9eed-46ee-ab25-48f8df28f5b8" providerId="ADAL" clId="{B155248E-A5AD-7748-90FD-C82C633EFFD3}" dt="2022-11-08T13:48:51.128" v="455" actId="26606"/>
          <ac:spMkLst>
            <pc:docMk/>
            <pc:sldMk cId="3033488573" sldId="273"/>
            <ac:spMk id="9" creationId="{D4771268-CB57-404A-9271-370EB28F6090}"/>
          </ac:spMkLst>
        </pc:spChg>
        <pc:picChg chg="add mod">
          <ac:chgData name="Littlefield, Justin" userId="884bd9b0-9eed-46ee-ab25-48f8df28f5b8" providerId="ADAL" clId="{B155248E-A5AD-7748-90FD-C82C633EFFD3}" dt="2022-11-08T13:48:51.128" v="455" actId="26606"/>
          <ac:picMkLst>
            <pc:docMk/>
            <pc:sldMk cId="3033488573" sldId="273"/>
            <ac:picMk id="4" creationId="{1F62B74F-74C4-1EF9-6352-CE04FB3963A0}"/>
          </ac:picMkLst>
        </pc:picChg>
        <pc:picChg chg="del">
          <ac:chgData name="Littlefield, Justin" userId="884bd9b0-9eed-46ee-ab25-48f8df28f5b8" providerId="ADAL" clId="{B155248E-A5AD-7748-90FD-C82C633EFFD3}" dt="2022-11-08T13:47:48.760" v="452" actId="478"/>
          <ac:picMkLst>
            <pc:docMk/>
            <pc:sldMk cId="3033488573" sldId="273"/>
            <ac:picMk id="4098" creationId="{E89CC119-A349-4EBA-BEC4-7902D77D6079}"/>
          </ac:picMkLst>
        </pc:picChg>
      </pc:sldChg>
      <pc:sldChg chg="addSp delSp modSp add mod setBg">
        <pc:chgData name="Littlefield, Justin" userId="884bd9b0-9eed-46ee-ab25-48f8df28f5b8" providerId="ADAL" clId="{B155248E-A5AD-7748-90FD-C82C633EFFD3}" dt="2022-11-08T13:57:56.151" v="731" actId="26606"/>
        <pc:sldMkLst>
          <pc:docMk/>
          <pc:sldMk cId="3032657497" sldId="274"/>
        </pc:sldMkLst>
        <pc:spChg chg="mod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2" creationId="{28C67586-D2BF-0A3E-2D80-C80A56ECDE9C}"/>
          </ac:spMkLst>
        </pc:spChg>
        <pc:spChg chg="mod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3" creationId="{127032FC-95BE-28A4-5E21-E5E252B092C5}"/>
          </ac:spMkLst>
        </pc:spChg>
        <pc:spChg chg="add del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9" creationId="{B082622D-AAF3-4897-8629-FC918530DD86}"/>
          </ac:spMkLst>
        </pc:spChg>
        <pc:spChg chg="add del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11" creationId="{A7457DD9-5A45-400A-AB4B-4B4EDECA25F1}"/>
          </ac:spMkLst>
        </pc:spChg>
        <pc:spChg chg="add del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13" creationId="{441CF7D6-A660-431A-B0BB-140A0D5556B6}"/>
          </ac:spMkLst>
        </pc:spChg>
        <pc:spChg chg="add del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15" creationId="{0570A85B-3810-4F95-97B0-CBF4CCDB381C}"/>
          </ac:spMkLst>
        </pc:spChg>
        <pc:spChg chg="add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20" creationId="{32AEEBC8-9D30-42EF-95F2-386C2653FBF0}"/>
          </ac:spMkLst>
        </pc:spChg>
        <pc:spChg chg="add">
          <ac:chgData name="Littlefield, Justin" userId="884bd9b0-9eed-46ee-ab25-48f8df28f5b8" providerId="ADAL" clId="{B155248E-A5AD-7748-90FD-C82C633EFFD3}" dt="2022-11-08T13:57:56.151" v="731" actId="26606"/>
          <ac:spMkLst>
            <pc:docMk/>
            <pc:sldMk cId="3032657497" sldId="274"/>
            <ac:spMk id="22" creationId="{2E92FA66-67D7-4CB4-94D3-E643A9AD4757}"/>
          </ac:spMkLst>
        </pc:spChg>
        <pc:picChg chg="add mod">
          <ac:chgData name="Littlefield, Justin" userId="884bd9b0-9eed-46ee-ab25-48f8df28f5b8" providerId="ADAL" clId="{B155248E-A5AD-7748-90FD-C82C633EFFD3}" dt="2022-11-08T13:57:56.151" v="731" actId="26606"/>
          <ac:picMkLst>
            <pc:docMk/>
            <pc:sldMk cId="3032657497" sldId="274"/>
            <ac:picMk id="4" creationId="{82A008FC-FBF9-B296-1BBA-E8DFE8E13DB6}"/>
          </ac:picMkLst>
        </pc:picChg>
      </pc:sldChg>
      <pc:sldChg chg="addSp delSp modSp new mod">
        <pc:chgData name="Littlefield, Justin" userId="884bd9b0-9eed-46ee-ab25-48f8df28f5b8" providerId="ADAL" clId="{B155248E-A5AD-7748-90FD-C82C633EFFD3}" dt="2022-11-08T13:59:02.112" v="736"/>
        <pc:sldMkLst>
          <pc:docMk/>
          <pc:sldMk cId="834871604" sldId="275"/>
        </pc:sldMkLst>
        <pc:spChg chg="mod">
          <ac:chgData name="Littlefield, Justin" userId="884bd9b0-9eed-46ee-ab25-48f8df28f5b8" providerId="ADAL" clId="{B155248E-A5AD-7748-90FD-C82C633EFFD3}" dt="2022-11-08T13:58:28.400" v="734"/>
          <ac:spMkLst>
            <pc:docMk/>
            <pc:sldMk cId="834871604" sldId="275"/>
            <ac:spMk id="2" creationId="{AA5420B5-B78D-8908-297F-2426C63A91BA}"/>
          </ac:spMkLst>
        </pc:spChg>
        <pc:spChg chg="del mod">
          <ac:chgData name="Littlefield, Justin" userId="884bd9b0-9eed-46ee-ab25-48f8df28f5b8" providerId="ADAL" clId="{B155248E-A5AD-7748-90FD-C82C633EFFD3}" dt="2022-11-08T13:59:02.112" v="736"/>
          <ac:spMkLst>
            <pc:docMk/>
            <pc:sldMk cId="834871604" sldId="275"/>
            <ac:spMk id="3" creationId="{C30A217C-AA00-D44F-34F9-CF6CE5339165}"/>
          </ac:spMkLst>
        </pc:spChg>
        <pc:picChg chg="add mod">
          <ac:chgData name="Littlefield, Justin" userId="884bd9b0-9eed-46ee-ab25-48f8df28f5b8" providerId="ADAL" clId="{B155248E-A5AD-7748-90FD-C82C633EFFD3}" dt="2022-11-08T13:59:02.112" v="736"/>
          <ac:picMkLst>
            <pc:docMk/>
            <pc:sldMk cId="834871604" sldId="275"/>
            <ac:picMk id="4" creationId="{9FF7DB2D-AAE1-F9F4-00B9-EB17252CFCF6}"/>
          </ac:picMkLst>
        </pc:picChg>
      </pc:sldChg>
      <pc:sldChg chg="addSp delSp modSp add mod setBg">
        <pc:chgData name="Littlefield, Justin" userId="884bd9b0-9eed-46ee-ab25-48f8df28f5b8" providerId="ADAL" clId="{B155248E-A5AD-7748-90FD-C82C633EFFD3}" dt="2022-11-08T14:00:02.437" v="745" actId="26606"/>
        <pc:sldMkLst>
          <pc:docMk/>
          <pc:sldMk cId="2039277834" sldId="276"/>
        </pc:sldMkLst>
        <pc:spChg chg="mod">
          <ac:chgData name="Littlefield, Justin" userId="884bd9b0-9eed-46ee-ab25-48f8df28f5b8" providerId="ADAL" clId="{B155248E-A5AD-7748-90FD-C82C633EFFD3}" dt="2022-11-08T14:00:02.437" v="745" actId="26606"/>
          <ac:spMkLst>
            <pc:docMk/>
            <pc:sldMk cId="2039277834" sldId="276"/>
            <ac:spMk id="2" creationId="{AA5420B5-B78D-8908-297F-2426C63A91BA}"/>
          </ac:spMkLst>
        </pc:spChg>
        <pc:spChg chg="add del mod">
          <ac:chgData name="Littlefield, Justin" userId="884bd9b0-9eed-46ee-ab25-48f8df28f5b8" providerId="ADAL" clId="{B155248E-A5AD-7748-90FD-C82C633EFFD3}" dt="2022-11-08T14:00:00.178" v="744" actId="478"/>
          <ac:spMkLst>
            <pc:docMk/>
            <pc:sldMk cId="2039277834" sldId="276"/>
            <ac:spMk id="5" creationId="{985D1345-887B-84CF-3DBB-5E6FAC274E3C}"/>
          </ac:spMkLst>
        </pc:spChg>
        <pc:spChg chg="add">
          <ac:chgData name="Littlefield, Justin" userId="884bd9b0-9eed-46ee-ab25-48f8df28f5b8" providerId="ADAL" clId="{B155248E-A5AD-7748-90FD-C82C633EFFD3}" dt="2022-11-08T14:00:02.437" v="745" actId="26606"/>
          <ac:spMkLst>
            <pc:docMk/>
            <pc:sldMk cId="2039277834" sldId="276"/>
            <ac:spMk id="11" creationId="{BCED4D40-4B67-4331-AC48-79B82B4A47D8}"/>
          </ac:spMkLst>
        </pc:spChg>
        <pc:spChg chg="add">
          <ac:chgData name="Littlefield, Justin" userId="884bd9b0-9eed-46ee-ab25-48f8df28f5b8" providerId="ADAL" clId="{B155248E-A5AD-7748-90FD-C82C633EFFD3}" dt="2022-11-08T14:00:02.437" v="745" actId="26606"/>
          <ac:spMkLst>
            <pc:docMk/>
            <pc:sldMk cId="2039277834" sldId="276"/>
            <ac:spMk id="13" creationId="{670CEDEF-4F34-412E-84EE-329C1E936AF5}"/>
          </ac:spMkLst>
        </pc:spChg>
        <pc:picChg chg="del">
          <ac:chgData name="Littlefield, Justin" userId="884bd9b0-9eed-46ee-ab25-48f8df28f5b8" providerId="ADAL" clId="{B155248E-A5AD-7748-90FD-C82C633EFFD3}" dt="2022-11-08T13:59:41.552" v="738" actId="478"/>
          <ac:picMkLst>
            <pc:docMk/>
            <pc:sldMk cId="2039277834" sldId="276"/>
            <ac:picMk id="4" creationId="{9FF7DB2D-AAE1-F9F4-00B9-EB17252CFCF6}"/>
          </ac:picMkLst>
        </pc:picChg>
        <pc:picChg chg="add mod">
          <ac:chgData name="Littlefield, Justin" userId="884bd9b0-9eed-46ee-ab25-48f8df28f5b8" providerId="ADAL" clId="{B155248E-A5AD-7748-90FD-C82C633EFFD3}" dt="2022-11-08T14:00:02.437" v="745" actId="26606"/>
          <ac:picMkLst>
            <pc:docMk/>
            <pc:sldMk cId="2039277834" sldId="276"/>
            <ac:picMk id="6" creationId="{8AA53CBC-2968-F8FA-14B3-962C88137A28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4:03:34.253" v="835" actId="20577"/>
        <pc:sldMkLst>
          <pc:docMk/>
          <pc:sldMk cId="3459120743" sldId="277"/>
        </pc:sldMkLst>
        <pc:spChg chg="mod">
          <ac:chgData name="Littlefield, Justin" userId="884bd9b0-9eed-46ee-ab25-48f8df28f5b8" providerId="ADAL" clId="{B155248E-A5AD-7748-90FD-C82C633EFFD3}" dt="2022-11-08T14:03:34.253" v="835" actId="20577"/>
          <ac:spMkLst>
            <pc:docMk/>
            <pc:sldMk cId="3459120743" sldId="277"/>
            <ac:spMk id="2" creationId="{40B6D82A-11F6-1817-6CD6-26CD94B6FC67}"/>
          </ac:spMkLst>
        </pc:spChg>
        <pc:spChg chg="del mod">
          <ac:chgData name="Littlefield, Justin" userId="884bd9b0-9eed-46ee-ab25-48f8df28f5b8" providerId="ADAL" clId="{B155248E-A5AD-7748-90FD-C82C633EFFD3}" dt="2022-11-08T14:01:44.319" v="803"/>
          <ac:spMkLst>
            <pc:docMk/>
            <pc:sldMk cId="3459120743" sldId="277"/>
            <ac:spMk id="3" creationId="{0CB39AEF-302D-32F8-0521-EDCC27C9A744}"/>
          </ac:spMkLst>
        </pc:spChg>
        <pc:spChg chg="add del">
          <ac:chgData name="Littlefield, Justin" userId="884bd9b0-9eed-46ee-ab25-48f8df28f5b8" providerId="ADAL" clId="{B155248E-A5AD-7748-90FD-C82C633EFFD3}" dt="2022-11-08T14:01:54.680" v="807" actId="26606"/>
          <ac:spMkLst>
            <pc:docMk/>
            <pc:sldMk cId="3459120743" sldId="277"/>
            <ac:spMk id="11" creationId="{7F57BEA8-497D-4AA8-8A18-BDCD696B25FE}"/>
          </ac:spMkLst>
        </pc:spChg>
        <pc:spChg chg="add">
          <ac:chgData name="Littlefield, Justin" userId="884bd9b0-9eed-46ee-ab25-48f8df28f5b8" providerId="ADAL" clId="{B155248E-A5AD-7748-90FD-C82C633EFFD3}" dt="2022-11-08T14:01:54.686" v="808" actId="26606"/>
          <ac:spMkLst>
            <pc:docMk/>
            <pc:sldMk cId="3459120743" sldId="277"/>
            <ac:spMk id="17" creationId="{A4AC5506-6312-4701-8D3C-40187889A947}"/>
          </ac:spMkLst>
        </pc:spChg>
        <pc:picChg chg="add mod">
          <ac:chgData name="Littlefield, Justin" userId="884bd9b0-9eed-46ee-ab25-48f8df28f5b8" providerId="ADAL" clId="{B155248E-A5AD-7748-90FD-C82C633EFFD3}" dt="2022-11-08T14:01:54.686" v="808" actId="26606"/>
          <ac:picMkLst>
            <pc:docMk/>
            <pc:sldMk cId="3459120743" sldId="277"/>
            <ac:picMk id="4" creationId="{90164D24-5375-9C04-5517-F252EE0E254F}"/>
          </ac:picMkLst>
        </pc:picChg>
        <pc:cxnChg chg="add del">
          <ac:chgData name="Littlefield, Justin" userId="884bd9b0-9eed-46ee-ab25-48f8df28f5b8" providerId="ADAL" clId="{B155248E-A5AD-7748-90FD-C82C633EFFD3}" dt="2022-11-08T14:01:54.680" v="807" actId="26606"/>
          <ac:cxnSpMkLst>
            <pc:docMk/>
            <pc:sldMk cId="3459120743" sldId="277"/>
            <ac:cxnSpMk id="9" creationId="{D2E961F1-4A28-4A5F-BBD4-6E400E5E6C75}"/>
          </ac:cxnSpMkLst>
        </pc:cxnChg>
        <pc:cxnChg chg="add del">
          <ac:chgData name="Littlefield, Justin" userId="884bd9b0-9eed-46ee-ab25-48f8df28f5b8" providerId="ADAL" clId="{B155248E-A5AD-7748-90FD-C82C633EFFD3}" dt="2022-11-08T14:01:54.680" v="807" actId="26606"/>
          <ac:cxnSpMkLst>
            <pc:docMk/>
            <pc:sldMk cId="3459120743" sldId="277"/>
            <ac:cxnSpMk id="13" creationId="{A82415D3-DDE5-4D63-8CB3-23A5EC581B27}"/>
          </ac:cxnSpMkLst>
        </pc:cxnChg>
        <pc:cxnChg chg="add del">
          <ac:chgData name="Littlefield, Justin" userId="884bd9b0-9eed-46ee-ab25-48f8df28f5b8" providerId="ADAL" clId="{B155248E-A5AD-7748-90FD-C82C633EFFD3}" dt="2022-11-08T14:01:54.680" v="807" actId="26606"/>
          <ac:cxnSpMkLst>
            <pc:docMk/>
            <pc:sldMk cId="3459120743" sldId="277"/>
            <ac:cxnSpMk id="15" creationId="{AD7193FB-6AE6-4B3B-8F89-56B55DD63B4D}"/>
          </ac:cxnSpMkLst>
        </pc:cxnChg>
      </pc:sldChg>
      <pc:sldChg chg="addSp delSp modSp add mod ord setBg">
        <pc:chgData name="Littlefield, Justin" userId="884bd9b0-9eed-46ee-ab25-48f8df28f5b8" providerId="ADAL" clId="{B155248E-A5AD-7748-90FD-C82C633EFFD3}" dt="2022-11-08T14:03:11.640" v="813" actId="20578"/>
        <pc:sldMkLst>
          <pc:docMk/>
          <pc:sldMk cId="3270410529" sldId="278"/>
        </pc:sldMkLst>
        <pc:spChg chg="mod">
          <ac:chgData name="Littlefield, Justin" userId="884bd9b0-9eed-46ee-ab25-48f8df28f5b8" providerId="ADAL" clId="{B155248E-A5AD-7748-90FD-C82C633EFFD3}" dt="2022-11-08T14:02:44.446" v="812" actId="26606"/>
          <ac:spMkLst>
            <pc:docMk/>
            <pc:sldMk cId="3270410529" sldId="278"/>
            <ac:spMk id="2" creationId="{40B6D82A-11F6-1817-6CD6-26CD94B6FC67}"/>
          </ac:spMkLst>
        </pc:spChg>
        <pc:spChg chg="add del mod">
          <ac:chgData name="Littlefield, Justin" userId="884bd9b0-9eed-46ee-ab25-48f8df28f5b8" providerId="ADAL" clId="{B155248E-A5AD-7748-90FD-C82C633EFFD3}" dt="2022-11-08T14:02:21.013" v="809"/>
          <ac:spMkLst>
            <pc:docMk/>
            <pc:sldMk cId="3270410529" sldId="278"/>
            <ac:spMk id="5" creationId="{580B888C-CD56-DA86-73E3-2E4C2BF47E6F}"/>
          </ac:spMkLst>
        </pc:spChg>
        <pc:spChg chg="add">
          <ac:chgData name="Littlefield, Justin" userId="884bd9b0-9eed-46ee-ab25-48f8df28f5b8" providerId="ADAL" clId="{B155248E-A5AD-7748-90FD-C82C633EFFD3}" dt="2022-11-08T14:02:44.446" v="812" actId="26606"/>
          <ac:spMkLst>
            <pc:docMk/>
            <pc:sldMk cId="3270410529" sldId="278"/>
            <ac:spMk id="6153" creationId="{70BDD0CE-06A4-404B-8A13-580229C1C923}"/>
          </ac:spMkLst>
        </pc:spChg>
        <pc:spChg chg="add">
          <ac:chgData name="Littlefield, Justin" userId="884bd9b0-9eed-46ee-ab25-48f8df28f5b8" providerId="ADAL" clId="{B155248E-A5AD-7748-90FD-C82C633EFFD3}" dt="2022-11-08T14:02:44.446" v="812" actId="26606"/>
          <ac:spMkLst>
            <pc:docMk/>
            <pc:sldMk cId="3270410529" sldId="278"/>
            <ac:spMk id="6155" creationId="{EE9899FA-8881-472C-AA59-D08A89CA8AEF}"/>
          </ac:spMkLst>
        </pc:spChg>
        <pc:spChg chg="add">
          <ac:chgData name="Littlefield, Justin" userId="884bd9b0-9eed-46ee-ab25-48f8df28f5b8" providerId="ADAL" clId="{B155248E-A5AD-7748-90FD-C82C633EFFD3}" dt="2022-11-08T14:02:44.446" v="812" actId="26606"/>
          <ac:spMkLst>
            <pc:docMk/>
            <pc:sldMk cId="3270410529" sldId="278"/>
            <ac:spMk id="6157" creationId="{080B7D90-3DF1-4514-B26D-616BE35553C9}"/>
          </ac:spMkLst>
        </pc:spChg>
        <pc:picChg chg="del">
          <ac:chgData name="Littlefield, Justin" userId="884bd9b0-9eed-46ee-ab25-48f8df28f5b8" providerId="ADAL" clId="{B155248E-A5AD-7748-90FD-C82C633EFFD3}" dt="2022-11-08T14:01:50.551" v="805" actId="478"/>
          <ac:picMkLst>
            <pc:docMk/>
            <pc:sldMk cId="3270410529" sldId="278"/>
            <ac:picMk id="4" creationId="{90164D24-5375-9C04-5517-F252EE0E254F}"/>
          </ac:picMkLst>
        </pc:picChg>
        <pc:picChg chg="add mod">
          <ac:chgData name="Littlefield, Justin" userId="884bd9b0-9eed-46ee-ab25-48f8df28f5b8" providerId="ADAL" clId="{B155248E-A5AD-7748-90FD-C82C633EFFD3}" dt="2022-11-08T14:02:44.446" v="812" actId="26606"/>
          <ac:picMkLst>
            <pc:docMk/>
            <pc:sldMk cId="3270410529" sldId="278"/>
            <ac:picMk id="6146" creationId="{CE690913-C8F3-13D9-D988-DAB9608C4B69}"/>
          </ac:picMkLst>
        </pc:picChg>
        <pc:picChg chg="add mod">
          <ac:chgData name="Littlefield, Justin" userId="884bd9b0-9eed-46ee-ab25-48f8df28f5b8" providerId="ADAL" clId="{B155248E-A5AD-7748-90FD-C82C633EFFD3}" dt="2022-11-08T14:02:44.446" v="812" actId="26606"/>
          <ac:picMkLst>
            <pc:docMk/>
            <pc:sldMk cId="3270410529" sldId="278"/>
            <ac:picMk id="6148" creationId="{4EC7DB6D-8007-3CE3-5DA5-92744BC11B15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4:06:52.033" v="878" actId="26606"/>
        <pc:sldMkLst>
          <pc:docMk/>
          <pc:sldMk cId="3906647282" sldId="279"/>
        </pc:sldMkLst>
        <pc:spChg chg="mod">
          <ac:chgData name="Littlefield, Justin" userId="884bd9b0-9eed-46ee-ab25-48f8df28f5b8" providerId="ADAL" clId="{B155248E-A5AD-7748-90FD-C82C633EFFD3}" dt="2022-11-08T14:06:52.033" v="878" actId="26606"/>
          <ac:spMkLst>
            <pc:docMk/>
            <pc:sldMk cId="3906647282" sldId="279"/>
            <ac:spMk id="2" creationId="{7466BFEA-0A0E-319F-EA9E-694FEFD13923}"/>
          </ac:spMkLst>
        </pc:spChg>
        <pc:spChg chg="del">
          <ac:chgData name="Littlefield, Justin" userId="884bd9b0-9eed-46ee-ab25-48f8df28f5b8" providerId="ADAL" clId="{B155248E-A5AD-7748-90FD-C82C633EFFD3}" dt="2022-11-08T14:06:48.497" v="875"/>
          <ac:spMkLst>
            <pc:docMk/>
            <pc:sldMk cId="3906647282" sldId="279"/>
            <ac:spMk id="3" creationId="{BE5FA5EC-C2D5-B3A2-6BFE-AC9FE4D5FAE3}"/>
          </ac:spMkLst>
        </pc:spChg>
        <pc:spChg chg="add del">
          <ac:chgData name="Littlefield, Justin" userId="884bd9b0-9eed-46ee-ab25-48f8df28f5b8" providerId="ADAL" clId="{B155248E-A5AD-7748-90FD-C82C633EFFD3}" dt="2022-11-08T14:06:52.026" v="877" actId="26606"/>
          <ac:spMkLst>
            <pc:docMk/>
            <pc:sldMk cId="3906647282" sldId="279"/>
            <ac:spMk id="11" creationId="{7F57BEA8-497D-4AA8-8A18-BDCD696B25FE}"/>
          </ac:spMkLst>
        </pc:spChg>
        <pc:picChg chg="add mod">
          <ac:chgData name="Littlefield, Justin" userId="884bd9b0-9eed-46ee-ab25-48f8df28f5b8" providerId="ADAL" clId="{B155248E-A5AD-7748-90FD-C82C633EFFD3}" dt="2022-11-08T14:06:52.033" v="878" actId="26606"/>
          <ac:picMkLst>
            <pc:docMk/>
            <pc:sldMk cId="3906647282" sldId="279"/>
            <ac:picMk id="4" creationId="{FB214097-69CD-9787-29E6-0247B0767910}"/>
          </ac:picMkLst>
        </pc:picChg>
        <pc:cxnChg chg="add del">
          <ac:chgData name="Littlefield, Justin" userId="884bd9b0-9eed-46ee-ab25-48f8df28f5b8" providerId="ADAL" clId="{B155248E-A5AD-7748-90FD-C82C633EFFD3}" dt="2022-11-08T14:06:52.026" v="877" actId="26606"/>
          <ac:cxnSpMkLst>
            <pc:docMk/>
            <pc:sldMk cId="3906647282" sldId="279"/>
            <ac:cxnSpMk id="9" creationId="{D2E961F1-4A28-4A5F-BBD4-6E400E5E6C75}"/>
          </ac:cxnSpMkLst>
        </pc:cxnChg>
        <pc:cxnChg chg="add del">
          <ac:chgData name="Littlefield, Justin" userId="884bd9b0-9eed-46ee-ab25-48f8df28f5b8" providerId="ADAL" clId="{B155248E-A5AD-7748-90FD-C82C633EFFD3}" dt="2022-11-08T14:06:52.026" v="877" actId="26606"/>
          <ac:cxnSpMkLst>
            <pc:docMk/>
            <pc:sldMk cId="3906647282" sldId="279"/>
            <ac:cxnSpMk id="13" creationId="{A82415D3-DDE5-4D63-8CB3-23A5EC581B27}"/>
          </ac:cxnSpMkLst>
        </pc:cxnChg>
        <pc:cxnChg chg="add del">
          <ac:chgData name="Littlefield, Justin" userId="884bd9b0-9eed-46ee-ab25-48f8df28f5b8" providerId="ADAL" clId="{B155248E-A5AD-7748-90FD-C82C633EFFD3}" dt="2022-11-08T14:06:52.026" v="877" actId="26606"/>
          <ac:cxnSpMkLst>
            <pc:docMk/>
            <pc:sldMk cId="3906647282" sldId="279"/>
            <ac:cxnSpMk id="15" creationId="{AD7193FB-6AE6-4B3B-8F89-56B55DD63B4D}"/>
          </ac:cxnSpMkLst>
        </pc:cxnChg>
      </pc:sldChg>
      <pc:sldChg chg="addSp delSp modSp new mod setBg">
        <pc:chgData name="Littlefield, Justin" userId="884bd9b0-9eed-46ee-ab25-48f8df28f5b8" providerId="ADAL" clId="{B155248E-A5AD-7748-90FD-C82C633EFFD3}" dt="2022-11-08T14:08:17.293" v="914" actId="26606"/>
        <pc:sldMkLst>
          <pc:docMk/>
          <pc:sldMk cId="1911724575" sldId="280"/>
        </pc:sldMkLst>
        <pc:spChg chg="mod">
          <ac:chgData name="Littlefield, Justin" userId="884bd9b0-9eed-46ee-ab25-48f8df28f5b8" providerId="ADAL" clId="{B155248E-A5AD-7748-90FD-C82C633EFFD3}" dt="2022-11-08T14:08:17.293" v="914" actId="26606"/>
          <ac:spMkLst>
            <pc:docMk/>
            <pc:sldMk cId="1911724575" sldId="280"/>
            <ac:spMk id="2" creationId="{FFA41C04-787F-12A4-19F0-8893CDBA86B0}"/>
          </ac:spMkLst>
        </pc:spChg>
        <pc:spChg chg="del mod">
          <ac:chgData name="Littlefield, Justin" userId="884bd9b0-9eed-46ee-ab25-48f8df28f5b8" providerId="ADAL" clId="{B155248E-A5AD-7748-90FD-C82C633EFFD3}" dt="2022-11-08T14:08:14.435" v="913"/>
          <ac:spMkLst>
            <pc:docMk/>
            <pc:sldMk cId="1911724575" sldId="280"/>
            <ac:spMk id="3" creationId="{6E4C4E44-4320-591F-655A-6E3FE4E5A874}"/>
          </ac:spMkLst>
        </pc:spChg>
        <pc:picChg chg="add mod">
          <ac:chgData name="Littlefield, Justin" userId="884bd9b0-9eed-46ee-ab25-48f8df28f5b8" providerId="ADAL" clId="{B155248E-A5AD-7748-90FD-C82C633EFFD3}" dt="2022-11-08T14:08:17.293" v="914" actId="26606"/>
          <ac:picMkLst>
            <pc:docMk/>
            <pc:sldMk cId="1911724575" sldId="280"/>
            <ac:picMk id="4" creationId="{643BCFB1-0520-57EF-5726-86CE17D37EF4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4:09:10.806" v="926" actId="26606"/>
        <pc:sldMkLst>
          <pc:docMk/>
          <pc:sldMk cId="2955355337" sldId="281"/>
        </pc:sldMkLst>
        <pc:spChg chg="mod">
          <ac:chgData name="Littlefield, Justin" userId="884bd9b0-9eed-46ee-ab25-48f8df28f5b8" providerId="ADAL" clId="{B155248E-A5AD-7748-90FD-C82C633EFFD3}" dt="2022-11-08T14:09:10.806" v="926" actId="26606"/>
          <ac:spMkLst>
            <pc:docMk/>
            <pc:sldMk cId="2955355337" sldId="281"/>
            <ac:spMk id="2" creationId="{BB326073-FDDF-8F8C-4B63-C2461C702A03}"/>
          </ac:spMkLst>
        </pc:spChg>
        <pc:spChg chg="del">
          <ac:chgData name="Littlefield, Justin" userId="884bd9b0-9eed-46ee-ab25-48f8df28f5b8" providerId="ADAL" clId="{B155248E-A5AD-7748-90FD-C82C633EFFD3}" dt="2022-11-08T14:09:10.806" v="926" actId="26606"/>
          <ac:spMkLst>
            <pc:docMk/>
            <pc:sldMk cId="2955355337" sldId="281"/>
            <ac:spMk id="3" creationId="{367ACDFA-E5F3-C9FD-6476-07A9DC78C4E7}"/>
          </ac:spMkLst>
        </pc:spChg>
        <pc:picChg chg="add">
          <ac:chgData name="Littlefield, Justin" userId="884bd9b0-9eed-46ee-ab25-48f8df28f5b8" providerId="ADAL" clId="{B155248E-A5AD-7748-90FD-C82C633EFFD3}" dt="2022-11-08T14:09:10.806" v="926" actId="26606"/>
          <ac:picMkLst>
            <pc:docMk/>
            <pc:sldMk cId="2955355337" sldId="281"/>
            <ac:picMk id="5" creationId="{85D66C97-FE16-F994-F481-8C3A2F1FB68B}"/>
          </ac:picMkLst>
        </pc:picChg>
      </pc:sldChg>
      <pc:sldChg chg="addSp delSp modSp new mod setBg">
        <pc:chgData name="Littlefield, Justin" userId="884bd9b0-9eed-46ee-ab25-48f8df28f5b8" providerId="ADAL" clId="{B155248E-A5AD-7748-90FD-C82C633EFFD3}" dt="2022-11-08T14:11:18.953" v="1032" actId="5793"/>
        <pc:sldMkLst>
          <pc:docMk/>
          <pc:sldMk cId="1496513766" sldId="282"/>
        </pc:sldMkLst>
        <pc:spChg chg="mod">
          <ac:chgData name="Littlefield, Justin" userId="884bd9b0-9eed-46ee-ab25-48f8df28f5b8" providerId="ADAL" clId="{B155248E-A5AD-7748-90FD-C82C633EFFD3}" dt="2022-11-08T14:11:12.824" v="1029" actId="26606"/>
          <ac:spMkLst>
            <pc:docMk/>
            <pc:sldMk cId="1496513766" sldId="282"/>
            <ac:spMk id="2" creationId="{1C9A0C62-65C3-B8F3-0FEF-7F83163150C7}"/>
          </ac:spMkLst>
        </pc:spChg>
        <pc:spChg chg="del">
          <ac:chgData name="Littlefield, Justin" userId="884bd9b0-9eed-46ee-ab25-48f8df28f5b8" providerId="ADAL" clId="{B155248E-A5AD-7748-90FD-C82C633EFFD3}" dt="2022-11-08T14:10:16.637" v="948" actId="931"/>
          <ac:spMkLst>
            <pc:docMk/>
            <pc:sldMk cId="1496513766" sldId="282"/>
            <ac:spMk id="3" creationId="{C6265AE1-B769-62A1-9F5E-D16453CFC0BC}"/>
          </ac:spMkLst>
        </pc:spChg>
        <pc:spChg chg="add mod">
          <ac:chgData name="Littlefield, Justin" userId="884bd9b0-9eed-46ee-ab25-48f8df28f5b8" providerId="ADAL" clId="{B155248E-A5AD-7748-90FD-C82C633EFFD3}" dt="2022-11-08T14:11:18.953" v="1032" actId="5793"/>
          <ac:spMkLst>
            <pc:docMk/>
            <pc:sldMk cId="1496513766" sldId="282"/>
            <ac:spMk id="6" creationId="{E59C7D58-BF46-2266-5160-B37D13582238}"/>
          </ac:spMkLst>
        </pc:spChg>
        <pc:spChg chg="add del">
          <ac:chgData name="Littlefield, Justin" userId="884bd9b0-9eed-46ee-ab25-48f8df28f5b8" providerId="ADAL" clId="{B155248E-A5AD-7748-90FD-C82C633EFFD3}" dt="2022-11-08T14:11:11.199" v="1026" actId="26606"/>
          <ac:spMkLst>
            <pc:docMk/>
            <pc:sldMk cId="1496513766" sldId="282"/>
            <ac:spMk id="11" creationId="{2B97F24A-32CE-4C1C-A50D-3016B394DCFB}"/>
          </ac:spMkLst>
        </pc:spChg>
        <pc:spChg chg="add del">
          <ac:chgData name="Littlefield, Justin" userId="884bd9b0-9eed-46ee-ab25-48f8df28f5b8" providerId="ADAL" clId="{B155248E-A5AD-7748-90FD-C82C633EFFD3}" dt="2022-11-08T14:11:11.199" v="1026" actId="26606"/>
          <ac:spMkLst>
            <pc:docMk/>
            <pc:sldMk cId="1496513766" sldId="282"/>
            <ac:spMk id="13" creationId="{CD8B4F24-440B-49E9-B85D-733523DC064B}"/>
          </ac:spMkLst>
        </pc:spChg>
        <pc:spChg chg="add del">
          <ac:chgData name="Littlefield, Justin" userId="884bd9b0-9eed-46ee-ab25-48f8df28f5b8" providerId="ADAL" clId="{B155248E-A5AD-7748-90FD-C82C633EFFD3}" dt="2022-11-08T14:11:12.799" v="1028" actId="26606"/>
          <ac:spMkLst>
            <pc:docMk/>
            <pc:sldMk cId="1496513766" sldId="282"/>
            <ac:spMk id="15" creationId="{CEB41C5C-0F34-4DDA-9D7C-5E717F35F60C}"/>
          </ac:spMkLst>
        </pc:spChg>
        <pc:spChg chg="add">
          <ac:chgData name="Littlefield, Justin" userId="884bd9b0-9eed-46ee-ab25-48f8df28f5b8" providerId="ADAL" clId="{B155248E-A5AD-7748-90FD-C82C633EFFD3}" dt="2022-11-08T14:11:12.824" v="1029" actId="26606"/>
          <ac:spMkLst>
            <pc:docMk/>
            <pc:sldMk cId="1496513766" sldId="282"/>
            <ac:spMk id="18" creationId="{F13C74B1-5B17-4795-BED0-7140497B445A}"/>
          </ac:spMkLst>
        </pc:spChg>
        <pc:spChg chg="add">
          <ac:chgData name="Littlefield, Justin" userId="884bd9b0-9eed-46ee-ab25-48f8df28f5b8" providerId="ADAL" clId="{B155248E-A5AD-7748-90FD-C82C633EFFD3}" dt="2022-11-08T14:11:12.824" v="1029" actId="26606"/>
          <ac:spMkLst>
            <pc:docMk/>
            <pc:sldMk cId="1496513766" sldId="282"/>
            <ac:spMk id="19" creationId="{D4974D33-8DC5-464E-8C6D-BE58F0669C17}"/>
          </ac:spMkLst>
        </pc:spChg>
        <pc:picChg chg="add mod ord">
          <ac:chgData name="Littlefield, Justin" userId="884bd9b0-9eed-46ee-ab25-48f8df28f5b8" providerId="ADAL" clId="{B155248E-A5AD-7748-90FD-C82C633EFFD3}" dt="2022-11-08T14:11:12.824" v="1029" actId="26606"/>
          <ac:picMkLst>
            <pc:docMk/>
            <pc:sldMk cId="1496513766" sldId="282"/>
            <ac:picMk id="5" creationId="{6C2BBF61-FB7E-DDA2-F231-A5DEEA6DAC09}"/>
          </ac:picMkLst>
        </pc:picChg>
        <pc:cxnChg chg="add del">
          <ac:chgData name="Littlefield, Justin" userId="884bd9b0-9eed-46ee-ab25-48f8df28f5b8" providerId="ADAL" clId="{B155248E-A5AD-7748-90FD-C82C633EFFD3}" dt="2022-11-08T14:11:12.799" v="1028" actId="26606"/>
          <ac:cxnSpMkLst>
            <pc:docMk/>
            <pc:sldMk cId="1496513766" sldId="282"/>
            <ac:cxnSpMk id="16" creationId="{57E1E5E6-F385-4E9C-B201-BA5BDE5CAD5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29AB36-7A69-4358-AB49-2FCA637F54E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F08A976-6BDC-43D9-BF09-B526B3623B99}">
      <dgm:prSet/>
      <dgm:spPr/>
      <dgm:t>
        <a:bodyPr/>
        <a:lstStyle/>
        <a:p>
          <a:r>
            <a:rPr lang="en-US"/>
            <a:t>8 General Standards </a:t>
          </a:r>
        </a:p>
      </dgm:t>
    </dgm:pt>
    <dgm:pt modelId="{ADA53726-4946-4B7E-A989-D3E46BAAE354}" type="parTrans" cxnId="{3EFED1CD-00AD-4DEC-A44A-F35E3C4A52CB}">
      <dgm:prSet/>
      <dgm:spPr/>
      <dgm:t>
        <a:bodyPr/>
        <a:lstStyle/>
        <a:p>
          <a:endParaRPr lang="en-US"/>
        </a:p>
      </dgm:t>
    </dgm:pt>
    <dgm:pt modelId="{F69FCF3C-7D5A-4355-B884-879E556AF2D4}" type="sibTrans" cxnId="{3EFED1CD-00AD-4DEC-A44A-F35E3C4A52CB}">
      <dgm:prSet/>
      <dgm:spPr/>
      <dgm:t>
        <a:bodyPr/>
        <a:lstStyle/>
        <a:p>
          <a:endParaRPr lang="en-US"/>
        </a:p>
      </dgm:t>
    </dgm:pt>
    <dgm:pt modelId="{1259595A-75FC-4043-90E3-E521D69BDC6A}">
      <dgm:prSet/>
      <dgm:spPr/>
      <dgm:t>
        <a:bodyPr/>
        <a:lstStyle/>
        <a:p>
          <a:r>
            <a:rPr lang="en-US"/>
            <a:t>42 Specific Standards</a:t>
          </a:r>
        </a:p>
      </dgm:t>
    </dgm:pt>
    <dgm:pt modelId="{BDA6E4DE-3072-42D0-A373-2F22DFA742BB}" type="parTrans" cxnId="{DE1C689E-D80C-4543-B35F-C51080DD0A21}">
      <dgm:prSet/>
      <dgm:spPr/>
      <dgm:t>
        <a:bodyPr/>
        <a:lstStyle/>
        <a:p>
          <a:endParaRPr lang="en-US"/>
        </a:p>
      </dgm:t>
    </dgm:pt>
    <dgm:pt modelId="{7DBEB73B-931E-40AC-9B86-84FD52829D49}" type="sibTrans" cxnId="{DE1C689E-D80C-4543-B35F-C51080DD0A21}">
      <dgm:prSet/>
      <dgm:spPr/>
      <dgm:t>
        <a:bodyPr/>
        <a:lstStyle/>
        <a:p>
          <a:endParaRPr lang="en-US"/>
        </a:p>
      </dgm:t>
    </dgm:pt>
    <dgm:pt modelId="{478B94DD-53A2-CC4E-A24C-22C5FA7613FE}" type="pres">
      <dgm:prSet presAssocID="{3229AB36-7A69-4358-AB49-2FCA637F54E2}" presName="linear" presStyleCnt="0">
        <dgm:presLayoutVars>
          <dgm:animLvl val="lvl"/>
          <dgm:resizeHandles val="exact"/>
        </dgm:presLayoutVars>
      </dgm:prSet>
      <dgm:spPr/>
    </dgm:pt>
    <dgm:pt modelId="{2783077B-6660-CE40-A7C1-4DA5FE4FE9B3}" type="pres">
      <dgm:prSet presAssocID="{9F08A976-6BDC-43D9-BF09-B526B3623B9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61F03A4-C80F-5044-B092-B52949AE8FD1}" type="pres">
      <dgm:prSet presAssocID="{F69FCF3C-7D5A-4355-B884-879E556AF2D4}" presName="spacer" presStyleCnt="0"/>
      <dgm:spPr/>
    </dgm:pt>
    <dgm:pt modelId="{CD5BC059-B7AE-DB45-90E5-CE731C2B3911}" type="pres">
      <dgm:prSet presAssocID="{1259595A-75FC-4043-90E3-E521D69BDC6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2810F4B-090B-4D40-B5FC-2D2FA8B4463B}" type="presOf" srcId="{1259595A-75FC-4043-90E3-E521D69BDC6A}" destId="{CD5BC059-B7AE-DB45-90E5-CE731C2B3911}" srcOrd="0" destOrd="0" presId="urn:microsoft.com/office/officeart/2005/8/layout/vList2"/>
    <dgm:cxn modelId="{43E0EB5B-3630-2744-BCBB-0E131C0D2B33}" type="presOf" srcId="{3229AB36-7A69-4358-AB49-2FCA637F54E2}" destId="{478B94DD-53A2-CC4E-A24C-22C5FA7613FE}" srcOrd="0" destOrd="0" presId="urn:microsoft.com/office/officeart/2005/8/layout/vList2"/>
    <dgm:cxn modelId="{0741D891-309B-7D4E-B9D7-BB1549645590}" type="presOf" srcId="{9F08A976-6BDC-43D9-BF09-B526B3623B99}" destId="{2783077B-6660-CE40-A7C1-4DA5FE4FE9B3}" srcOrd="0" destOrd="0" presId="urn:microsoft.com/office/officeart/2005/8/layout/vList2"/>
    <dgm:cxn modelId="{DE1C689E-D80C-4543-B35F-C51080DD0A21}" srcId="{3229AB36-7A69-4358-AB49-2FCA637F54E2}" destId="{1259595A-75FC-4043-90E3-E521D69BDC6A}" srcOrd="1" destOrd="0" parTransId="{BDA6E4DE-3072-42D0-A373-2F22DFA742BB}" sibTransId="{7DBEB73B-931E-40AC-9B86-84FD52829D49}"/>
    <dgm:cxn modelId="{3EFED1CD-00AD-4DEC-A44A-F35E3C4A52CB}" srcId="{3229AB36-7A69-4358-AB49-2FCA637F54E2}" destId="{9F08A976-6BDC-43D9-BF09-B526B3623B99}" srcOrd="0" destOrd="0" parTransId="{ADA53726-4946-4B7E-A989-D3E46BAAE354}" sibTransId="{F69FCF3C-7D5A-4355-B884-879E556AF2D4}"/>
    <dgm:cxn modelId="{D8013A24-0679-E447-92D8-EE8AD025C9BC}" type="presParOf" srcId="{478B94DD-53A2-CC4E-A24C-22C5FA7613FE}" destId="{2783077B-6660-CE40-A7C1-4DA5FE4FE9B3}" srcOrd="0" destOrd="0" presId="urn:microsoft.com/office/officeart/2005/8/layout/vList2"/>
    <dgm:cxn modelId="{625D6A7C-6384-724B-9CB9-9A06250C9036}" type="presParOf" srcId="{478B94DD-53A2-CC4E-A24C-22C5FA7613FE}" destId="{E61F03A4-C80F-5044-B092-B52949AE8FD1}" srcOrd="1" destOrd="0" presId="urn:microsoft.com/office/officeart/2005/8/layout/vList2"/>
    <dgm:cxn modelId="{82CBF59B-7A7F-EC4E-AE1F-FBDD3794721D}" type="presParOf" srcId="{478B94DD-53A2-CC4E-A24C-22C5FA7613FE}" destId="{CD5BC059-B7AE-DB45-90E5-CE731C2B391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A8FA3F-D388-4E8D-97DF-084AC3CBC97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C5F888-96F8-46B1-846E-F4CA5AFB77C0}">
      <dgm:prSet/>
      <dgm:spPr/>
      <dgm:t>
        <a:bodyPr/>
        <a:lstStyle/>
        <a:p>
          <a:r>
            <a:rPr lang="en-US"/>
            <a:t>One module per week?</a:t>
          </a:r>
        </a:p>
      </dgm:t>
    </dgm:pt>
    <dgm:pt modelId="{54829DE0-B7AE-48F8-8147-FD5A02AC0349}" type="parTrans" cxnId="{5653B0B1-7428-476A-9FEB-83B0E1E63A2E}">
      <dgm:prSet/>
      <dgm:spPr/>
      <dgm:t>
        <a:bodyPr/>
        <a:lstStyle/>
        <a:p>
          <a:endParaRPr lang="en-US"/>
        </a:p>
      </dgm:t>
    </dgm:pt>
    <dgm:pt modelId="{8073ECDD-5736-43AA-B8C1-0B60FEE99052}" type="sibTrans" cxnId="{5653B0B1-7428-476A-9FEB-83B0E1E63A2E}">
      <dgm:prSet/>
      <dgm:spPr/>
      <dgm:t>
        <a:bodyPr/>
        <a:lstStyle/>
        <a:p>
          <a:endParaRPr lang="en-US"/>
        </a:p>
      </dgm:t>
    </dgm:pt>
    <dgm:pt modelId="{DD899DC9-9E9F-4C3A-87D0-C91D36C87ECC}">
      <dgm:prSet/>
      <dgm:spPr/>
      <dgm:t>
        <a:bodyPr/>
        <a:lstStyle/>
        <a:p>
          <a:r>
            <a:rPr lang="en-US"/>
            <a:t>One every two weeks?</a:t>
          </a:r>
        </a:p>
      </dgm:t>
    </dgm:pt>
    <dgm:pt modelId="{054867D4-5C5D-446E-8969-2BE0D3F2B7FE}" type="parTrans" cxnId="{9183C9A9-F04D-4B91-86DC-5DF45B106DC4}">
      <dgm:prSet/>
      <dgm:spPr/>
      <dgm:t>
        <a:bodyPr/>
        <a:lstStyle/>
        <a:p>
          <a:endParaRPr lang="en-US"/>
        </a:p>
      </dgm:t>
    </dgm:pt>
    <dgm:pt modelId="{E93A9734-A8E2-4D25-94C5-85D743D1A9B3}" type="sibTrans" cxnId="{9183C9A9-F04D-4B91-86DC-5DF45B106DC4}">
      <dgm:prSet/>
      <dgm:spPr/>
      <dgm:t>
        <a:bodyPr/>
        <a:lstStyle/>
        <a:p>
          <a:endParaRPr lang="en-US"/>
        </a:p>
      </dgm:t>
    </dgm:pt>
    <dgm:pt modelId="{DDE95CE0-C0FB-4CC1-A86A-9BC4EDC89EF9}">
      <dgm:prSet/>
      <dgm:spPr/>
      <dgm:t>
        <a:bodyPr/>
        <a:lstStyle/>
        <a:p>
          <a:r>
            <a:rPr lang="en-US"/>
            <a:t>One every unit?</a:t>
          </a:r>
        </a:p>
      </dgm:t>
    </dgm:pt>
    <dgm:pt modelId="{DA56A41F-0C3A-42E9-A8FA-E4B03F23813A}" type="parTrans" cxnId="{08823523-409D-43D6-A92A-96226A1B0234}">
      <dgm:prSet/>
      <dgm:spPr/>
      <dgm:t>
        <a:bodyPr/>
        <a:lstStyle/>
        <a:p>
          <a:endParaRPr lang="en-US"/>
        </a:p>
      </dgm:t>
    </dgm:pt>
    <dgm:pt modelId="{C84D7E06-F36B-4579-8A0D-AC45932CCDE6}" type="sibTrans" cxnId="{08823523-409D-43D6-A92A-96226A1B0234}">
      <dgm:prSet/>
      <dgm:spPr/>
      <dgm:t>
        <a:bodyPr/>
        <a:lstStyle/>
        <a:p>
          <a:endParaRPr lang="en-US"/>
        </a:p>
      </dgm:t>
    </dgm:pt>
    <dgm:pt modelId="{8F0E8375-2B3B-4D42-B782-375EE5116CDA}" type="pres">
      <dgm:prSet presAssocID="{03A8FA3F-D388-4E8D-97DF-084AC3CBC97D}" presName="vert0" presStyleCnt="0">
        <dgm:presLayoutVars>
          <dgm:dir/>
          <dgm:animOne val="branch"/>
          <dgm:animLvl val="lvl"/>
        </dgm:presLayoutVars>
      </dgm:prSet>
      <dgm:spPr/>
    </dgm:pt>
    <dgm:pt modelId="{E950CCDF-4560-4312-992C-B847FD86BC16}" type="pres">
      <dgm:prSet presAssocID="{BDC5F888-96F8-46B1-846E-F4CA5AFB77C0}" presName="thickLine" presStyleLbl="alignNode1" presStyleIdx="0" presStyleCnt="3"/>
      <dgm:spPr/>
    </dgm:pt>
    <dgm:pt modelId="{3287A77A-EEBA-498A-8B11-838A81CEBAB2}" type="pres">
      <dgm:prSet presAssocID="{BDC5F888-96F8-46B1-846E-F4CA5AFB77C0}" presName="horz1" presStyleCnt="0"/>
      <dgm:spPr/>
    </dgm:pt>
    <dgm:pt modelId="{A690B784-9147-40AA-8B77-69142113E9B5}" type="pres">
      <dgm:prSet presAssocID="{BDC5F888-96F8-46B1-846E-F4CA5AFB77C0}" presName="tx1" presStyleLbl="revTx" presStyleIdx="0" presStyleCnt="3"/>
      <dgm:spPr/>
    </dgm:pt>
    <dgm:pt modelId="{1EA1697E-767D-4AF8-8C59-AA38EA559139}" type="pres">
      <dgm:prSet presAssocID="{BDC5F888-96F8-46B1-846E-F4CA5AFB77C0}" presName="vert1" presStyleCnt="0"/>
      <dgm:spPr/>
    </dgm:pt>
    <dgm:pt modelId="{7A161750-875F-4949-8C12-CDF1EC466A89}" type="pres">
      <dgm:prSet presAssocID="{DD899DC9-9E9F-4C3A-87D0-C91D36C87ECC}" presName="thickLine" presStyleLbl="alignNode1" presStyleIdx="1" presStyleCnt="3"/>
      <dgm:spPr/>
    </dgm:pt>
    <dgm:pt modelId="{3A79FBCE-93BA-4FEB-B18E-9D03E106C27D}" type="pres">
      <dgm:prSet presAssocID="{DD899DC9-9E9F-4C3A-87D0-C91D36C87ECC}" presName="horz1" presStyleCnt="0"/>
      <dgm:spPr/>
    </dgm:pt>
    <dgm:pt modelId="{582DB03B-A5EC-4251-B1B8-6F91C6079087}" type="pres">
      <dgm:prSet presAssocID="{DD899DC9-9E9F-4C3A-87D0-C91D36C87ECC}" presName="tx1" presStyleLbl="revTx" presStyleIdx="1" presStyleCnt="3"/>
      <dgm:spPr/>
    </dgm:pt>
    <dgm:pt modelId="{8B4E7A1D-59C4-48EF-A754-AF779FDB7A4C}" type="pres">
      <dgm:prSet presAssocID="{DD899DC9-9E9F-4C3A-87D0-C91D36C87ECC}" presName="vert1" presStyleCnt="0"/>
      <dgm:spPr/>
    </dgm:pt>
    <dgm:pt modelId="{C3223D8E-4551-4571-A1E0-D0C63096F27B}" type="pres">
      <dgm:prSet presAssocID="{DDE95CE0-C0FB-4CC1-A86A-9BC4EDC89EF9}" presName="thickLine" presStyleLbl="alignNode1" presStyleIdx="2" presStyleCnt="3"/>
      <dgm:spPr/>
    </dgm:pt>
    <dgm:pt modelId="{0D77EE3B-8D64-4B67-9163-8EA6DF84B001}" type="pres">
      <dgm:prSet presAssocID="{DDE95CE0-C0FB-4CC1-A86A-9BC4EDC89EF9}" presName="horz1" presStyleCnt="0"/>
      <dgm:spPr/>
    </dgm:pt>
    <dgm:pt modelId="{40B9826A-93F1-4122-9082-51B9CCAD0287}" type="pres">
      <dgm:prSet presAssocID="{DDE95CE0-C0FB-4CC1-A86A-9BC4EDC89EF9}" presName="tx1" presStyleLbl="revTx" presStyleIdx="2" presStyleCnt="3"/>
      <dgm:spPr/>
    </dgm:pt>
    <dgm:pt modelId="{73F63BF6-42BF-44E2-8F65-240B302B6862}" type="pres">
      <dgm:prSet presAssocID="{DDE95CE0-C0FB-4CC1-A86A-9BC4EDC89EF9}" presName="vert1" presStyleCnt="0"/>
      <dgm:spPr/>
    </dgm:pt>
  </dgm:ptLst>
  <dgm:cxnLst>
    <dgm:cxn modelId="{AAB7850B-C706-484F-BF60-6719972C707A}" type="presOf" srcId="{03A8FA3F-D388-4E8D-97DF-084AC3CBC97D}" destId="{8F0E8375-2B3B-4D42-B782-375EE5116CDA}" srcOrd="0" destOrd="0" presId="urn:microsoft.com/office/officeart/2008/layout/LinedList"/>
    <dgm:cxn modelId="{67934C11-85CA-4FFE-BD3C-85D59B6077E6}" type="presOf" srcId="{BDC5F888-96F8-46B1-846E-F4CA5AFB77C0}" destId="{A690B784-9147-40AA-8B77-69142113E9B5}" srcOrd="0" destOrd="0" presId="urn:microsoft.com/office/officeart/2008/layout/LinedList"/>
    <dgm:cxn modelId="{08823523-409D-43D6-A92A-96226A1B0234}" srcId="{03A8FA3F-D388-4E8D-97DF-084AC3CBC97D}" destId="{DDE95CE0-C0FB-4CC1-A86A-9BC4EDC89EF9}" srcOrd="2" destOrd="0" parTransId="{DA56A41F-0C3A-42E9-A8FA-E4B03F23813A}" sibTransId="{C84D7E06-F36B-4579-8A0D-AC45932CCDE6}"/>
    <dgm:cxn modelId="{D7F62D64-4DED-46B6-9B55-FB6150517992}" type="presOf" srcId="{DD899DC9-9E9F-4C3A-87D0-C91D36C87ECC}" destId="{582DB03B-A5EC-4251-B1B8-6F91C6079087}" srcOrd="0" destOrd="0" presId="urn:microsoft.com/office/officeart/2008/layout/LinedList"/>
    <dgm:cxn modelId="{9183C9A9-F04D-4B91-86DC-5DF45B106DC4}" srcId="{03A8FA3F-D388-4E8D-97DF-084AC3CBC97D}" destId="{DD899DC9-9E9F-4C3A-87D0-C91D36C87ECC}" srcOrd="1" destOrd="0" parTransId="{054867D4-5C5D-446E-8969-2BE0D3F2B7FE}" sibTransId="{E93A9734-A8E2-4D25-94C5-85D743D1A9B3}"/>
    <dgm:cxn modelId="{5653B0B1-7428-476A-9FEB-83B0E1E63A2E}" srcId="{03A8FA3F-D388-4E8D-97DF-084AC3CBC97D}" destId="{BDC5F888-96F8-46B1-846E-F4CA5AFB77C0}" srcOrd="0" destOrd="0" parTransId="{54829DE0-B7AE-48F8-8147-FD5A02AC0349}" sibTransId="{8073ECDD-5736-43AA-B8C1-0B60FEE99052}"/>
    <dgm:cxn modelId="{0C6CB8C5-2D14-4E6E-B945-0F1D232F3657}" type="presOf" srcId="{DDE95CE0-C0FB-4CC1-A86A-9BC4EDC89EF9}" destId="{40B9826A-93F1-4122-9082-51B9CCAD0287}" srcOrd="0" destOrd="0" presId="urn:microsoft.com/office/officeart/2008/layout/LinedList"/>
    <dgm:cxn modelId="{6E3C8F41-4B4D-41A8-B479-743B8CE08C2E}" type="presParOf" srcId="{8F0E8375-2B3B-4D42-B782-375EE5116CDA}" destId="{E950CCDF-4560-4312-992C-B847FD86BC16}" srcOrd="0" destOrd="0" presId="urn:microsoft.com/office/officeart/2008/layout/LinedList"/>
    <dgm:cxn modelId="{02C1AAAD-EDB0-4BE4-A51A-127BE5CBD28B}" type="presParOf" srcId="{8F0E8375-2B3B-4D42-B782-375EE5116CDA}" destId="{3287A77A-EEBA-498A-8B11-838A81CEBAB2}" srcOrd="1" destOrd="0" presId="urn:microsoft.com/office/officeart/2008/layout/LinedList"/>
    <dgm:cxn modelId="{7F4629CE-52B3-4DDD-A931-25AE76698C68}" type="presParOf" srcId="{3287A77A-EEBA-498A-8B11-838A81CEBAB2}" destId="{A690B784-9147-40AA-8B77-69142113E9B5}" srcOrd="0" destOrd="0" presId="urn:microsoft.com/office/officeart/2008/layout/LinedList"/>
    <dgm:cxn modelId="{92F3B60F-0325-485B-8117-9DCAE8B99A3C}" type="presParOf" srcId="{3287A77A-EEBA-498A-8B11-838A81CEBAB2}" destId="{1EA1697E-767D-4AF8-8C59-AA38EA559139}" srcOrd="1" destOrd="0" presId="urn:microsoft.com/office/officeart/2008/layout/LinedList"/>
    <dgm:cxn modelId="{DBF403F3-C773-4DC9-829F-0E0E38F2F51B}" type="presParOf" srcId="{8F0E8375-2B3B-4D42-B782-375EE5116CDA}" destId="{7A161750-875F-4949-8C12-CDF1EC466A89}" srcOrd="2" destOrd="0" presId="urn:microsoft.com/office/officeart/2008/layout/LinedList"/>
    <dgm:cxn modelId="{D9D860AA-72D9-4FC0-B023-05AE89E7C4CA}" type="presParOf" srcId="{8F0E8375-2B3B-4D42-B782-375EE5116CDA}" destId="{3A79FBCE-93BA-4FEB-B18E-9D03E106C27D}" srcOrd="3" destOrd="0" presId="urn:microsoft.com/office/officeart/2008/layout/LinedList"/>
    <dgm:cxn modelId="{CDE5CA0F-0BCD-40AC-894C-E0A254415C51}" type="presParOf" srcId="{3A79FBCE-93BA-4FEB-B18E-9D03E106C27D}" destId="{582DB03B-A5EC-4251-B1B8-6F91C6079087}" srcOrd="0" destOrd="0" presId="urn:microsoft.com/office/officeart/2008/layout/LinedList"/>
    <dgm:cxn modelId="{2B98D6F0-EB5A-4354-BADB-F56A6CBEFCE2}" type="presParOf" srcId="{3A79FBCE-93BA-4FEB-B18E-9D03E106C27D}" destId="{8B4E7A1D-59C4-48EF-A754-AF779FDB7A4C}" srcOrd="1" destOrd="0" presId="urn:microsoft.com/office/officeart/2008/layout/LinedList"/>
    <dgm:cxn modelId="{C7154260-2D37-487A-9B62-782BE3450AA8}" type="presParOf" srcId="{8F0E8375-2B3B-4D42-B782-375EE5116CDA}" destId="{C3223D8E-4551-4571-A1E0-D0C63096F27B}" srcOrd="4" destOrd="0" presId="urn:microsoft.com/office/officeart/2008/layout/LinedList"/>
    <dgm:cxn modelId="{9B2F580B-60E5-4CE4-B58E-081887D7C09F}" type="presParOf" srcId="{8F0E8375-2B3B-4D42-B782-375EE5116CDA}" destId="{0D77EE3B-8D64-4B67-9163-8EA6DF84B001}" srcOrd="5" destOrd="0" presId="urn:microsoft.com/office/officeart/2008/layout/LinedList"/>
    <dgm:cxn modelId="{783C428C-5F6D-4310-B82F-94E82C32BD08}" type="presParOf" srcId="{0D77EE3B-8D64-4B67-9163-8EA6DF84B001}" destId="{40B9826A-93F1-4122-9082-51B9CCAD0287}" srcOrd="0" destOrd="0" presId="urn:microsoft.com/office/officeart/2008/layout/LinedList"/>
    <dgm:cxn modelId="{F98B2EB0-C0E3-4899-ADE8-91C8A536AB30}" type="presParOf" srcId="{0D77EE3B-8D64-4B67-9163-8EA6DF84B001}" destId="{73F63BF6-42BF-44E2-8F65-240B302B686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3077B-6660-CE40-A7C1-4DA5FE4FE9B3}">
      <dsp:nvSpPr>
        <dsp:cNvPr id="0" name=""/>
        <dsp:cNvSpPr/>
      </dsp:nvSpPr>
      <dsp:spPr>
        <a:xfrm>
          <a:off x="0" y="73043"/>
          <a:ext cx="6263640" cy="2585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8 General Standards </a:t>
          </a:r>
        </a:p>
      </dsp:txBody>
      <dsp:txXfrm>
        <a:off x="126223" y="199266"/>
        <a:ext cx="6011194" cy="2333254"/>
      </dsp:txXfrm>
    </dsp:sp>
    <dsp:sp modelId="{CD5BC059-B7AE-DB45-90E5-CE731C2B3911}">
      <dsp:nvSpPr>
        <dsp:cNvPr id="0" name=""/>
        <dsp:cNvSpPr/>
      </dsp:nvSpPr>
      <dsp:spPr>
        <a:xfrm>
          <a:off x="0" y="2845943"/>
          <a:ext cx="6263640" cy="2585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42 Specific Standards</a:t>
          </a:r>
        </a:p>
      </dsp:txBody>
      <dsp:txXfrm>
        <a:off x="126223" y="2972166"/>
        <a:ext cx="6011194" cy="2333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0CCDF-4560-4312-992C-B847FD86BC1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0B784-9147-40AA-8B77-69142113E9B5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One module per week?</a:t>
          </a:r>
        </a:p>
      </dsp:txBody>
      <dsp:txXfrm>
        <a:off x="0" y="2703"/>
        <a:ext cx="6900512" cy="1843578"/>
      </dsp:txXfrm>
    </dsp:sp>
    <dsp:sp modelId="{7A161750-875F-4949-8C12-CDF1EC466A89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2DB03B-A5EC-4251-B1B8-6F91C6079087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One every two weeks?</a:t>
          </a:r>
        </a:p>
      </dsp:txBody>
      <dsp:txXfrm>
        <a:off x="0" y="1846281"/>
        <a:ext cx="6900512" cy="1843578"/>
      </dsp:txXfrm>
    </dsp:sp>
    <dsp:sp modelId="{C3223D8E-4551-4571-A1E0-D0C63096F27B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9826A-93F1-4122-9082-51B9CCAD0287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One every unit?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3BE8B-F1BA-3C1C-B2AF-AFF606F4F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140D6-AD66-F93E-5CC0-A429BB66E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24BE7-66D2-E0A3-9A61-D5F9E2A8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50BD-E9CB-B1D5-CE70-EDF8B97B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FC7F4-EC3D-9C09-7AAE-F9CBCD39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2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6B178-DFE2-9044-63DB-E56CCCDC8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EB741-7A04-4C6E-4B47-CCD4C20F5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4C8A7-70EC-6371-2DF9-EAC8F59E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36647-3F04-2CCF-8173-2A5E9188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C2EDB-AB62-485D-3C47-785CBA40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8AE0E-7961-6415-0B21-75658FD08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906ED-E21B-8C8A-61B4-7F0F1D217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2B5DB-4A5F-9564-F0E1-ED005605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9411A-B9D4-CC35-C30C-AC99ADDE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F5926-C7EC-9E25-28A9-85C6B2B1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3853E-8965-EACF-1943-6B32C458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C1EF-A004-DCF5-0A13-541A94A22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EE7AA-1350-F832-C85B-E3455E4ED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2C0B0-F82A-1CC4-4955-94293DDE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DB82E-836E-0B68-94BB-9DD4DE1D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9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0469-A627-0EEC-4DF7-4A96796AF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2FDE6-C4E4-769B-B743-A0501F8AD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90B5-4186-785F-19B9-6FF82B92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1B33-A61B-8930-CC29-9FDF43A5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1F934-F38E-9E6A-2287-D4D7003D5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3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4B43D-FEFF-5CFC-9A86-9B832C8C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FF97-88DE-A1AB-7562-13ED841F2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D3744-F313-D40D-50FB-E5A0A0632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AC7E1-D042-9C00-73EE-B01BD0F4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15748-66B8-BA1C-2470-2FEC4DDA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19C0E-7514-A147-6245-5F412895F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8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771C-82C4-813F-FC75-EF5A38EE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44047-E1DE-4831-B043-982216844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1FE926-1D28-C09A-FBE1-55F240DDF8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5C349-9034-95CC-1B2B-1C944277D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31583-0D8F-7DD7-3987-9860A45799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8921D7-E0F8-AA6F-C4D6-C141921FE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6B792F-2566-87F4-EB19-460E76873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425049-01FB-705B-F8F5-2EB8A821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BDBB-C039-EE40-778C-0096A311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59DC5-36F0-BC58-024C-A9EC071A7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5FF11-E7BE-40D0-037B-9BD33039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E447C-FEFE-F72A-5840-D2FCC6BF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8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538693-ADD0-4EAB-D980-A280AE8E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332B9-A6C9-3708-D44F-CBFEEA92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0A092C-BFAA-9EDE-565F-1ACE5020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5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E8ED-4609-90B9-C795-A1EF5677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4DAE-63A7-9C84-A675-914E4F669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4C043-9097-7536-B0D6-F3DC880E0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0BED4-D368-4E6C-1180-E49B2D42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9E74A-709C-DBF3-78D3-EA6258101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672AE2-46BD-A434-9B9E-DE6BD4BA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C2A1-CC33-B240-3F15-C8371373B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DCE77-9D83-0CF1-8682-FDB5A5A1B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ADE76-0A65-2523-BC79-47D0A120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1FAC5-DBCE-453B-ECFE-98562E16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23EA1-2AC1-5BD7-B539-10ED3115E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986B8-26B8-63C7-C4CA-E92E6459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8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D6042-AFE9-5E02-4634-4A3EB931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C8DBB-CDD3-AE1D-8F4C-EA13A3DBD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305C1-3B16-75F2-FD3E-8B2D62F82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FE64-FD35-4B17-BF2B-E0B8D020D12A}" type="datetimeFigureOut">
              <a:rPr lang="en-US" smtClean="0"/>
              <a:t>8/28/23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8D3EC-1FCC-7D28-AA1D-A07FDD84E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544F4-30CD-83B2-2FC4-D5B3FF751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42EF5-0060-4DD6-8795-7961318A8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18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 holding a puzzle piece">
            <a:extLst>
              <a:ext uri="{FF2B5EF4-FFF2-40B4-BE49-F238E27FC236}">
                <a16:creationId xmlns:a16="http://schemas.microsoft.com/office/drawing/2014/main" id="{ED9EB1E4-F4F2-355A-9656-CBB834DC3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97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5BFBCF-5FEB-522F-5D80-586BB0D99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n-US" sz="6600"/>
              <a:t>Course Management and Organization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990240-839F-3C60-8FC4-44589AC06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An Overview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5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CDFDB-CE0B-1206-5DC7-046247EC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Decide How Modules will Flow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075EAE-5AF6-79CC-0B88-39042EA69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78721"/>
            <a:ext cx="10515600" cy="14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4026A73-1F7F-49F2-B319-8CA3B3D53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56EA6-1A3B-8805-0DB8-E67F6F520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141430" cy="4480726"/>
          </a:xfrm>
        </p:spPr>
        <p:txBody>
          <a:bodyPr>
            <a:normAutofit/>
          </a:bodyPr>
          <a:lstStyle/>
          <a:p>
            <a:pPr algn="r"/>
            <a:r>
              <a:rPr lang="en-US" sz="4600" dirty="0"/>
              <a:t>Create Consistency Among Modules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FF4B6-5D7B-7BED-3732-1900DED2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928" y="1338729"/>
            <a:ext cx="4795584" cy="418054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Help students know what to expect each module</a:t>
            </a:r>
          </a:p>
          <a:p>
            <a:pPr lvl="1"/>
            <a:r>
              <a:rPr lang="en-US" dirty="0"/>
              <a:t>This will help students plan their time better</a:t>
            </a:r>
          </a:p>
        </p:txBody>
      </p:sp>
    </p:spTree>
    <p:extLst>
      <p:ext uri="{BB962C8B-B14F-4D97-AF65-F5344CB8AC3E}">
        <p14:creationId xmlns:p14="http://schemas.microsoft.com/office/powerpoint/2010/main" val="405502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56AC8-8924-874A-D373-00C2C210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Create Consistency Among Modules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93DB-298D-60E4-D58E-528B56623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b="1"/>
              <a:t>P</a:t>
            </a:r>
            <a:r>
              <a:rPr lang="en-US" sz="2200"/>
              <a:t>repare to engage</a:t>
            </a:r>
          </a:p>
          <a:p>
            <a:r>
              <a:rPr lang="en-US" sz="2200" b="1"/>
              <a:t>A</a:t>
            </a:r>
            <a:r>
              <a:rPr lang="en-US" sz="2200"/>
              <a:t>ctivate prior knowledge</a:t>
            </a:r>
          </a:p>
          <a:p>
            <a:r>
              <a:rPr lang="en-US" sz="2200" b="1"/>
              <a:t>N</a:t>
            </a:r>
            <a:r>
              <a:rPr lang="en-US" sz="2200"/>
              <a:t>avigate the resources</a:t>
            </a:r>
          </a:p>
          <a:p>
            <a:r>
              <a:rPr lang="en-US" sz="2200" b="1"/>
              <a:t>D</a:t>
            </a:r>
            <a:r>
              <a:rPr lang="en-US" sz="2200"/>
              <a:t>emonstrate understanding</a:t>
            </a:r>
          </a:p>
          <a:p>
            <a:r>
              <a:rPr lang="en-US" sz="2200" b="1"/>
              <a:t>A</a:t>
            </a:r>
            <a:r>
              <a:rPr lang="en-US" sz="2200"/>
              <a:t>rticulate learning</a:t>
            </a:r>
          </a:p>
        </p:txBody>
      </p:sp>
      <p:pic>
        <p:nvPicPr>
          <p:cNvPr id="5" name="Picture 4" descr="A panda eating on the ground">
            <a:extLst>
              <a:ext uri="{FF2B5EF4-FFF2-40B4-BE49-F238E27FC236}">
                <a16:creationId xmlns:a16="http://schemas.microsoft.com/office/drawing/2014/main" id="{3078D403-DA32-7E0D-CE1F-195A2642F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r="206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1103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6CF40-9CE9-ACEB-CEEF-604E93B3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Consistency Among Modules</a:t>
            </a:r>
          </a:p>
        </p:txBody>
      </p:sp>
      <p:sp>
        <p:nvSpPr>
          <p:cNvPr id="308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anvas Certified Educator HE - Badgr">
            <a:extLst>
              <a:ext uri="{FF2B5EF4-FFF2-40B4-BE49-F238E27FC236}">
                <a16:creationId xmlns:a16="http://schemas.microsoft.com/office/drawing/2014/main" id="{8C0607FB-F93C-45B5-3EA1-4F42AEBD9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022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6AC8-8924-874A-D373-00C2C210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Create Consistency Among Modules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493DB-298D-60E4-D58E-528B56623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</a:t>
            </a:r>
          </a:p>
          <a:p>
            <a:r>
              <a:rPr lang="en-US" dirty="0"/>
              <a:t>Listen, Watch, &amp; Learn</a:t>
            </a:r>
          </a:p>
          <a:p>
            <a:r>
              <a:rPr lang="en-US" dirty="0"/>
              <a:t>Deepen Thinking</a:t>
            </a:r>
          </a:p>
          <a:p>
            <a:r>
              <a:rPr lang="en-US" dirty="0"/>
              <a:t>Practice &amp; Reflect</a:t>
            </a:r>
          </a:p>
          <a:p>
            <a:r>
              <a:rPr lang="en-US" dirty="0"/>
              <a:t>Close Strong</a:t>
            </a:r>
          </a:p>
        </p:txBody>
      </p:sp>
      <p:pic>
        <p:nvPicPr>
          <p:cNvPr id="4098" name="Picture 2" descr="Association of College and University Educators - YouTube">
            <a:extLst>
              <a:ext uri="{FF2B5EF4-FFF2-40B4-BE49-F238E27FC236}">
                <a16:creationId xmlns:a16="http://schemas.microsoft.com/office/drawing/2014/main" id="{E89CC119-A349-4EBA-BEC4-7902D77D6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536" y="1397699"/>
            <a:ext cx="477926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58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56AC8-8924-874A-D373-00C2C210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Create Consistency Among Modules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62B74F-74C4-1EF9-6352-CE04FB396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952880"/>
            <a:ext cx="6780700" cy="49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8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3EE2F34-5EF6-2667-2A98-0269C15DD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639763"/>
            <a:ext cx="3948113" cy="5578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6D63516-2520-589B-3276-37F3DCD9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388" y="639763"/>
            <a:ext cx="1244600" cy="55784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31F8B-813E-F2AA-1DB2-E8D1648D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Eliminate Barriers</a:t>
            </a:r>
          </a:p>
        </p:txBody>
      </p:sp>
    </p:spTree>
    <p:extLst>
      <p:ext uri="{BB962C8B-B14F-4D97-AF65-F5344CB8AC3E}">
        <p14:creationId xmlns:p14="http://schemas.microsoft.com/office/powerpoint/2010/main" val="76652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685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3EB233-892C-2C0A-4D87-548A0621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Create a Powerful Homepage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EB5DA-AE33-190B-3B56-ACBF77C1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34145"/>
            <a:ext cx="5459470" cy="4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0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F7A60-251A-5BB3-39AF-2607750DB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Vary Demands and Resources to Optimize Challenge (UDL)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E050-304C-4189-271B-BF815836F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Scaffold both module and course assignments, activities, and instructional materials. </a:t>
            </a:r>
          </a:p>
          <a:p>
            <a:r>
              <a:rPr lang="en-US" sz="2000" dirty="0"/>
              <a:t>Students need an opportunity to practice and make mistakes in low or no stakes spaces.</a:t>
            </a:r>
          </a:p>
        </p:txBody>
      </p:sp>
      <p:pic>
        <p:nvPicPr>
          <p:cNvPr id="5" name="Picture 4" descr="3D box skeletons">
            <a:extLst>
              <a:ext uri="{FF2B5EF4-FFF2-40B4-BE49-F238E27FC236}">
                <a16:creationId xmlns:a16="http://schemas.microsoft.com/office/drawing/2014/main" id="{8472EABB-BAE3-32F7-A049-0EFA8F5EF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7" r="2572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FE3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42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47F98-0D11-32B2-9365-13E63893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Vary Demands and Resources to Optimize Challenge (UDL)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loom's Taxonomy">
            <a:extLst>
              <a:ext uri="{FF2B5EF4-FFF2-40B4-BE49-F238E27FC236}">
                <a16:creationId xmlns:a16="http://schemas.microsoft.com/office/drawing/2014/main" id="{32CC9E2F-8B49-E011-317D-66A5CC54E14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386173"/>
            <a:ext cx="7214616" cy="40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5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EB9E09-DC02-9442-9AFA-363D8FA9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Learning Objectives (LO)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DD11-A297-2A2E-BD89-BDAC8EE0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000" dirty="0"/>
              <a:t>Define course organization standard practices from industry experts. </a:t>
            </a:r>
          </a:p>
          <a:p>
            <a:r>
              <a:rPr lang="en-US" sz="2000" dirty="0"/>
              <a:t>Identify the purpose of backward design in course creation.</a:t>
            </a:r>
          </a:p>
          <a:p>
            <a:r>
              <a:rPr lang="en-US" sz="2000" dirty="0"/>
              <a:t>Illustrate course pacing and consistency throughout modules. </a:t>
            </a:r>
          </a:p>
          <a:p>
            <a:r>
              <a:rPr lang="en-US" sz="2000" dirty="0"/>
              <a:t>Recognize the importance of scaffolding in meeting course/module objectives.</a:t>
            </a:r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6F64C3BA-7699-849F-4317-05860F210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8" r="381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6405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7586-D2BF-0A3E-2D80-C80A56ECD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Remember</a:t>
            </a: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Define Goals and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32FC-95BE-28A4-5E21-E5E252B0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92296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7BD59-E68E-B7D6-6FAE-A990F9E04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95" y="1825624"/>
            <a:ext cx="10693225" cy="42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07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67586-D2BF-0A3E-2D80-C80A56E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3000" b="1" kern="1200" dirty="0">
                <a:latin typeface="+mj-lt"/>
                <a:ea typeface="+mj-ea"/>
                <a:cs typeface="+mj-cs"/>
              </a:rPr>
              <a:t>Understand</a:t>
            </a:r>
            <a:r>
              <a:rPr lang="en-US" sz="3000" kern="1200" dirty="0">
                <a:latin typeface="+mj-lt"/>
                <a:ea typeface="+mj-ea"/>
                <a:cs typeface="+mj-cs"/>
              </a:rPr>
              <a:t> – Provide Instructional Resources</a:t>
            </a:r>
            <a:endParaRPr lang="en-US" sz="3000" dirty="0"/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32FC-95BE-28A4-5E21-E5E252B0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endParaRPr lang="en-US" sz="2200"/>
          </a:p>
          <a:p>
            <a:endParaRPr lang="en-US" sz="2200"/>
          </a:p>
          <a:p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008FC-FBF9-B296-1BBA-E8DFE8E13D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27"/>
          <a:stretch/>
        </p:blipFill>
        <p:spPr>
          <a:xfrm>
            <a:off x="630936" y="2567040"/>
            <a:ext cx="10917936" cy="340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57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20B5-B78D-8908-297F-2426C63A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Understand</a:t>
            </a:r>
            <a:r>
              <a:rPr lang="en-US" sz="4400" kern="1200" dirty="0">
                <a:latin typeface="+mj-lt"/>
                <a:ea typeface="+mj-ea"/>
                <a:cs typeface="+mj-cs"/>
              </a:rPr>
              <a:t> – Provide Instructional Resources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F7DB2D-AAE1-F9F4-00B9-EB17252CF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04529"/>
            <a:ext cx="10515600" cy="35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7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5420B5-B78D-8908-297F-2426C63A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Understand</a:t>
            </a: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Provide Instructional Resources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A53CBC-2968-F8FA-14B3-962C88137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2766499"/>
            <a:ext cx="11548872" cy="332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77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6D82A-11F6-1817-6CD6-26CD94B6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600" b="1"/>
              <a:t>Apply – </a:t>
            </a:r>
            <a:r>
              <a:rPr lang="en-US" sz="4600"/>
              <a:t>Practice the Instructional Material</a:t>
            </a:r>
            <a:endParaRPr lang="en-US" sz="4600" b="1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5P - Wikipedia">
            <a:extLst>
              <a:ext uri="{FF2B5EF4-FFF2-40B4-BE49-F238E27FC236}">
                <a16:creationId xmlns:a16="http://schemas.microsoft.com/office/drawing/2014/main" id="{CE690913-C8F3-13D9-D988-DAB9608C4B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396" y="2742397"/>
            <a:ext cx="329184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Home : Hypothesis">
            <a:extLst>
              <a:ext uri="{FF2B5EF4-FFF2-40B4-BE49-F238E27FC236}">
                <a16:creationId xmlns:a16="http://schemas.microsoft.com/office/drawing/2014/main" id="{4EC7DB6D-8007-3CE3-5DA5-92744BC11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516" y="2898350"/>
            <a:ext cx="4974336" cy="29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410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6D82A-11F6-1817-6CD6-26CD94B6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Analyze – 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Evolve Thinking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164D24-5375-9C04-5517-F252EE0E2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049" y="1675227"/>
            <a:ext cx="8369901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20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BFEA-0A0E-319F-EA9E-694FEFD1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Evaluate</a:t>
            </a: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Demonstrate Understanding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214097-69CD-9787-29E6-0247B07679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1592" y="1863801"/>
            <a:ext cx="1044881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47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41C04-787F-12A4-19F0-8893CDBA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Create – </a:t>
            </a: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Produce Original Work</a:t>
            </a:r>
            <a:endParaRPr lang="en-US" sz="54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3BCFB1-0520-57EF-5726-86CE17D37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052" y="1863801"/>
            <a:ext cx="8539895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24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6073-FDDF-8F8C-4B63-C2461C70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dirty="0"/>
              <a:t>Questions?</a:t>
            </a:r>
          </a:p>
        </p:txBody>
      </p:sp>
      <p:pic>
        <p:nvPicPr>
          <p:cNvPr id="5" name="Picture 4" descr="Question marks in a line and one question mark is lit">
            <a:extLst>
              <a:ext uri="{FF2B5EF4-FFF2-40B4-BE49-F238E27FC236}">
                <a16:creationId xmlns:a16="http://schemas.microsoft.com/office/drawing/2014/main" id="{85D66C97-FE16-F994-F481-8C3A2F1FB6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55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A0C62-65C3-B8F3-0FEF-7F831631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For More Help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C7D58-BF46-2266-5160-B37D1358223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dirty="0"/>
              <a:t>Justin Littlefield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Phone: 737-4607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Email: littlefieldj22@ecu.edu</a:t>
            </a:r>
          </a:p>
        </p:txBody>
      </p:sp>
      <p:pic>
        <p:nvPicPr>
          <p:cNvPr id="5" name="Content Placeholder 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6C2BBF61-FB7E-DDA2-F231-A5DEEA6DAC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651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103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3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2B7A2-54BB-104A-6F0A-9A9DD41F9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Quality Matters (QM)</a:t>
            </a:r>
          </a:p>
        </p:txBody>
      </p:sp>
      <p:pic>
        <p:nvPicPr>
          <p:cNvPr id="1026" name="Picture 2" descr="Home | Quality Matters">
            <a:extLst>
              <a:ext uri="{FF2B5EF4-FFF2-40B4-BE49-F238E27FC236}">
                <a16:creationId xmlns:a16="http://schemas.microsoft.com/office/drawing/2014/main" id="{B83A3958-C9AC-2E53-C9BD-259B4C7F5C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404" y="961812"/>
            <a:ext cx="5486591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29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D634A-C6E7-8094-0639-D06A7716E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Quality Matters </a:t>
            </a:r>
          </a:p>
        </p:txBody>
      </p:sp>
      <p:pic>
        <p:nvPicPr>
          <p:cNvPr id="2052" name="Picture 4" descr="Applying the QM Rubric">
            <a:extLst>
              <a:ext uri="{FF2B5EF4-FFF2-40B4-BE49-F238E27FC236}">
                <a16:creationId xmlns:a16="http://schemas.microsoft.com/office/drawing/2014/main" id="{3B3CACFA-F6D9-39F9-612E-D953FF4D6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180" y="307731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M-Certified Higher Education Peer Reviewer">
            <a:extLst>
              <a:ext uri="{FF2B5EF4-FFF2-40B4-BE49-F238E27FC236}">
                <a16:creationId xmlns:a16="http://schemas.microsoft.com/office/drawing/2014/main" id="{BB752790-ED75-610C-77DF-F09758997A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5183" y="307731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460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479ADE-0EBF-2350-4F25-FFA184A7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Quality Matters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6B07496E-B255-74D8-D27B-107AE043B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55487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82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3744-4900-47E7-4A36-0004AAAD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Plan Backwards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03BE2-4315-5D84-3FDA-D9446029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Review your course outcomes.</a:t>
            </a:r>
          </a:p>
          <a:p>
            <a:r>
              <a:rPr lang="en-US" sz="2000" dirty="0"/>
              <a:t>Create micro/module outcomes that relate back to the overall goal.</a:t>
            </a:r>
          </a:p>
          <a:p>
            <a:r>
              <a:rPr lang="en-US" sz="2000" dirty="0"/>
              <a:t>Sustains effort and persistence by heightening the salience of goals and objectives (UDL).</a:t>
            </a:r>
          </a:p>
          <a:p>
            <a:pPr lvl="1"/>
            <a:r>
              <a:rPr lang="en-US" sz="1600" dirty="0"/>
              <a:t>Students need to be aware of the course goals and the steps they will take to reach those goals.</a:t>
            </a:r>
          </a:p>
        </p:txBody>
      </p:sp>
      <p:pic>
        <p:nvPicPr>
          <p:cNvPr id="5" name="Picture 4" descr="Arrows pointing right while one points left">
            <a:extLst>
              <a:ext uri="{FF2B5EF4-FFF2-40B4-BE49-F238E27FC236}">
                <a16:creationId xmlns:a16="http://schemas.microsoft.com/office/drawing/2014/main" id="{C37D5E98-B8DD-B850-9D2E-919AE23D9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74" r="1970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50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26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1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2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E6215-AC1F-7010-A7B7-8F15A0E3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Plan Backwards</a:t>
            </a:r>
          </a:p>
        </p:txBody>
      </p:sp>
      <p:cxnSp>
        <p:nvCxnSpPr>
          <p:cNvPr id="34" name="Straight Connector 2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B08233-F09D-FE42-F76E-8FF4C5832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2759320"/>
            <a:ext cx="11496821" cy="333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8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80CE0-B376-F09C-F49C-A7CC7C55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Decide How Modules will Flow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AA6495-3120-0511-4B53-09C5A222C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90736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08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CDFDB-CE0B-1206-5DC7-046247EC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Decide How Modules will Flow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3B5D23-4DEC-8B0A-DAB8-6FBA5D798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650324"/>
            <a:ext cx="11496821" cy="15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9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326</Words>
  <Application>Microsoft Macintosh PowerPoint</Application>
  <PresentationFormat>Widescreen</PresentationFormat>
  <Paragraphs>64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Course Management and Organization</vt:lpstr>
      <vt:lpstr>Learning Objectives (LO)</vt:lpstr>
      <vt:lpstr>Quality Matters (QM)</vt:lpstr>
      <vt:lpstr>Quality Matters </vt:lpstr>
      <vt:lpstr>Quality Matters</vt:lpstr>
      <vt:lpstr>Plan Backwards </vt:lpstr>
      <vt:lpstr>Plan Backwards</vt:lpstr>
      <vt:lpstr>Decide How Modules will Flow</vt:lpstr>
      <vt:lpstr>Decide How Modules will Flow</vt:lpstr>
      <vt:lpstr>Decide How Modules will Flow</vt:lpstr>
      <vt:lpstr>Create Consistency Among Modules</vt:lpstr>
      <vt:lpstr>Create Consistency Among Modules</vt:lpstr>
      <vt:lpstr>Create Consistency Among Modules</vt:lpstr>
      <vt:lpstr>Create Consistency Among Modules</vt:lpstr>
      <vt:lpstr>Create Consistency Among Modules</vt:lpstr>
      <vt:lpstr>Eliminate Barriers</vt:lpstr>
      <vt:lpstr>Create a Powerful Homepage</vt:lpstr>
      <vt:lpstr>Vary Demands and Resources to Optimize Challenge (UDL)</vt:lpstr>
      <vt:lpstr>Vary Demands and Resources to Optimize Challenge (UDL)</vt:lpstr>
      <vt:lpstr>Remember – Define Goals and Objectives</vt:lpstr>
      <vt:lpstr>Understand – Provide Instructional Resources</vt:lpstr>
      <vt:lpstr>Understand – Provide Instructional Resources</vt:lpstr>
      <vt:lpstr>Understand – Provide Instructional Resources</vt:lpstr>
      <vt:lpstr>Apply – Practice the Instructional Material</vt:lpstr>
      <vt:lpstr>Analyze – Evolve Thinking</vt:lpstr>
      <vt:lpstr>Evaluate – Demonstrate Understanding</vt:lpstr>
      <vt:lpstr>Create – Produce Original Work</vt:lpstr>
      <vt:lpstr>Questions?</vt:lpstr>
      <vt:lpstr>For More Help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Management and Organization</dc:title>
  <dc:creator>Justin Littlefield</dc:creator>
  <cp:lastModifiedBy>Littlefield, Justin</cp:lastModifiedBy>
  <cp:revision>2</cp:revision>
  <dcterms:created xsi:type="dcterms:W3CDTF">2022-11-07T18:49:54Z</dcterms:created>
  <dcterms:modified xsi:type="dcterms:W3CDTF">2023-08-28T13:03:58Z</dcterms:modified>
</cp:coreProperties>
</file>