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4"/>
  </p:sldMasterIdLst>
  <p:notesMasterIdLst>
    <p:notesMasterId r:id="rId21"/>
  </p:notesMasterIdLst>
  <p:sldIdLst>
    <p:sldId id="256" r:id="rId5"/>
    <p:sldId id="279" r:id="rId6"/>
    <p:sldId id="294" r:id="rId7"/>
    <p:sldId id="257" r:id="rId8"/>
    <p:sldId id="293" r:id="rId9"/>
    <p:sldId id="299" r:id="rId10"/>
    <p:sldId id="300" r:id="rId11"/>
    <p:sldId id="303" r:id="rId12"/>
    <p:sldId id="302" r:id="rId13"/>
    <p:sldId id="295" r:id="rId14"/>
    <p:sldId id="296" r:id="rId15"/>
    <p:sldId id="292" r:id="rId16"/>
    <p:sldId id="301" r:id="rId17"/>
    <p:sldId id="259" r:id="rId18"/>
    <p:sldId id="291" r:id="rId19"/>
    <p:sldId id="30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EBD5"/>
    <a:srgbClr val="B1A9FC"/>
    <a:srgbClr val="7E1C83"/>
    <a:srgbClr val="73807C"/>
    <a:srgbClr val="FC7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AE635F-550F-8C98-077C-219933A7364D}" v="219" dt="2025-03-24T06:40:44.509"/>
    <p1510:client id="{F3352D40-EF38-4E32-9C86-5E83E0A91F15}" v="1" dt="2025-03-24T16:44:41.267"/>
    <p1510:client id="{F3B6A4A0-1C65-42A3-8053-4D2D937D658D}" v="119" dt="2025-03-24T14:56:28.445"/>
  </p1510:revLst>
</p1510:revInfo>
</file>

<file path=ppt/tableStyles.xml><?xml version="1.0" encoding="utf-8"?>
<a:tblStyleLst xmlns:a="http://schemas.openxmlformats.org/drawingml/2006/main" def="{9615E1FF-B204-4543-B688-CA2D39A2D19C}">
  <a:tblStyle styleId="{9615E1FF-B204-4543-B688-CA2D39A2D1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over, Jeanne" userId="S::hooverj@ecu.edu::b9f3f2bc-ac26-4a6b-947d-907fb4faa9a3" providerId="AD" clId="Web-{F3B6A4A0-1C65-42A3-8053-4D2D937D658D}"/>
    <pc:docChg chg="addSld modSld sldOrd">
      <pc:chgData name="Hoover, Jeanne" userId="S::hooverj@ecu.edu::b9f3f2bc-ac26-4a6b-947d-907fb4faa9a3" providerId="AD" clId="Web-{F3B6A4A0-1C65-42A3-8053-4D2D937D658D}" dt="2025-03-24T14:56:28.445" v="112" actId="1076"/>
      <pc:docMkLst>
        <pc:docMk/>
      </pc:docMkLst>
      <pc:sldChg chg="addSp modSp add ord replId">
        <pc:chgData name="Hoover, Jeanne" userId="S::hooverj@ecu.edu::b9f3f2bc-ac26-4a6b-947d-907fb4faa9a3" providerId="AD" clId="Web-{F3B6A4A0-1C65-42A3-8053-4D2D937D658D}" dt="2025-03-24T14:56:28.445" v="112" actId="1076"/>
        <pc:sldMkLst>
          <pc:docMk/>
          <pc:sldMk cId="485190649" sldId="304"/>
        </pc:sldMkLst>
        <pc:spChg chg="add mod">
          <ac:chgData name="Hoover, Jeanne" userId="S::hooverj@ecu.edu::b9f3f2bc-ac26-4a6b-947d-907fb4faa9a3" providerId="AD" clId="Web-{F3B6A4A0-1C65-42A3-8053-4D2D937D658D}" dt="2025-03-24T14:55:46.710" v="107" actId="14100"/>
          <ac:spMkLst>
            <pc:docMk/>
            <pc:sldMk cId="485190649" sldId="304"/>
            <ac:spMk id="3" creationId="{30D2F259-3EA5-382F-5070-9026BD2CD29C}"/>
          </ac:spMkLst>
        </pc:spChg>
        <pc:spChg chg="add mod">
          <ac:chgData name="Hoover, Jeanne" userId="S::hooverj@ecu.edu::b9f3f2bc-ac26-4a6b-947d-907fb4faa9a3" providerId="AD" clId="Web-{F3B6A4A0-1C65-42A3-8053-4D2D937D658D}" dt="2025-03-24T14:55:49.882" v="108" actId="1076"/>
          <ac:spMkLst>
            <pc:docMk/>
            <pc:sldMk cId="485190649" sldId="304"/>
            <ac:spMk id="5" creationId="{69C8215D-6A50-DD09-5C81-D3E573AB965B}"/>
          </ac:spMkLst>
        </pc:spChg>
        <pc:spChg chg="add mod">
          <ac:chgData name="Hoover, Jeanne" userId="S::hooverj@ecu.edu::b9f3f2bc-ac26-4a6b-947d-907fb4faa9a3" providerId="AD" clId="Web-{F3B6A4A0-1C65-42A3-8053-4D2D937D658D}" dt="2025-03-24T14:55:56.429" v="110" actId="1076"/>
          <ac:spMkLst>
            <pc:docMk/>
            <pc:sldMk cId="485190649" sldId="304"/>
            <ac:spMk id="6" creationId="{C983C570-F173-6824-3190-02AF9097F6C3}"/>
          </ac:spMkLst>
        </pc:spChg>
        <pc:spChg chg="add mod">
          <ac:chgData name="Hoover, Jeanne" userId="S::hooverj@ecu.edu::b9f3f2bc-ac26-4a6b-947d-907fb4faa9a3" providerId="AD" clId="Web-{F3B6A4A0-1C65-42A3-8053-4D2D937D658D}" dt="2025-03-24T14:55:59.929" v="111" actId="1076"/>
          <ac:spMkLst>
            <pc:docMk/>
            <pc:sldMk cId="485190649" sldId="304"/>
            <ac:spMk id="7" creationId="{8F75C780-8393-43F1-2BA5-7B299DBCFA4E}"/>
          </ac:spMkLst>
        </pc:spChg>
        <pc:spChg chg="mod">
          <ac:chgData name="Hoover, Jeanne" userId="S::hooverj@ecu.edu::b9f3f2bc-ac26-4a6b-947d-907fb4faa9a3" providerId="AD" clId="Web-{F3B6A4A0-1C65-42A3-8053-4D2D937D658D}" dt="2025-03-24T14:56:28.445" v="112" actId="1076"/>
          <ac:spMkLst>
            <pc:docMk/>
            <pc:sldMk cId="485190649" sldId="304"/>
            <ac:spMk id="87" creationId="{4A8194E9-5843-A245-4617-B9DB4B08D120}"/>
          </ac:spMkLst>
        </pc:spChg>
        <pc:spChg chg="mod">
          <ac:chgData name="Hoover, Jeanne" userId="S::hooverj@ecu.edu::b9f3f2bc-ac26-4a6b-947d-907fb4faa9a3" providerId="AD" clId="Web-{F3B6A4A0-1C65-42A3-8053-4D2D937D658D}" dt="2025-03-24T14:54:21.647" v="84" actId="14100"/>
          <ac:spMkLst>
            <pc:docMk/>
            <pc:sldMk cId="485190649" sldId="304"/>
            <ac:spMk id="88" creationId="{0E81D910-C901-1124-6FB4-FB42868D9BA2}"/>
          </ac:spMkLst>
        </pc:spChg>
      </pc:sldChg>
    </pc:docChg>
  </pc:docChgLst>
  <pc:docChgLst>
    <pc:chgData name="Hoover, Jeanne" userId="S::hooverj@ecu.edu::b9f3f2bc-ac26-4a6b-947d-907fb4faa9a3" providerId="AD" clId="Web-{D1B2102F-83CF-4429-8AE9-7A8CECFCF815}"/>
    <pc:docChg chg="modSld sldOrd">
      <pc:chgData name="Hoover, Jeanne" userId="S::hooverj@ecu.edu::b9f3f2bc-ac26-4a6b-947d-907fb4faa9a3" providerId="AD" clId="Web-{D1B2102F-83CF-4429-8AE9-7A8CECFCF815}" dt="2025-02-20T14:06:13.064" v="113" actId="1076"/>
      <pc:docMkLst>
        <pc:docMk/>
      </pc:docMkLst>
      <pc:sldChg chg="delSp modSp ord">
        <pc:chgData name="Hoover, Jeanne" userId="S::hooverj@ecu.edu::b9f3f2bc-ac26-4a6b-947d-907fb4faa9a3" providerId="AD" clId="Web-{D1B2102F-83CF-4429-8AE9-7A8CECFCF815}" dt="2025-02-20T14:06:13.064" v="113" actId="1076"/>
        <pc:sldMkLst>
          <pc:docMk/>
          <pc:sldMk cId="0" sldId="279"/>
        </pc:sldMkLst>
        <pc:spChg chg="mod">
          <ac:chgData name="Hoover, Jeanne" userId="S::hooverj@ecu.edu::b9f3f2bc-ac26-4a6b-947d-907fb4faa9a3" providerId="AD" clId="Web-{D1B2102F-83CF-4429-8AE9-7A8CECFCF815}" dt="2025-02-20T14:01:45.730" v="30" actId="20577"/>
          <ac:spMkLst>
            <pc:docMk/>
            <pc:sldMk cId="0" sldId="279"/>
            <ac:spMk id="1032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5:12.672" v="100" actId="1076"/>
          <ac:spMkLst>
            <pc:docMk/>
            <pc:sldMk cId="0" sldId="279"/>
            <ac:spMk id="1047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5:03.766" v="98" actId="1076"/>
          <ac:spMkLst>
            <pc:docMk/>
            <pc:sldMk cId="0" sldId="279"/>
            <ac:spMk id="1051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3:33.717" v="82" actId="1076"/>
          <ac:spMkLst>
            <pc:docMk/>
            <pc:sldMk cId="0" sldId="279"/>
            <ac:spMk id="1053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6:13.064" v="113" actId="1076"/>
          <ac:spMkLst>
            <pc:docMk/>
            <pc:sldMk cId="0" sldId="279"/>
            <ac:spMk id="1058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6:07.689" v="112" actId="1076"/>
          <ac:spMkLst>
            <pc:docMk/>
            <pc:sldMk cId="0" sldId="279"/>
            <ac:spMk id="1061" creationId="{00000000-0000-0000-0000-000000000000}"/>
          </ac:spMkLst>
        </pc:spChg>
        <pc:spChg chg="mod">
          <ac:chgData name="Hoover, Jeanne" userId="S::hooverj@ecu.edu::b9f3f2bc-ac26-4a6b-947d-907fb4faa9a3" providerId="AD" clId="Web-{D1B2102F-83CF-4429-8AE9-7A8CECFCF815}" dt="2025-02-20T14:05:58.705" v="111" actId="1076"/>
          <ac:spMkLst>
            <pc:docMk/>
            <pc:sldMk cId="0" sldId="279"/>
            <ac:spMk id="1067" creationId="{00000000-0000-0000-0000-000000000000}"/>
          </ac:spMkLst>
        </pc:spChg>
        <pc:cxnChg chg="mod">
          <ac:chgData name="Hoover, Jeanne" userId="S::hooverj@ecu.edu::b9f3f2bc-ac26-4a6b-947d-907fb4faa9a3" providerId="AD" clId="Web-{D1B2102F-83CF-4429-8AE9-7A8CECFCF815}" dt="2025-02-20T14:05:12.672" v="100" actId="1076"/>
          <ac:cxnSpMkLst>
            <pc:docMk/>
            <pc:sldMk cId="0" sldId="279"/>
            <ac:cxnSpMk id="1046" creationId="{00000000-0000-0000-0000-000000000000}"/>
          </ac:cxnSpMkLst>
        </pc:cxnChg>
        <pc:cxnChg chg="mod">
          <ac:chgData name="Hoover, Jeanne" userId="S::hooverj@ecu.edu::b9f3f2bc-ac26-4a6b-947d-907fb4faa9a3" providerId="AD" clId="Web-{D1B2102F-83CF-4429-8AE9-7A8CECFCF815}" dt="2025-02-20T14:05:03.766" v="98" actId="1076"/>
          <ac:cxnSpMkLst>
            <pc:docMk/>
            <pc:sldMk cId="0" sldId="279"/>
            <ac:cxnSpMk id="1050" creationId="{00000000-0000-0000-0000-000000000000}"/>
          </ac:cxnSpMkLst>
        </pc:cxnChg>
        <pc:cxnChg chg="mod">
          <ac:chgData name="Hoover, Jeanne" userId="S::hooverj@ecu.edu::b9f3f2bc-ac26-4a6b-947d-907fb4faa9a3" providerId="AD" clId="Web-{D1B2102F-83CF-4429-8AE9-7A8CECFCF815}" dt="2025-02-20T14:03:33.717" v="82" actId="1076"/>
          <ac:cxnSpMkLst>
            <pc:docMk/>
            <pc:sldMk cId="0" sldId="279"/>
            <ac:cxnSpMk id="1052" creationId="{00000000-0000-0000-0000-000000000000}"/>
          </ac:cxnSpMkLst>
        </pc:cxnChg>
      </pc:sldChg>
    </pc:docChg>
  </pc:docChgLst>
  <pc:docChgLst>
    <pc:chgData name="Hoover, Jeanne" userId="S::hooverj@ecu.edu::b9f3f2bc-ac26-4a6b-947d-907fb4faa9a3" providerId="AD" clId="Web-{CA1E195F-3A97-40F4-92BD-66BCA69E1C85}"/>
    <pc:docChg chg="addSld delSld modSld sldOrd">
      <pc:chgData name="Hoover, Jeanne" userId="S::hooverj@ecu.edu::b9f3f2bc-ac26-4a6b-947d-907fb4faa9a3" providerId="AD" clId="Web-{CA1E195F-3A97-40F4-92BD-66BCA69E1C85}" dt="2025-02-25T14:42:55.026" v="264" actId="20577"/>
      <pc:docMkLst>
        <pc:docMk/>
      </pc:docMkLst>
      <pc:sldChg chg="modSp">
        <pc:chgData name="Hoover, Jeanne" userId="S::hooverj@ecu.edu::b9f3f2bc-ac26-4a6b-947d-907fb4faa9a3" providerId="AD" clId="Web-{CA1E195F-3A97-40F4-92BD-66BCA69E1C85}" dt="2025-02-25T14:40:33.396" v="243" actId="20577"/>
        <pc:sldMkLst>
          <pc:docMk/>
          <pc:sldMk cId="0" sldId="256"/>
        </pc:sldMkLst>
        <pc:spChg chg="mod">
          <ac:chgData name="Hoover, Jeanne" userId="S::hooverj@ecu.edu::b9f3f2bc-ac26-4a6b-947d-907fb4faa9a3" providerId="AD" clId="Web-{CA1E195F-3A97-40F4-92BD-66BCA69E1C85}" dt="2025-02-25T14:40:33.396" v="243" actId="20577"/>
          <ac:spMkLst>
            <pc:docMk/>
            <pc:sldMk cId="0" sldId="256"/>
            <ac:spMk id="88" creationId="{00000000-0000-0000-0000-000000000000}"/>
          </ac:spMkLst>
        </pc:spChg>
      </pc:sldChg>
      <pc:sldChg chg="modSp">
        <pc:chgData name="Hoover, Jeanne" userId="S::hooverj@ecu.edu::b9f3f2bc-ac26-4a6b-947d-907fb4faa9a3" providerId="AD" clId="Web-{CA1E195F-3A97-40F4-92BD-66BCA69E1C85}" dt="2025-02-25T14:42:47.026" v="263" actId="20577"/>
        <pc:sldMkLst>
          <pc:docMk/>
          <pc:sldMk cId="0" sldId="257"/>
        </pc:sldMkLst>
        <pc:spChg chg="mod">
          <ac:chgData name="Hoover, Jeanne" userId="S::hooverj@ecu.edu::b9f3f2bc-ac26-4a6b-947d-907fb4faa9a3" providerId="AD" clId="Web-{CA1E195F-3A97-40F4-92BD-66BCA69E1C85}" dt="2025-02-25T14:42:47.026" v="263" actId="20577"/>
          <ac:spMkLst>
            <pc:docMk/>
            <pc:sldMk cId="0" sldId="257"/>
            <ac:spMk id="143" creationId="{00000000-0000-0000-0000-000000000000}"/>
          </ac:spMkLst>
        </pc:spChg>
      </pc:sldChg>
      <pc:sldChg chg="del">
        <pc:chgData name="Hoover, Jeanne" userId="S::hooverj@ecu.edu::b9f3f2bc-ac26-4a6b-947d-907fb4faa9a3" providerId="AD" clId="Web-{CA1E195F-3A97-40F4-92BD-66BCA69E1C85}" dt="2025-02-25T13:29:22.042" v="22"/>
        <pc:sldMkLst>
          <pc:docMk/>
          <pc:sldMk cId="0" sldId="258"/>
        </pc:sldMkLst>
      </pc:sldChg>
      <pc:sldChg chg="del">
        <pc:chgData name="Hoover, Jeanne" userId="S::hooverj@ecu.edu::b9f3f2bc-ac26-4a6b-947d-907fb4faa9a3" providerId="AD" clId="Web-{CA1E195F-3A97-40F4-92BD-66BCA69E1C85}" dt="2025-02-25T13:29:22.042" v="21"/>
        <pc:sldMkLst>
          <pc:docMk/>
          <pc:sldMk cId="0" sldId="260"/>
        </pc:sldMkLst>
      </pc:sldChg>
      <pc:sldChg chg="del">
        <pc:chgData name="Hoover, Jeanne" userId="S::hooverj@ecu.edu::b9f3f2bc-ac26-4a6b-947d-907fb4faa9a3" providerId="AD" clId="Web-{CA1E195F-3A97-40F4-92BD-66BCA69E1C85}" dt="2025-02-25T13:29:22.027" v="20"/>
        <pc:sldMkLst>
          <pc:docMk/>
          <pc:sldMk cId="0" sldId="261"/>
        </pc:sldMkLst>
      </pc:sldChg>
      <pc:sldChg chg="del">
        <pc:chgData name="Hoover, Jeanne" userId="S::hooverj@ecu.edu::b9f3f2bc-ac26-4a6b-947d-907fb4faa9a3" providerId="AD" clId="Web-{CA1E195F-3A97-40F4-92BD-66BCA69E1C85}" dt="2025-02-25T13:29:22.027" v="19"/>
        <pc:sldMkLst>
          <pc:docMk/>
          <pc:sldMk cId="0" sldId="262"/>
        </pc:sldMkLst>
      </pc:sldChg>
      <pc:sldChg chg="del">
        <pc:chgData name="Hoover, Jeanne" userId="S::hooverj@ecu.edu::b9f3f2bc-ac26-4a6b-947d-907fb4faa9a3" providerId="AD" clId="Web-{CA1E195F-3A97-40F4-92BD-66BCA69E1C85}" dt="2025-02-25T13:29:22.027" v="18"/>
        <pc:sldMkLst>
          <pc:docMk/>
          <pc:sldMk cId="0" sldId="263"/>
        </pc:sldMkLst>
      </pc:sldChg>
      <pc:sldChg chg="del">
        <pc:chgData name="Hoover, Jeanne" userId="S::hooverj@ecu.edu::b9f3f2bc-ac26-4a6b-947d-907fb4faa9a3" providerId="AD" clId="Web-{CA1E195F-3A97-40F4-92BD-66BCA69E1C85}" dt="2025-02-25T13:31:59.515" v="44"/>
        <pc:sldMkLst>
          <pc:docMk/>
          <pc:sldMk cId="0" sldId="264"/>
        </pc:sldMkLst>
      </pc:sldChg>
      <pc:sldChg chg="del">
        <pc:chgData name="Hoover, Jeanne" userId="S::hooverj@ecu.edu::b9f3f2bc-ac26-4a6b-947d-907fb4faa9a3" providerId="AD" clId="Web-{CA1E195F-3A97-40F4-92BD-66BCA69E1C85}" dt="2025-02-25T13:29:22.011" v="17"/>
        <pc:sldMkLst>
          <pc:docMk/>
          <pc:sldMk cId="0" sldId="265"/>
        </pc:sldMkLst>
      </pc:sldChg>
      <pc:sldChg chg="del">
        <pc:chgData name="Hoover, Jeanne" userId="S::hooverj@ecu.edu::b9f3f2bc-ac26-4a6b-947d-907fb4faa9a3" providerId="AD" clId="Web-{CA1E195F-3A97-40F4-92BD-66BCA69E1C85}" dt="2025-02-25T13:31:56.453" v="43"/>
        <pc:sldMkLst>
          <pc:docMk/>
          <pc:sldMk cId="0" sldId="266"/>
        </pc:sldMkLst>
      </pc:sldChg>
      <pc:sldChg chg="del">
        <pc:chgData name="Hoover, Jeanne" userId="S::hooverj@ecu.edu::b9f3f2bc-ac26-4a6b-947d-907fb4faa9a3" providerId="AD" clId="Web-{CA1E195F-3A97-40F4-92BD-66BCA69E1C85}" dt="2025-02-25T13:29:45.340" v="27"/>
        <pc:sldMkLst>
          <pc:docMk/>
          <pc:sldMk cId="0" sldId="267"/>
        </pc:sldMkLst>
      </pc:sldChg>
      <pc:sldChg chg="del">
        <pc:chgData name="Hoover, Jeanne" userId="S::hooverj@ecu.edu::b9f3f2bc-ac26-4a6b-947d-907fb4faa9a3" providerId="AD" clId="Web-{CA1E195F-3A97-40F4-92BD-66BCA69E1C85}" dt="2025-02-25T13:29:47.684" v="28"/>
        <pc:sldMkLst>
          <pc:docMk/>
          <pc:sldMk cId="0" sldId="268"/>
        </pc:sldMkLst>
      </pc:sldChg>
      <pc:sldChg chg="del">
        <pc:chgData name="Hoover, Jeanne" userId="S::hooverj@ecu.edu::b9f3f2bc-ac26-4a6b-947d-907fb4faa9a3" providerId="AD" clId="Web-{CA1E195F-3A97-40F4-92BD-66BCA69E1C85}" dt="2025-02-25T13:29:40.824" v="26"/>
        <pc:sldMkLst>
          <pc:docMk/>
          <pc:sldMk cId="0" sldId="269"/>
        </pc:sldMkLst>
      </pc:sldChg>
      <pc:sldChg chg="del">
        <pc:chgData name="Hoover, Jeanne" userId="S::hooverj@ecu.edu::b9f3f2bc-ac26-4a6b-947d-907fb4faa9a3" providerId="AD" clId="Web-{CA1E195F-3A97-40F4-92BD-66BCA69E1C85}" dt="2025-02-25T13:29:34.668" v="24"/>
        <pc:sldMkLst>
          <pc:docMk/>
          <pc:sldMk cId="0" sldId="270"/>
        </pc:sldMkLst>
      </pc:sldChg>
      <pc:sldChg chg="del">
        <pc:chgData name="Hoover, Jeanne" userId="S::hooverj@ecu.edu::b9f3f2bc-ac26-4a6b-947d-907fb4faa9a3" providerId="AD" clId="Web-{CA1E195F-3A97-40F4-92BD-66BCA69E1C85}" dt="2025-02-25T13:29:34.652" v="23"/>
        <pc:sldMkLst>
          <pc:docMk/>
          <pc:sldMk cId="0" sldId="271"/>
        </pc:sldMkLst>
      </pc:sldChg>
      <pc:sldChg chg="del">
        <pc:chgData name="Hoover, Jeanne" userId="S::hooverj@ecu.edu::b9f3f2bc-ac26-4a6b-947d-907fb4faa9a3" providerId="AD" clId="Web-{CA1E195F-3A97-40F4-92BD-66BCA69E1C85}" dt="2025-02-25T13:29:38.074" v="25"/>
        <pc:sldMkLst>
          <pc:docMk/>
          <pc:sldMk cId="0" sldId="272"/>
        </pc:sldMkLst>
      </pc:sldChg>
      <pc:sldChg chg="del">
        <pc:chgData name="Hoover, Jeanne" userId="S::hooverj@ecu.edu::b9f3f2bc-ac26-4a6b-947d-907fb4faa9a3" providerId="AD" clId="Web-{CA1E195F-3A97-40F4-92BD-66BCA69E1C85}" dt="2025-02-25T13:28:53.307" v="16"/>
        <pc:sldMkLst>
          <pc:docMk/>
          <pc:sldMk cId="0" sldId="273"/>
        </pc:sldMkLst>
      </pc:sldChg>
      <pc:sldChg chg="del">
        <pc:chgData name="Hoover, Jeanne" userId="S::hooverj@ecu.edu::b9f3f2bc-ac26-4a6b-947d-907fb4faa9a3" providerId="AD" clId="Web-{CA1E195F-3A97-40F4-92BD-66BCA69E1C85}" dt="2025-02-25T13:28:53.307" v="15"/>
        <pc:sldMkLst>
          <pc:docMk/>
          <pc:sldMk cId="0" sldId="274"/>
        </pc:sldMkLst>
      </pc:sldChg>
      <pc:sldChg chg="del">
        <pc:chgData name="Hoover, Jeanne" userId="S::hooverj@ecu.edu::b9f3f2bc-ac26-4a6b-947d-907fb4faa9a3" providerId="AD" clId="Web-{CA1E195F-3A97-40F4-92BD-66BCA69E1C85}" dt="2025-02-25T13:28:53.307" v="14"/>
        <pc:sldMkLst>
          <pc:docMk/>
          <pc:sldMk cId="0" sldId="275"/>
        </pc:sldMkLst>
      </pc:sldChg>
      <pc:sldChg chg="del">
        <pc:chgData name="Hoover, Jeanne" userId="S::hooverj@ecu.edu::b9f3f2bc-ac26-4a6b-947d-907fb4faa9a3" providerId="AD" clId="Web-{CA1E195F-3A97-40F4-92BD-66BCA69E1C85}" dt="2025-02-25T13:28:53.307" v="13"/>
        <pc:sldMkLst>
          <pc:docMk/>
          <pc:sldMk cId="0" sldId="276"/>
        </pc:sldMkLst>
      </pc:sldChg>
      <pc:sldChg chg="del">
        <pc:chgData name="Hoover, Jeanne" userId="S::hooverj@ecu.edu::b9f3f2bc-ac26-4a6b-947d-907fb4faa9a3" providerId="AD" clId="Web-{CA1E195F-3A97-40F4-92BD-66BCA69E1C85}" dt="2025-02-25T13:28:53.307" v="12"/>
        <pc:sldMkLst>
          <pc:docMk/>
          <pc:sldMk cId="0" sldId="277"/>
        </pc:sldMkLst>
      </pc:sldChg>
      <pc:sldChg chg="del">
        <pc:chgData name="Hoover, Jeanne" userId="S::hooverj@ecu.edu::b9f3f2bc-ac26-4a6b-947d-907fb4faa9a3" providerId="AD" clId="Web-{CA1E195F-3A97-40F4-92BD-66BCA69E1C85}" dt="2025-02-25T13:28:53.291" v="11"/>
        <pc:sldMkLst>
          <pc:docMk/>
          <pc:sldMk cId="0" sldId="278"/>
        </pc:sldMkLst>
      </pc:sldChg>
      <pc:sldChg chg="modSp">
        <pc:chgData name="Hoover, Jeanne" userId="S::hooverj@ecu.edu::b9f3f2bc-ac26-4a6b-947d-907fb4faa9a3" providerId="AD" clId="Web-{CA1E195F-3A97-40F4-92BD-66BCA69E1C85}" dt="2025-02-25T14:40:25.006" v="242" actId="20577"/>
        <pc:sldMkLst>
          <pc:docMk/>
          <pc:sldMk cId="0" sldId="279"/>
        </pc:sldMkLst>
        <pc:spChg chg="mod">
          <ac:chgData name="Hoover, Jeanne" userId="S::hooverj@ecu.edu::b9f3f2bc-ac26-4a6b-947d-907fb4faa9a3" providerId="AD" clId="Web-{CA1E195F-3A97-40F4-92BD-66BCA69E1C85}" dt="2025-02-25T14:40:25.006" v="242" actId="20577"/>
          <ac:spMkLst>
            <pc:docMk/>
            <pc:sldMk cId="0" sldId="279"/>
            <ac:spMk id="1058" creationId="{00000000-0000-0000-0000-000000000000}"/>
          </ac:spMkLst>
        </pc:spChg>
        <pc:spChg chg="mod">
          <ac:chgData name="Hoover, Jeanne" userId="S::hooverj@ecu.edu::b9f3f2bc-ac26-4a6b-947d-907fb4faa9a3" providerId="AD" clId="Web-{CA1E195F-3A97-40F4-92BD-66BCA69E1C85}" dt="2025-02-25T14:40:19.646" v="241" actId="20577"/>
          <ac:spMkLst>
            <pc:docMk/>
            <pc:sldMk cId="0" sldId="279"/>
            <ac:spMk id="1061" creationId="{00000000-0000-0000-0000-000000000000}"/>
          </ac:spMkLst>
        </pc:spChg>
        <pc:spChg chg="mod">
          <ac:chgData name="Hoover, Jeanne" userId="S::hooverj@ecu.edu::b9f3f2bc-ac26-4a6b-947d-907fb4faa9a3" providerId="AD" clId="Web-{CA1E195F-3A97-40F4-92BD-66BCA69E1C85}" dt="2025-02-25T14:40:14.458" v="240" actId="20577"/>
          <ac:spMkLst>
            <pc:docMk/>
            <pc:sldMk cId="0" sldId="279"/>
            <ac:spMk id="1067" creationId="{00000000-0000-0000-0000-000000000000}"/>
          </ac:spMkLst>
        </pc:spChg>
      </pc:sldChg>
      <pc:sldChg chg="del">
        <pc:chgData name="Hoover, Jeanne" userId="S::hooverj@ecu.edu::b9f3f2bc-ac26-4a6b-947d-907fb4faa9a3" providerId="AD" clId="Web-{CA1E195F-3A97-40F4-92BD-66BCA69E1C85}" dt="2025-02-25T13:28:45.182" v="10"/>
        <pc:sldMkLst>
          <pc:docMk/>
          <pc:sldMk cId="0" sldId="280"/>
        </pc:sldMkLst>
      </pc:sldChg>
      <pc:sldChg chg="del">
        <pc:chgData name="Hoover, Jeanne" userId="S::hooverj@ecu.edu::b9f3f2bc-ac26-4a6b-947d-907fb4faa9a3" providerId="AD" clId="Web-{CA1E195F-3A97-40F4-92BD-66BCA69E1C85}" dt="2025-02-25T13:28:45.182" v="9"/>
        <pc:sldMkLst>
          <pc:docMk/>
          <pc:sldMk cId="0" sldId="281"/>
        </pc:sldMkLst>
      </pc:sldChg>
      <pc:sldChg chg="del">
        <pc:chgData name="Hoover, Jeanne" userId="S::hooverj@ecu.edu::b9f3f2bc-ac26-4a6b-947d-907fb4faa9a3" providerId="AD" clId="Web-{CA1E195F-3A97-40F4-92BD-66BCA69E1C85}" dt="2025-02-25T13:28:45.182" v="8"/>
        <pc:sldMkLst>
          <pc:docMk/>
          <pc:sldMk cId="0" sldId="282"/>
        </pc:sldMkLst>
      </pc:sldChg>
      <pc:sldChg chg="del">
        <pc:chgData name="Hoover, Jeanne" userId="S::hooverj@ecu.edu::b9f3f2bc-ac26-4a6b-947d-907fb4faa9a3" providerId="AD" clId="Web-{CA1E195F-3A97-40F4-92BD-66BCA69E1C85}" dt="2025-02-25T13:28:40.744" v="7"/>
        <pc:sldMkLst>
          <pc:docMk/>
          <pc:sldMk cId="0" sldId="283"/>
        </pc:sldMkLst>
      </pc:sldChg>
      <pc:sldChg chg="del">
        <pc:chgData name="Hoover, Jeanne" userId="S::hooverj@ecu.edu::b9f3f2bc-ac26-4a6b-947d-907fb4faa9a3" providerId="AD" clId="Web-{CA1E195F-3A97-40F4-92BD-66BCA69E1C85}" dt="2025-02-25T13:28:40.744" v="6"/>
        <pc:sldMkLst>
          <pc:docMk/>
          <pc:sldMk cId="0" sldId="284"/>
        </pc:sldMkLst>
      </pc:sldChg>
      <pc:sldChg chg="del">
        <pc:chgData name="Hoover, Jeanne" userId="S::hooverj@ecu.edu::b9f3f2bc-ac26-4a6b-947d-907fb4faa9a3" providerId="AD" clId="Web-{CA1E195F-3A97-40F4-92BD-66BCA69E1C85}" dt="2025-02-25T13:28:40.744" v="5"/>
        <pc:sldMkLst>
          <pc:docMk/>
          <pc:sldMk cId="0" sldId="285"/>
        </pc:sldMkLst>
      </pc:sldChg>
      <pc:sldChg chg="del">
        <pc:chgData name="Hoover, Jeanne" userId="S::hooverj@ecu.edu::b9f3f2bc-ac26-4a6b-947d-907fb4faa9a3" providerId="AD" clId="Web-{CA1E195F-3A97-40F4-92BD-66BCA69E1C85}" dt="2025-02-25T13:28:40.744" v="4"/>
        <pc:sldMkLst>
          <pc:docMk/>
          <pc:sldMk cId="0" sldId="286"/>
        </pc:sldMkLst>
      </pc:sldChg>
      <pc:sldChg chg="del">
        <pc:chgData name="Hoover, Jeanne" userId="S::hooverj@ecu.edu::b9f3f2bc-ac26-4a6b-947d-907fb4faa9a3" providerId="AD" clId="Web-{CA1E195F-3A97-40F4-92BD-66BCA69E1C85}" dt="2025-02-25T13:28:35.119" v="3"/>
        <pc:sldMkLst>
          <pc:docMk/>
          <pc:sldMk cId="0" sldId="287"/>
        </pc:sldMkLst>
      </pc:sldChg>
      <pc:sldChg chg="del">
        <pc:chgData name="Hoover, Jeanne" userId="S::hooverj@ecu.edu::b9f3f2bc-ac26-4a6b-947d-907fb4faa9a3" providerId="AD" clId="Web-{CA1E195F-3A97-40F4-92BD-66BCA69E1C85}" dt="2025-02-25T13:28:32.353" v="2"/>
        <pc:sldMkLst>
          <pc:docMk/>
          <pc:sldMk cId="0" sldId="288"/>
        </pc:sldMkLst>
      </pc:sldChg>
      <pc:sldChg chg="del">
        <pc:chgData name="Hoover, Jeanne" userId="S::hooverj@ecu.edu::b9f3f2bc-ac26-4a6b-947d-907fb4faa9a3" providerId="AD" clId="Web-{CA1E195F-3A97-40F4-92BD-66BCA69E1C85}" dt="2025-02-25T13:28:32.353" v="1"/>
        <pc:sldMkLst>
          <pc:docMk/>
          <pc:sldMk cId="0" sldId="289"/>
        </pc:sldMkLst>
      </pc:sldChg>
      <pc:sldChg chg="del">
        <pc:chgData name="Hoover, Jeanne" userId="S::hooverj@ecu.edu::b9f3f2bc-ac26-4a6b-947d-907fb4faa9a3" providerId="AD" clId="Web-{CA1E195F-3A97-40F4-92BD-66BCA69E1C85}" dt="2025-02-25T13:28:32.338" v="0"/>
        <pc:sldMkLst>
          <pc:docMk/>
          <pc:sldMk cId="0" sldId="290"/>
        </pc:sldMkLst>
      </pc:sldChg>
      <pc:sldChg chg="modSp">
        <pc:chgData name="Hoover, Jeanne" userId="S::hooverj@ecu.edu::b9f3f2bc-ac26-4a6b-947d-907fb4faa9a3" providerId="AD" clId="Web-{CA1E195F-3A97-40F4-92BD-66BCA69E1C85}" dt="2025-02-25T14:36:55.139" v="212" actId="20577"/>
        <pc:sldMkLst>
          <pc:docMk/>
          <pc:sldMk cId="768465935" sldId="291"/>
        </pc:sldMkLst>
        <pc:spChg chg="mod">
          <ac:chgData name="Hoover, Jeanne" userId="S::hooverj@ecu.edu::b9f3f2bc-ac26-4a6b-947d-907fb4faa9a3" providerId="AD" clId="Web-{CA1E195F-3A97-40F4-92BD-66BCA69E1C85}" dt="2025-02-25T14:36:55.139" v="212" actId="20577"/>
          <ac:spMkLst>
            <pc:docMk/>
            <pc:sldMk cId="768465935" sldId="291"/>
            <ac:spMk id="142" creationId="{C05FEF93-A70B-22EC-8F50-20C36A4275AB}"/>
          </ac:spMkLst>
        </pc:spChg>
        <pc:spChg chg="mod">
          <ac:chgData name="Hoover, Jeanne" userId="S::hooverj@ecu.edu::b9f3f2bc-ac26-4a6b-947d-907fb4faa9a3" providerId="AD" clId="Web-{CA1E195F-3A97-40F4-92BD-66BCA69E1C85}" dt="2025-02-25T14:36:42.967" v="211" actId="14100"/>
          <ac:spMkLst>
            <pc:docMk/>
            <pc:sldMk cId="768465935" sldId="291"/>
            <ac:spMk id="143" creationId="{202C75CA-C513-46CB-7543-90F71097E1BD}"/>
          </ac:spMkLst>
        </pc:spChg>
      </pc:sldChg>
      <pc:sldChg chg="modSp">
        <pc:chgData name="Hoover, Jeanne" userId="S::hooverj@ecu.edu::b9f3f2bc-ac26-4a6b-947d-907fb4faa9a3" providerId="AD" clId="Web-{CA1E195F-3A97-40F4-92BD-66BCA69E1C85}" dt="2025-02-25T14:41:57.571" v="259" actId="20577"/>
        <pc:sldMkLst>
          <pc:docMk/>
          <pc:sldMk cId="1022066864" sldId="292"/>
        </pc:sldMkLst>
        <pc:spChg chg="mod">
          <ac:chgData name="Hoover, Jeanne" userId="S::hooverj@ecu.edu::b9f3f2bc-ac26-4a6b-947d-907fb4faa9a3" providerId="AD" clId="Web-{CA1E195F-3A97-40F4-92BD-66BCA69E1C85}" dt="2025-02-25T14:37:47.610" v="217" actId="1076"/>
          <ac:spMkLst>
            <pc:docMk/>
            <pc:sldMk cId="1022066864" sldId="292"/>
            <ac:spMk id="142" creationId="{552EDA2C-1806-F083-BA90-679EEEF2E167}"/>
          </ac:spMkLst>
        </pc:spChg>
        <pc:spChg chg="mod">
          <ac:chgData name="Hoover, Jeanne" userId="S::hooverj@ecu.edu::b9f3f2bc-ac26-4a6b-947d-907fb4faa9a3" providerId="AD" clId="Web-{CA1E195F-3A97-40F4-92BD-66BCA69E1C85}" dt="2025-02-25T14:41:57.571" v="259" actId="20577"/>
          <ac:spMkLst>
            <pc:docMk/>
            <pc:sldMk cId="1022066864" sldId="292"/>
            <ac:spMk id="143" creationId="{78C2D452-AE4A-6BAF-C8B2-6712091D04D5}"/>
          </ac:spMkLst>
        </pc:spChg>
      </pc:sldChg>
      <pc:sldChg chg="modSp">
        <pc:chgData name="Hoover, Jeanne" userId="S::hooverj@ecu.edu::b9f3f2bc-ac26-4a6b-947d-907fb4faa9a3" providerId="AD" clId="Web-{CA1E195F-3A97-40F4-92BD-66BCA69E1C85}" dt="2025-02-25T14:42:55.026" v="264" actId="20577"/>
        <pc:sldMkLst>
          <pc:docMk/>
          <pc:sldMk cId="1274038117" sldId="293"/>
        </pc:sldMkLst>
        <pc:spChg chg="mod">
          <ac:chgData name="Hoover, Jeanne" userId="S::hooverj@ecu.edu::b9f3f2bc-ac26-4a6b-947d-907fb4faa9a3" providerId="AD" clId="Web-{CA1E195F-3A97-40F4-92BD-66BCA69E1C85}" dt="2025-02-25T14:42:55.026" v="264" actId="20577"/>
          <ac:spMkLst>
            <pc:docMk/>
            <pc:sldMk cId="1274038117" sldId="293"/>
            <ac:spMk id="143" creationId="{EA759A45-CB1E-8431-5C53-460D87BEC4DE}"/>
          </ac:spMkLst>
        </pc:spChg>
      </pc:sldChg>
      <pc:sldChg chg="modSp">
        <pc:chgData name="Hoover, Jeanne" userId="S::hooverj@ecu.edu::b9f3f2bc-ac26-4a6b-947d-907fb4faa9a3" providerId="AD" clId="Web-{CA1E195F-3A97-40F4-92BD-66BCA69E1C85}" dt="2025-02-25T14:40:07.552" v="239" actId="20577"/>
        <pc:sldMkLst>
          <pc:docMk/>
          <pc:sldMk cId="3588185256" sldId="294"/>
        </pc:sldMkLst>
        <pc:spChg chg="mod">
          <ac:chgData name="Hoover, Jeanne" userId="S::hooverj@ecu.edu::b9f3f2bc-ac26-4a6b-947d-907fb4faa9a3" providerId="AD" clId="Web-{CA1E195F-3A97-40F4-92BD-66BCA69E1C85}" dt="2025-02-25T14:40:07.552" v="239" actId="20577"/>
          <ac:spMkLst>
            <pc:docMk/>
            <pc:sldMk cId="3588185256" sldId="294"/>
            <ac:spMk id="143" creationId="{0A2057C3-7E69-D633-24C9-660A8B644638}"/>
          </ac:spMkLst>
        </pc:spChg>
      </pc:sldChg>
      <pc:sldChg chg="addSp modSp">
        <pc:chgData name="Hoover, Jeanne" userId="S::hooverj@ecu.edu::b9f3f2bc-ac26-4a6b-947d-907fb4faa9a3" providerId="AD" clId="Web-{CA1E195F-3A97-40F4-92BD-66BCA69E1C85}" dt="2025-02-25T14:41:07.773" v="248" actId="20577"/>
        <pc:sldMkLst>
          <pc:docMk/>
          <pc:sldMk cId="2915660887" sldId="295"/>
        </pc:sldMkLst>
        <pc:spChg chg="mod">
          <ac:chgData name="Hoover, Jeanne" userId="S::hooverj@ecu.edu::b9f3f2bc-ac26-4a6b-947d-907fb4faa9a3" providerId="AD" clId="Web-{CA1E195F-3A97-40F4-92BD-66BCA69E1C85}" dt="2025-02-25T14:39:31.660" v="234" actId="20577"/>
          <ac:spMkLst>
            <pc:docMk/>
            <pc:sldMk cId="2915660887" sldId="295"/>
            <ac:spMk id="3" creationId="{A14524DD-6477-44F2-E956-78297A31AC55}"/>
          </ac:spMkLst>
        </pc:spChg>
        <pc:spChg chg="mod">
          <ac:chgData name="Hoover, Jeanne" userId="S::hooverj@ecu.edu::b9f3f2bc-ac26-4a6b-947d-907fb4faa9a3" providerId="AD" clId="Web-{CA1E195F-3A97-40F4-92BD-66BCA69E1C85}" dt="2025-02-25T14:34:40.401" v="191" actId="20577"/>
          <ac:spMkLst>
            <pc:docMk/>
            <pc:sldMk cId="2915660887" sldId="295"/>
            <ac:spMk id="142" creationId="{F8BACC30-2B4B-8BA6-2202-81879CF6F29E}"/>
          </ac:spMkLst>
        </pc:spChg>
        <pc:spChg chg="mod">
          <ac:chgData name="Hoover, Jeanne" userId="S::hooverj@ecu.edu::b9f3f2bc-ac26-4a6b-947d-907fb4faa9a3" providerId="AD" clId="Web-{CA1E195F-3A97-40F4-92BD-66BCA69E1C85}" dt="2025-02-25T14:41:07.773" v="248" actId="20577"/>
          <ac:spMkLst>
            <pc:docMk/>
            <pc:sldMk cId="2915660887" sldId="295"/>
            <ac:spMk id="143" creationId="{EC6FEB83-9148-618F-9F09-8AB0343BD5FE}"/>
          </ac:spMkLst>
        </pc:spChg>
        <pc:grpChg chg="add mod">
          <ac:chgData name="Hoover, Jeanne" userId="S::hooverj@ecu.edu::b9f3f2bc-ac26-4a6b-947d-907fb4faa9a3" providerId="AD" clId="Web-{CA1E195F-3A97-40F4-92BD-66BCA69E1C85}" dt="2025-02-25T14:34:41.620" v="192" actId="1076"/>
          <ac:grpSpMkLst>
            <pc:docMk/>
            <pc:sldMk cId="2915660887" sldId="295"/>
            <ac:grpSpMk id="18" creationId="{8D98101F-5195-3E20-9FE2-A84F6FEBEFA1}"/>
          </ac:grpSpMkLst>
        </pc:grpChg>
      </pc:sldChg>
      <pc:sldChg chg="addSp delSp modSp">
        <pc:chgData name="Hoover, Jeanne" userId="S::hooverj@ecu.edu::b9f3f2bc-ac26-4a6b-947d-907fb4faa9a3" providerId="AD" clId="Web-{CA1E195F-3A97-40F4-92BD-66BCA69E1C85}" dt="2025-02-25T14:41:17.070" v="250" actId="20577"/>
        <pc:sldMkLst>
          <pc:docMk/>
          <pc:sldMk cId="4219219505" sldId="296"/>
        </pc:sldMkLst>
        <pc:spChg chg="mod">
          <ac:chgData name="Hoover, Jeanne" userId="S::hooverj@ecu.edu::b9f3f2bc-ac26-4a6b-947d-907fb4faa9a3" providerId="AD" clId="Web-{CA1E195F-3A97-40F4-92BD-66BCA69E1C85}" dt="2025-02-25T14:39:22.410" v="232" actId="20577"/>
          <ac:spMkLst>
            <pc:docMk/>
            <pc:sldMk cId="4219219505" sldId="296"/>
            <ac:spMk id="3" creationId="{05C2C42E-EE02-1BD0-EC9F-A27B407F5F7A}"/>
          </ac:spMkLst>
        </pc:spChg>
        <pc:spChg chg="add del mod">
          <ac:chgData name="Hoover, Jeanne" userId="S::hooverj@ecu.edu::b9f3f2bc-ac26-4a6b-947d-907fb4faa9a3" providerId="AD" clId="Web-{CA1E195F-3A97-40F4-92BD-66BCA69E1C85}" dt="2025-02-25T13:30:17.841" v="31"/>
          <ac:spMkLst>
            <pc:docMk/>
            <pc:sldMk cId="4219219505" sldId="296"/>
            <ac:spMk id="4" creationId="{0FE026C8-44DB-F4FA-02D3-DECD9452B945}"/>
          </ac:spMkLst>
        </pc:spChg>
        <pc:spChg chg="mod">
          <ac:chgData name="Hoover, Jeanne" userId="S::hooverj@ecu.edu::b9f3f2bc-ac26-4a6b-947d-907fb4faa9a3" providerId="AD" clId="Web-{CA1E195F-3A97-40F4-92BD-66BCA69E1C85}" dt="2025-02-25T14:35:17.949" v="201" actId="14100"/>
          <ac:spMkLst>
            <pc:docMk/>
            <pc:sldMk cId="4219219505" sldId="296"/>
            <ac:spMk id="142" creationId="{085F429D-B072-E567-0DC3-DD36F46C849E}"/>
          </ac:spMkLst>
        </pc:spChg>
        <pc:spChg chg="mod">
          <ac:chgData name="Hoover, Jeanne" userId="S::hooverj@ecu.edu::b9f3f2bc-ac26-4a6b-947d-907fb4faa9a3" providerId="AD" clId="Web-{CA1E195F-3A97-40F4-92BD-66BCA69E1C85}" dt="2025-02-25T14:41:17.070" v="250" actId="20577"/>
          <ac:spMkLst>
            <pc:docMk/>
            <pc:sldMk cId="4219219505" sldId="296"/>
            <ac:spMk id="143" creationId="{18244ED7-2595-79DE-44EE-40BEF72116F0}"/>
          </ac:spMkLst>
        </pc:spChg>
        <pc:grpChg chg="add mod">
          <ac:chgData name="Hoover, Jeanne" userId="S::hooverj@ecu.edu::b9f3f2bc-ac26-4a6b-947d-907fb4faa9a3" providerId="AD" clId="Web-{CA1E195F-3A97-40F4-92BD-66BCA69E1C85}" dt="2025-02-25T14:35:21.715" v="202" actId="1076"/>
          <ac:grpSpMkLst>
            <pc:docMk/>
            <pc:sldMk cId="4219219505" sldId="296"/>
            <ac:grpSpMk id="12" creationId="{6CCD5E8F-7E09-B40C-B023-11FC8FF213EB}"/>
          </ac:grpSpMkLst>
        </pc:grpChg>
      </pc:sldChg>
      <pc:sldChg chg="ord">
        <pc:chgData name="Hoover, Jeanne" userId="S::hooverj@ecu.edu::b9f3f2bc-ac26-4a6b-947d-907fb4faa9a3" providerId="AD" clId="Web-{CA1E195F-3A97-40F4-92BD-66BCA69E1C85}" dt="2025-02-25T14:42:12.353" v="262"/>
        <pc:sldMkLst>
          <pc:docMk/>
          <pc:sldMk cId="1267937093" sldId="297"/>
        </pc:sldMkLst>
      </pc:sldChg>
      <pc:sldChg chg="add ord replId">
        <pc:chgData name="Hoover, Jeanne" userId="S::hooverj@ecu.edu::b9f3f2bc-ac26-4a6b-947d-907fb4faa9a3" providerId="AD" clId="Web-{CA1E195F-3A97-40F4-92BD-66BCA69E1C85}" dt="2025-02-25T14:42:08.915" v="261"/>
        <pc:sldMkLst>
          <pc:docMk/>
          <pc:sldMk cId="3233655595" sldId="298"/>
        </pc:sldMkLst>
      </pc:sldChg>
    </pc:docChg>
  </pc:docChgLst>
  <pc:docChgLst>
    <pc:chgData name="Bloss, Jamie Elizabeth" userId="S::blossj19@ecu.edu::7a961fef-e7f5-4737-be67-2176397d1de8" providerId="AD" clId="Web-{74149947-D6FB-A94E-F225-86F8DBD202ED}"/>
    <pc:docChg chg="addSld modSld">
      <pc:chgData name="Bloss, Jamie Elizabeth" userId="S::blossj19@ecu.edu::7a961fef-e7f5-4737-be67-2176397d1de8" providerId="AD" clId="Web-{74149947-D6FB-A94E-F225-86F8DBD202ED}" dt="2025-03-10T15:27:44.990" v="81" actId="1076"/>
      <pc:docMkLst>
        <pc:docMk/>
      </pc:docMkLst>
      <pc:sldChg chg="addSp modSp new mod modClrScheme chgLayout">
        <pc:chgData name="Bloss, Jamie Elizabeth" userId="S::blossj19@ecu.edu::7a961fef-e7f5-4737-be67-2176397d1de8" providerId="AD" clId="Web-{74149947-D6FB-A94E-F225-86F8DBD202ED}" dt="2025-03-10T15:27:44.990" v="81" actId="1076"/>
        <pc:sldMkLst>
          <pc:docMk/>
          <pc:sldMk cId="3618692786" sldId="301"/>
        </pc:sldMkLst>
        <pc:spChg chg="mod">
          <ac:chgData name="Bloss, Jamie Elizabeth" userId="S::blossj19@ecu.edu::7a961fef-e7f5-4737-be67-2176397d1de8" providerId="AD" clId="Web-{74149947-D6FB-A94E-F225-86F8DBD202ED}" dt="2025-03-10T15:27:20.239" v="75"/>
          <ac:spMkLst>
            <pc:docMk/>
            <pc:sldMk cId="3618692786" sldId="301"/>
            <ac:spMk id="2" creationId="{7975659D-4E4C-A9AA-0F00-DD993598C4A4}"/>
          </ac:spMkLst>
        </pc:spChg>
        <pc:spChg chg="mod">
          <ac:chgData name="Bloss, Jamie Elizabeth" userId="S::blossj19@ecu.edu::7a961fef-e7f5-4737-be67-2176397d1de8" providerId="AD" clId="Web-{74149947-D6FB-A94E-F225-86F8DBD202ED}" dt="2025-03-10T15:27:37.959" v="79" actId="14100"/>
          <ac:spMkLst>
            <pc:docMk/>
            <pc:sldMk cId="3618692786" sldId="301"/>
            <ac:spMk id="3" creationId="{A808C5C8-3355-F802-C6E0-2FA6544750BB}"/>
          </ac:spMkLst>
        </pc:spChg>
        <pc:picChg chg="add mod">
          <ac:chgData name="Bloss, Jamie Elizabeth" userId="S::blossj19@ecu.edu::7a961fef-e7f5-4737-be67-2176397d1de8" providerId="AD" clId="Web-{74149947-D6FB-A94E-F225-86F8DBD202ED}" dt="2025-03-10T15:27:44.990" v="81" actId="1076"/>
          <ac:picMkLst>
            <pc:docMk/>
            <pc:sldMk cId="3618692786" sldId="301"/>
            <ac:picMk id="4" creationId="{09752498-C7C3-ED55-F84B-3121E9973D1F}"/>
          </ac:picMkLst>
        </pc:picChg>
      </pc:sldChg>
    </pc:docChg>
  </pc:docChgLst>
  <pc:docChgLst>
    <pc:chgData name="Hoover, Jeanne" userId="S::hooverj@ecu.edu::b9f3f2bc-ac26-4a6b-947d-907fb4faa9a3" providerId="AD" clId="Web-{6CA949BE-6103-4B47-B956-D0A1952C93E8}"/>
    <pc:docChg chg="modSld">
      <pc:chgData name="Hoover, Jeanne" userId="S::hooverj@ecu.edu::b9f3f2bc-ac26-4a6b-947d-907fb4faa9a3" providerId="AD" clId="Web-{6CA949BE-6103-4B47-B956-D0A1952C93E8}" dt="2025-02-24T15:55:20.966" v="612" actId="20577"/>
      <pc:docMkLst>
        <pc:docMk/>
      </pc:docMkLst>
      <pc:sldChg chg="modSp">
        <pc:chgData name="Hoover, Jeanne" userId="S::hooverj@ecu.edu::b9f3f2bc-ac26-4a6b-947d-907fb4faa9a3" providerId="AD" clId="Web-{6CA949BE-6103-4B47-B956-D0A1952C93E8}" dt="2025-02-24T15:48:33.313" v="422" actId="20577"/>
        <pc:sldMkLst>
          <pc:docMk/>
          <pc:sldMk cId="0" sldId="257"/>
        </pc:sldMkLst>
        <pc:spChg chg="mod">
          <ac:chgData name="Hoover, Jeanne" userId="S::hooverj@ecu.edu::b9f3f2bc-ac26-4a6b-947d-907fb4faa9a3" providerId="AD" clId="Web-{6CA949BE-6103-4B47-B956-D0A1952C93E8}" dt="2025-02-24T15:48:33.313" v="422" actId="20577"/>
          <ac:spMkLst>
            <pc:docMk/>
            <pc:sldMk cId="0" sldId="257"/>
            <ac:spMk id="143" creationId="{00000000-0000-0000-0000-000000000000}"/>
          </ac:spMkLst>
        </pc:spChg>
      </pc:sldChg>
      <pc:sldChg chg="modSp">
        <pc:chgData name="Hoover, Jeanne" userId="S::hooverj@ecu.edu::b9f3f2bc-ac26-4a6b-947d-907fb4faa9a3" providerId="AD" clId="Web-{6CA949BE-6103-4B47-B956-D0A1952C93E8}" dt="2025-02-24T15:55:20.966" v="612" actId="20577"/>
        <pc:sldMkLst>
          <pc:docMk/>
          <pc:sldMk cId="1022066864" sldId="292"/>
        </pc:sldMkLst>
        <pc:spChg chg="mod">
          <ac:chgData name="Hoover, Jeanne" userId="S::hooverj@ecu.edu::b9f3f2bc-ac26-4a6b-947d-907fb4faa9a3" providerId="AD" clId="Web-{6CA949BE-6103-4B47-B956-D0A1952C93E8}" dt="2025-02-24T15:49:15.720" v="447" actId="14100"/>
          <ac:spMkLst>
            <pc:docMk/>
            <pc:sldMk cId="1022066864" sldId="292"/>
            <ac:spMk id="142" creationId="{552EDA2C-1806-F083-BA90-679EEEF2E167}"/>
          </ac:spMkLst>
        </pc:spChg>
        <pc:spChg chg="mod">
          <ac:chgData name="Hoover, Jeanne" userId="S::hooverj@ecu.edu::b9f3f2bc-ac26-4a6b-947d-907fb4faa9a3" providerId="AD" clId="Web-{6CA949BE-6103-4B47-B956-D0A1952C93E8}" dt="2025-02-24T15:55:20.966" v="612" actId="20577"/>
          <ac:spMkLst>
            <pc:docMk/>
            <pc:sldMk cId="1022066864" sldId="292"/>
            <ac:spMk id="143" creationId="{78C2D452-AE4A-6BAF-C8B2-6712091D04D5}"/>
          </ac:spMkLst>
        </pc:spChg>
      </pc:sldChg>
      <pc:sldChg chg="modSp">
        <pc:chgData name="Hoover, Jeanne" userId="S::hooverj@ecu.edu::b9f3f2bc-ac26-4a6b-947d-907fb4faa9a3" providerId="AD" clId="Web-{6CA949BE-6103-4B47-B956-D0A1952C93E8}" dt="2025-02-24T15:46:49.794" v="370" actId="20577"/>
        <pc:sldMkLst>
          <pc:docMk/>
          <pc:sldMk cId="1274038117" sldId="293"/>
        </pc:sldMkLst>
        <pc:spChg chg="mod">
          <ac:chgData name="Hoover, Jeanne" userId="S::hooverj@ecu.edu::b9f3f2bc-ac26-4a6b-947d-907fb4faa9a3" providerId="AD" clId="Web-{6CA949BE-6103-4B47-B956-D0A1952C93E8}" dt="2025-02-24T15:22:55.857" v="67" actId="20577"/>
          <ac:spMkLst>
            <pc:docMk/>
            <pc:sldMk cId="1274038117" sldId="293"/>
            <ac:spMk id="142" creationId="{64B9ADFA-3260-75D4-A574-BEB836239194}"/>
          </ac:spMkLst>
        </pc:spChg>
        <pc:spChg chg="mod">
          <ac:chgData name="Hoover, Jeanne" userId="S::hooverj@ecu.edu::b9f3f2bc-ac26-4a6b-947d-907fb4faa9a3" providerId="AD" clId="Web-{6CA949BE-6103-4B47-B956-D0A1952C93E8}" dt="2025-02-24T15:46:49.794" v="370" actId="20577"/>
          <ac:spMkLst>
            <pc:docMk/>
            <pc:sldMk cId="1274038117" sldId="293"/>
            <ac:spMk id="143" creationId="{EA759A45-CB1E-8431-5C53-460D87BEC4DE}"/>
          </ac:spMkLst>
        </pc:spChg>
      </pc:sldChg>
      <pc:sldChg chg="modSp">
        <pc:chgData name="Hoover, Jeanne" userId="S::hooverj@ecu.edu::b9f3f2bc-ac26-4a6b-947d-907fb4faa9a3" providerId="AD" clId="Web-{6CA949BE-6103-4B47-B956-D0A1952C93E8}" dt="2025-02-24T15:48:48.251" v="430" actId="20577"/>
        <pc:sldMkLst>
          <pc:docMk/>
          <pc:sldMk cId="3588185256" sldId="294"/>
        </pc:sldMkLst>
        <pc:spChg chg="mod">
          <ac:chgData name="Hoover, Jeanne" userId="S::hooverj@ecu.edu::b9f3f2bc-ac26-4a6b-947d-907fb4faa9a3" providerId="AD" clId="Web-{6CA949BE-6103-4B47-B956-D0A1952C93E8}" dt="2025-02-24T15:48:48.251" v="430" actId="20577"/>
          <ac:spMkLst>
            <pc:docMk/>
            <pc:sldMk cId="3588185256" sldId="294"/>
            <ac:spMk id="142" creationId="{00B3739E-CD58-5528-9756-134495F6BFE0}"/>
          </ac:spMkLst>
        </pc:spChg>
        <pc:spChg chg="mod">
          <ac:chgData name="Hoover, Jeanne" userId="S::hooverj@ecu.edu::b9f3f2bc-ac26-4a6b-947d-907fb4faa9a3" providerId="AD" clId="Web-{6CA949BE-6103-4B47-B956-D0A1952C93E8}" dt="2025-02-24T15:22:21.090" v="59" actId="20577"/>
          <ac:spMkLst>
            <pc:docMk/>
            <pc:sldMk cId="3588185256" sldId="294"/>
            <ac:spMk id="143" creationId="{0A2057C3-7E69-D633-24C9-660A8B644638}"/>
          </ac:spMkLst>
        </pc:spChg>
      </pc:sldChg>
    </pc:docChg>
  </pc:docChgLst>
  <pc:docChgLst>
    <pc:chgData name="Hoover, Jeanne" userId="S::hooverj@ecu.edu::b9f3f2bc-ac26-4a6b-947d-907fb4faa9a3" providerId="AD" clId="Web-{798FAB38-3C2A-4D96-8F7B-32AE27DB06FC}"/>
    <pc:docChg chg="modSld">
      <pc:chgData name="Hoover, Jeanne" userId="S::hooverj@ecu.edu::b9f3f2bc-ac26-4a6b-947d-907fb4faa9a3" providerId="AD" clId="Web-{798FAB38-3C2A-4D96-8F7B-32AE27DB06FC}" dt="2025-03-07T20:24:44.416" v="45" actId="20577"/>
      <pc:docMkLst>
        <pc:docMk/>
      </pc:docMkLst>
      <pc:sldChg chg="modSp">
        <pc:chgData name="Hoover, Jeanne" userId="S::hooverj@ecu.edu::b9f3f2bc-ac26-4a6b-947d-907fb4faa9a3" providerId="AD" clId="Web-{798FAB38-3C2A-4D96-8F7B-32AE27DB06FC}" dt="2025-03-07T20:23:30.335" v="11" actId="20577"/>
        <pc:sldMkLst>
          <pc:docMk/>
          <pc:sldMk cId="0" sldId="256"/>
        </pc:sldMkLst>
        <pc:spChg chg="mod">
          <ac:chgData name="Hoover, Jeanne" userId="S::hooverj@ecu.edu::b9f3f2bc-ac26-4a6b-947d-907fb4faa9a3" providerId="AD" clId="Web-{798FAB38-3C2A-4D96-8F7B-32AE27DB06FC}" dt="2025-03-07T20:23:30.335" v="11" actId="20577"/>
          <ac:spMkLst>
            <pc:docMk/>
            <pc:sldMk cId="0" sldId="256"/>
            <ac:spMk id="88" creationId="{00000000-0000-0000-0000-000000000000}"/>
          </ac:spMkLst>
        </pc:spChg>
      </pc:sldChg>
      <pc:sldChg chg="modSp">
        <pc:chgData name="Hoover, Jeanne" userId="S::hooverj@ecu.edu::b9f3f2bc-ac26-4a6b-947d-907fb4faa9a3" providerId="AD" clId="Web-{798FAB38-3C2A-4D96-8F7B-32AE27DB06FC}" dt="2025-03-07T20:24:22.962" v="37" actId="20577"/>
        <pc:sldMkLst>
          <pc:docMk/>
          <pc:sldMk cId="768465935" sldId="291"/>
        </pc:sldMkLst>
        <pc:spChg chg="mod">
          <ac:chgData name="Hoover, Jeanne" userId="S::hooverj@ecu.edu::b9f3f2bc-ac26-4a6b-947d-907fb4faa9a3" providerId="AD" clId="Web-{798FAB38-3C2A-4D96-8F7B-32AE27DB06FC}" dt="2025-03-07T20:24:22.962" v="37" actId="20577"/>
          <ac:spMkLst>
            <pc:docMk/>
            <pc:sldMk cId="768465935" sldId="291"/>
            <ac:spMk id="143" creationId="{202C75CA-C513-46CB-7543-90F71097E1BD}"/>
          </ac:spMkLst>
        </pc:spChg>
      </pc:sldChg>
      <pc:sldChg chg="modSp">
        <pc:chgData name="Hoover, Jeanne" userId="S::hooverj@ecu.edu::b9f3f2bc-ac26-4a6b-947d-907fb4faa9a3" providerId="AD" clId="Web-{798FAB38-3C2A-4D96-8F7B-32AE27DB06FC}" dt="2025-03-07T20:24:44.416" v="45" actId="20577"/>
        <pc:sldMkLst>
          <pc:docMk/>
          <pc:sldMk cId="1022066864" sldId="292"/>
        </pc:sldMkLst>
        <pc:spChg chg="mod">
          <ac:chgData name="Hoover, Jeanne" userId="S::hooverj@ecu.edu::b9f3f2bc-ac26-4a6b-947d-907fb4faa9a3" providerId="AD" clId="Web-{798FAB38-3C2A-4D96-8F7B-32AE27DB06FC}" dt="2025-03-07T20:24:44.416" v="45" actId="20577"/>
          <ac:spMkLst>
            <pc:docMk/>
            <pc:sldMk cId="1022066864" sldId="292"/>
            <ac:spMk id="143" creationId="{78C2D452-AE4A-6BAF-C8B2-6712091D04D5}"/>
          </ac:spMkLst>
        </pc:spChg>
      </pc:sldChg>
    </pc:docChg>
  </pc:docChgLst>
  <pc:docChgLst>
    <pc:chgData name="Hoover, Jeanne" userId="S::hooverj@ecu.edu::b9f3f2bc-ac26-4a6b-947d-907fb4faa9a3" providerId="AD" clId="Web-{0BD2646E-B015-43E1-A5B3-BE846A6230C4}"/>
    <pc:docChg chg="addSld modSld">
      <pc:chgData name="Hoover, Jeanne" userId="S::hooverj@ecu.edu::b9f3f2bc-ac26-4a6b-947d-907fb4faa9a3" providerId="AD" clId="Web-{0BD2646E-B015-43E1-A5B3-BE846A6230C4}" dt="2025-02-19T21:29:06.466" v="51"/>
      <pc:docMkLst>
        <pc:docMk/>
      </pc:docMkLst>
      <pc:sldChg chg="delSp modSp">
        <pc:chgData name="Hoover, Jeanne" userId="S::hooverj@ecu.edu::b9f3f2bc-ac26-4a6b-947d-907fb4faa9a3" providerId="AD" clId="Web-{0BD2646E-B015-43E1-A5B3-BE846A6230C4}" dt="2025-02-19T21:28:34.807" v="49" actId="20577"/>
        <pc:sldMkLst>
          <pc:docMk/>
          <pc:sldMk cId="0" sldId="256"/>
        </pc:sldMkLst>
        <pc:spChg chg="mod">
          <ac:chgData name="Hoover, Jeanne" userId="S::hooverj@ecu.edu::b9f3f2bc-ac26-4a6b-947d-907fb4faa9a3" providerId="AD" clId="Web-{0BD2646E-B015-43E1-A5B3-BE846A6230C4}" dt="2025-02-19T21:28:28.603" v="47" actId="1076"/>
          <ac:spMkLst>
            <pc:docMk/>
            <pc:sldMk cId="0" sldId="256"/>
            <ac:spMk id="87" creationId="{00000000-0000-0000-0000-000000000000}"/>
          </ac:spMkLst>
        </pc:spChg>
        <pc:spChg chg="mod">
          <ac:chgData name="Hoover, Jeanne" userId="S::hooverj@ecu.edu::b9f3f2bc-ac26-4a6b-947d-907fb4faa9a3" providerId="AD" clId="Web-{0BD2646E-B015-43E1-A5B3-BE846A6230C4}" dt="2025-02-19T21:28:34.807" v="49" actId="20577"/>
          <ac:spMkLst>
            <pc:docMk/>
            <pc:sldMk cId="0" sldId="256"/>
            <ac:spMk id="88" creationId="{00000000-0000-0000-0000-000000000000}"/>
          </ac:spMkLst>
        </pc:spChg>
        <pc:spChg chg="mod">
          <ac:chgData name="Hoover, Jeanne" userId="S::hooverj@ecu.edu::b9f3f2bc-ac26-4a6b-947d-907fb4faa9a3" providerId="AD" clId="Web-{0BD2646E-B015-43E1-A5B3-BE846A6230C4}" dt="2025-02-19T21:27:45.132" v="42" actId="1076"/>
          <ac:spMkLst>
            <pc:docMk/>
            <pc:sldMk cId="0" sldId="256"/>
            <ac:spMk id="115" creationId="{00000000-0000-0000-0000-000000000000}"/>
          </ac:spMkLst>
        </pc:spChg>
        <pc:spChg chg="mod">
          <ac:chgData name="Hoover, Jeanne" userId="S::hooverj@ecu.edu::b9f3f2bc-ac26-4a6b-947d-907fb4faa9a3" providerId="AD" clId="Web-{0BD2646E-B015-43E1-A5B3-BE846A6230C4}" dt="2025-02-19T21:27:35.631" v="40" actId="1076"/>
          <ac:spMkLst>
            <pc:docMk/>
            <pc:sldMk cId="0" sldId="256"/>
            <ac:spMk id="120" creationId="{00000000-0000-0000-0000-000000000000}"/>
          </ac:spMkLst>
        </pc:spChg>
      </pc:sldChg>
      <pc:sldChg chg="add replId">
        <pc:chgData name="Hoover, Jeanne" userId="S::hooverj@ecu.edu::b9f3f2bc-ac26-4a6b-947d-907fb4faa9a3" providerId="AD" clId="Web-{0BD2646E-B015-43E1-A5B3-BE846A6230C4}" dt="2025-02-19T21:29:04.653" v="50"/>
        <pc:sldMkLst>
          <pc:docMk/>
          <pc:sldMk cId="768465935" sldId="291"/>
        </pc:sldMkLst>
      </pc:sldChg>
      <pc:sldChg chg="add replId">
        <pc:chgData name="Hoover, Jeanne" userId="S::hooverj@ecu.edu::b9f3f2bc-ac26-4a6b-947d-907fb4faa9a3" providerId="AD" clId="Web-{0BD2646E-B015-43E1-A5B3-BE846A6230C4}" dt="2025-02-19T21:29:06.466" v="51"/>
        <pc:sldMkLst>
          <pc:docMk/>
          <pc:sldMk cId="1022066864" sldId="292"/>
        </pc:sldMkLst>
      </pc:sldChg>
    </pc:docChg>
  </pc:docChgLst>
  <pc:docChgLst>
    <pc:chgData name="Hoover, Jeanne" userId="S::hooverj@ecu.edu::b9f3f2bc-ac26-4a6b-947d-907fb4faa9a3" providerId="AD" clId="Web-{F3352D40-EF38-4E32-9C86-5E83E0A91F15}"/>
    <pc:docChg chg="modSld">
      <pc:chgData name="Hoover, Jeanne" userId="S::hooverj@ecu.edu::b9f3f2bc-ac26-4a6b-947d-907fb4faa9a3" providerId="AD" clId="Web-{F3352D40-EF38-4E32-9C86-5E83E0A91F15}" dt="2025-03-24T16:44:41.267" v="0" actId="20577"/>
      <pc:docMkLst>
        <pc:docMk/>
      </pc:docMkLst>
      <pc:sldChg chg="modSp">
        <pc:chgData name="Hoover, Jeanne" userId="S::hooverj@ecu.edu::b9f3f2bc-ac26-4a6b-947d-907fb4faa9a3" providerId="AD" clId="Web-{F3352D40-EF38-4E32-9C86-5E83E0A91F15}" dt="2025-03-24T16:44:41.267" v="0" actId="20577"/>
        <pc:sldMkLst>
          <pc:docMk/>
          <pc:sldMk cId="1022066864" sldId="292"/>
        </pc:sldMkLst>
        <pc:spChg chg="mod">
          <ac:chgData name="Hoover, Jeanne" userId="S::hooverj@ecu.edu::b9f3f2bc-ac26-4a6b-947d-907fb4faa9a3" providerId="AD" clId="Web-{F3352D40-EF38-4E32-9C86-5E83E0A91F15}" dt="2025-03-24T16:44:41.267" v="0" actId="20577"/>
          <ac:spMkLst>
            <pc:docMk/>
            <pc:sldMk cId="1022066864" sldId="292"/>
            <ac:spMk id="143" creationId="{78C2D452-AE4A-6BAF-C8B2-6712091D04D5}"/>
          </ac:spMkLst>
        </pc:spChg>
      </pc:sldChg>
    </pc:docChg>
  </pc:docChgLst>
  <pc:docChgLst>
    <pc:chgData name="Hoover, Jeanne" userId="S::hooverj@ecu.edu::b9f3f2bc-ac26-4a6b-947d-907fb4faa9a3" providerId="AD" clId="Web-{60CBC255-161A-4F76-AB13-EE99748CF19E}"/>
    <pc:docChg chg="modSld">
      <pc:chgData name="Hoover, Jeanne" userId="S::hooverj@ecu.edu::b9f3f2bc-ac26-4a6b-947d-907fb4faa9a3" providerId="AD" clId="Web-{60CBC255-161A-4F76-AB13-EE99748CF19E}" dt="2025-02-25T15:58:13.652" v="152" actId="14100"/>
      <pc:docMkLst>
        <pc:docMk/>
      </pc:docMkLst>
      <pc:sldChg chg="modSp">
        <pc:chgData name="Hoover, Jeanne" userId="S::hooverj@ecu.edu::b9f3f2bc-ac26-4a6b-947d-907fb4faa9a3" providerId="AD" clId="Web-{60CBC255-161A-4F76-AB13-EE99748CF19E}" dt="2025-02-25T15:53:21.437" v="2" actId="20577"/>
        <pc:sldMkLst>
          <pc:docMk/>
          <pc:sldMk cId="1274038117" sldId="293"/>
        </pc:sldMkLst>
        <pc:spChg chg="mod">
          <ac:chgData name="Hoover, Jeanne" userId="S::hooverj@ecu.edu::b9f3f2bc-ac26-4a6b-947d-907fb4faa9a3" providerId="AD" clId="Web-{60CBC255-161A-4F76-AB13-EE99748CF19E}" dt="2025-02-25T15:53:21.437" v="2" actId="20577"/>
          <ac:spMkLst>
            <pc:docMk/>
            <pc:sldMk cId="1274038117" sldId="293"/>
            <ac:spMk id="143" creationId="{EA759A45-CB1E-8431-5C53-460D87BEC4DE}"/>
          </ac:spMkLst>
        </pc:spChg>
      </pc:sldChg>
      <pc:sldChg chg="modSp">
        <pc:chgData name="Hoover, Jeanne" userId="S::hooverj@ecu.edu::b9f3f2bc-ac26-4a6b-947d-907fb4faa9a3" providerId="AD" clId="Web-{60CBC255-161A-4F76-AB13-EE99748CF19E}" dt="2025-02-25T15:58:13.652" v="152" actId="14100"/>
        <pc:sldMkLst>
          <pc:docMk/>
          <pc:sldMk cId="3588185256" sldId="294"/>
        </pc:sldMkLst>
        <pc:spChg chg="mod">
          <ac:chgData name="Hoover, Jeanne" userId="S::hooverj@ecu.edu::b9f3f2bc-ac26-4a6b-947d-907fb4faa9a3" providerId="AD" clId="Web-{60CBC255-161A-4F76-AB13-EE99748CF19E}" dt="2025-02-25T15:58:13.652" v="152" actId="14100"/>
          <ac:spMkLst>
            <pc:docMk/>
            <pc:sldMk cId="3588185256" sldId="294"/>
            <ac:spMk id="143" creationId="{0A2057C3-7E69-D633-24C9-660A8B644638}"/>
          </ac:spMkLst>
        </pc:spChg>
      </pc:sldChg>
      <pc:sldChg chg="modSp">
        <pc:chgData name="Hoover, Jeanne" userId="S::hooverj@ecu.edu::b9f3f2bc-ac26-4a6b-947d-907fb4faa9a3" providerId="AD" clId="Web-{60CBC255-161A-4F76-AB13-EE99748CF19E}" dt="2025-02-25T14:55:33.091" v="0" actId="14100"/>
        <pc:sldMkLst>
          <pc:docMk/>
          <pc:sldMk cId="2915660887" sldId="295"/>
        </pc:sldMkLst>
        <pc:spChg chg="mod">
          <ac:chgData name="Hoover, Jeanne" userId="S::hooverj@ecu.edu::b9f3f2bc-ac26-4a6b-947d-907fb4faa9a3" providerId="AD" clId="Web-{60CBC255-161A-4F76-AB13-EE99748CF19E}" dt="2025-02-25T14:55:33.091" v="0" actId="14100"/>
          <ac:spMkLst>
            <pc:docMk/>
            <pc:sldMk cId="2915660887" sldId="295"/>
            <ac:spMk id="142" creationId="{F8BACC30-2B4B-8BA6-2202-81879CF6F29E}"/>
          </ac:spMkLst>
        </pc:spChg>
      </pc:sldChg>
    </pc:docChg>
  </pc:docChgLst>
  <pc:docChgLst>
    <pc:chgData name="Hoover, Jeanne" userId="S::hooverj@ecu.edu::b9f3f2bc-ac26-4a6b-947d-907fb4faa9a3" providerId="AD" clId="Web-{414667F6-941B-43DD-B6B9-558788FC1276}"/>
    <pc:docChg chg="addSld modSld">
      <pc:chgData name="Hoover, Jeanne" userId="S::hooverj@ecu.edu::b9f3f2bc-ac26-4a6b-947d-907fb4faa9a3" providerId="AD" clId="Web-{414667F6-941B-43DD-B6B9-558788FC1276}" dt="2025-02-24T21:32:38.856" v="1189" actId="20577"/>
      <pc:docMkLst>
        <pc:docMk/>
      </pc:docMkLst>
      <pc:sldChg chg="modSp">
        <pc:chgData name="Hoover, Jeanne" userId="S::hooverj@ecu.edu::b9f3f2bc-ac26-4a6b-947d-907fb4faa9a3" providerId="AD" clId="Web-{414667F6-941B-43DD-B6B9-558788FC1276}" dt="2025-02-24T21:20:48.251" v="613" actId="20577"/>
        <pc:sldMkLst>
          <pc:docMk/>
          <pc:sldMk cId="1022066864" sldId="292"/>
        </pc:sldMkLst>
        <pc:spChg chg="mod">
          <ac:chgData name="Hoover, Jeanne" userId="S::hooverj@ecu.edu::b9f3f2bc-ac26-4a6b-947d-907fb4faa9a3" providerId="AD" clId="Web-{414667F6-941B-43DD-B6B9-558788FC1276}" dt="2025-02-24T21:20:48.251" v="613" actId="20577"/>
          <ac:spMkLst>
            <pc:docMk/>
            <pc:sldMk cId="1022066864" sldId="292"/>
            <ac:spMk id="143" creationId="{78C2D452-AE4A-6BAF-C8B2-6712091D04D5}"/>
          </ac:spMkLst>
        </pc:spChg>
      </pc:sldChg>
      <pc:sldChg chg="addSp delSp modSp add replId">
        <pc:chgData name="Hoover, Jeanne" userId="S::hooverj@ecu.edu::b9f3f2bc-ac26-4a6b-947d-907fb4faa9a3" providerId="AD" clId="Web-{414667F6-941B-43DD-B6B9-558788FC1276}" dt="2025-02-24T21:32:38.856" v="1189" actId="20577"/>
        <pc:sldMkLst>
          <pc:docMk/>
          <pc:sldMk cId="2915660887" sldId="295"/>
        </pc:sldMkLst>
        <pc:spChg chg="add del mod">
          <ac:chgData name="Hoover, Jeanne" userId="S::hooverj@ecu.edu::b9f3f2bc-ac26-4a6b-947d-907fb4faa9a3" providerId="AD" clId="Web-{414667F6-941B-43DD-B6B9-558788FC1276}" dt="2025-02-24T21:23:22.050" v="640"/>
          <ac:spMkLst>
            <pc:docMk/>
            <pc:sldMk cId="2915660887" sldId="295"/>
            <ac:spMk id="2" creationId="{1BF71166-3FA7-F548-B241-86F9DD98D1BB}"/>
          </ac:spMkLst>
        </pc:spChg>
        <pc:spChg chg="add mod">
          <ac:chgData name="Hoover, Jeanne" userId="S::hooverj@ecu.edu::b9f3f2bc-ac26-4a6b-947d-907fb4faa9a3" providerId="AD" clId="Web-{414667F6-941B-43DD-B6B9-558788FC1276}" dt="2025-02-24T21:26:51.163" v="748" actId="14100"/>
          <ac:spMkLst>
            <pc:docMk/>
            <pc:sldMk cId="2915660887" sldId="295"/>
            <ac:spMk id="3" creationId="{A14524DD-6477-44F2-E956-78297A31AC55}"/>
          </ac:spMkLst>
        </pc:spChg>
        <pc:spChg chg="mod">
          <ac:chgData name="Hoover, Jeanne" userId="S::hooverj@ecu.edu::b9f3f2bc-ac26-4a6b-947d-907fb4faa9a3" providerId="AD" clId="Web-{414667F6-941B-43DD-B6B9-558788FC1276}" dt="2025-02-24T21:21:55.424" v="614" actId="20577"/>
          <ac:spMkLst>
            <pc:docMk/>
            <pc:sldMk cId="2915660887" sldId="295"/>
            <ac:spMk id="142" creationId="{F8BACC30-2B4B-8BA6-2202-81879CF6F29E}"/>
          </ac:spMkLst>
        </pc:spChg>
        <pc:spChg chg="mod">
          <ac:chgData name="Hoover, Jeanne" userId="S::hooverj@ecu.edu::b9f3f2bc-ac26-4a6b-947d-907fb4faa9a3" providerId="AD" clId="Web-{414667F6-941B-43DD-B6B9-558788FC1276}" dt="2025-02-24T21:32:38.856" v="1189" actId="20577"/>
          <ac:spMkLst>
            <pc:docMk/>
            <pc:sldMk cId="2915660887" sldId="295"/>
            <ac:spMk id="143" creationId="{EC6FEB83-9148-618F-9F09-8AB0343BD5FE}"/>
          </ac:spMkLst>
        </pc:spChg>
      </pc:sldChg>
      <pc:sldChg chg="modSp add replId">
        <pc:chgData name="Hoover, Jeanne" userId="S::hooverj@ecu.edu::b9f3f2bc-ac26-4a6b-947d-907fb4faa9a3" providerId="AD" clId="Web-{414667F6-941B-43DD-B6B9-558788FC1276}" dt="2025-02-24T21:31:58.855" v="1184" actId="20577"/>
        <pc:sldMkLst>
          <pc:docMk/>
          <pc:sldMk cId="4219219505" sldId="296"/>
        </pc:sldMkLst>
        <pc:spChg chg="mod">
          <ac:chgData name="Hoover, Jeanne" userId="S::hooverj@ecu.edu::b9f3f2bc-ac26-4a6b-947d-907fb4faa9a3" providerId="AD" clId="Web-{414667F6-941B-43DD-B6B9-558788FC1276}" dt="2025-02-24T21:27:52.086" v="762" actId="20577"/>
          <ac:spMkLst>
            <pc:docMk/>
            <pc:sldMk cId="4219219505" sldId="296"/>
            <ac:spMk id="142" creationId="{085F429D-B072-E567-0DC3-DD36F46C849E}"/>
          </ac:spMkLst>
        </pc:spChg>
        <pc:spChg chg="mod">
          <ac:chgData name="Hoover, Jeanne" userId="S::hooverj@ecu.edu::b9f3f2bc-ac26-4a6b-947d-907fb4faa9a3" providerId="AD" clId="Web-{414667F6-941B-43DD-B6B9-558788FC1276}" dt="2025-02-24T21:31:58.855" v="1184" actId="20577"/>
          <ac:spMkLst>
            <pc:docMk/>
            <pc:sldMk cId="4219219505" sldId="296"/>
            <ac:spMk id="143" creationId="{18244ED7-2595-79DE-44EE-40BEF72116F0}"/>
          </ac:spMkLst>
        </pc:spChg>
      </pc:sldChg>
    </pc:docChg>
  </pc:docChgLst>
  <pc:docChgLst>
    <pc:chgData name="Durant, David" userId="S::durantd@ecu.edu::13a4e263-81e9-41d6-8552-af6d4b2e6c63" providerId="AD" clId="Web-{243DB53C-8E0D-FF3A-1906-C3F0762EC503}"/>
    <pc:docChg chg="addSld modSld">
      <pc:chgData name="Durant, David" userId="S::durantd@ecu.edu::13a4e263-81e9-41d6-8552-af6d4b2e6c63" providerId="AD" clId="Web-{243DB53C-8E0D-FF3A-1906-C3F0762EC503}" dt="2025-02-27T07:24:23.053" v="411" actId="20577"/>
      <pc:docMkLst>
        <pc:docMk/>
      </pc:docMkLst>
      <pc:sldChg chg="modSp add replId">
        <pc:chgData name="Durant, David" userId="S::durantd@ecu.edu::13a4e263-81e9-41d6-8552-af6d4b2e6c63" providerId="AD" clId="Web-{243DB53C-8E0D-FF3A-1906-C3F0762EC503}" dt="2025-02-27T07:15:08.620" v="179" actId="20577"/>
        <pc:sldMkLst>
          <pc:docMk/>
          <pc:sldMk cId="1956821528" sldId="299"/>
        </pc:sldMkLst>
        <pc:spChg chg="mod">
          <ac:chgData name="Durant, David" userId="S::durantd@ecu.edu::13a4e263-81e9-41d6-8552-af6d4b2e6c63" providerId="AD" clId="Web-{243DB53C-8E0D-FF3A-1906-C3F0762EC503}" dt="2025-02-27T06:50:01.979" v="3" actId="20577"/>
          <ac:spMkLst>
            <pc:docMk/>
            <pc:sldMk cId="1956821528" sldId="299"/>
            <ac:spMk id="142" creationId="{7D245503-4BE7-C953-8FAA-2F6903728E25}"/>
          </ac:spMkLst>
        </pc:spChg>
        <pc:spChg chg="mod">
          <ac:chgData name="Durant, David" userId="S::durantd@ecu.edu::13a4e263-81e9-41d6-8552-af6d4b2e6c63" providerId="AD" clId="Web-{243DB53C-8E0D-FF3A-1906-C3F0762EC503}" dt="2025-02-27T07:15:08.620" v="179" actId="20577"/>
          <ac:spMkLst>
            <pc:docMk/>
            <pc:sldMk cId="1956821528" sldId="299"/>
            <ac:spMk id="143" creationId="{D5CC3266-781B-2946-558B-EF5B669E1C02}"/>
          </ac:spMkLst>
        </pc:spChg>
      </pc:sldChg>
      <pc:sldChg chg="modSp add replId">
        <pc:chgData name="Durant, David" userId="S::durantd@ecu.edu::13a4e263-81e9-41d6-8552-af6d4b2e6c63" providerId="AD" clId="Web-{243DB53C-8E0D-FF3A-1906-C3F0762EC503}" dt="2025-02-27T07:24:23.053" v="411" actId="20577"/>
        <pc:sldMkLst>
          <pc:docMk/>
          <pc:sldMk cId="3578841279" sldId="300"/>
        </pc:sldMkLst>
        <pc:spChg chg="mod">
          <ac:chgData name="Durant, David" userId="S::durantd@ecu.edu::13a4e263-81e9-41d6-8552-af6d4b2e6c63" providerId="AD" clId="Web-{243DB53C-8E0D-FF3A-1906-C3F0762EC503}" dt="2025-02-27T07:24:23.053" v="411" actId="20577"/>
          <ac:spMkLst>
            <pc:docMk/>
            <pc:sldMk cId="3578841279" sldId="300"/>
            <ac:spMk id="143" creationId="{864D299B-3D88-5D53-E9CF-6AAF92A4B261}"/>
          </ac:spMkLst>
        </pc:spChg>
      </pc:sldChg>
    </pc:docChg>
  </pc:docChgLst>
  <pc:docChgLst>
    <pc:chgData name="Cooley, Amy" userId="S::curtisam19@ecu.edu::6c219916-12c9-4946-a801-3c73ce4fcdb5" providerId="AD" clId="Web-{E87E76A9-7510-C466-161D-C4F62F3F6EA9}"/>
    <pc:docChg chg="addSld modSld sldOrd">
      <pc:chgData name="Cooley, Amy" userId="S::curtisam19@ecu.edu::6c219916-12c9-4946-a801-3c73ce4fcdb5" providerId="AD" clId="Web-{E87E76A9-7510-C466-161D-C4F62F3F6EA9}" dt="2025-02-24T22:00:21.993" v="926" actId="14100"/>
      <pc:docMkLst>
        <pc:docMk/>
      </pc:docMkLst>
      <pc:sldChg chg="ord">
        <pc:chgData name="Cooley, Amy" userId="S::curtisam19@ecu.edu::6c219916-12c9-4946-a801-3c73ce4fcdb5" providerId="AD" clId="Web-{E87E76A9-7510-C466-161D-C4F62F3F6EA9}" dt="2025-02-24T21:40:54.666" v="465"/>
        <pc:sldMkLst>
          <pc:docMk/>
          <pc:sldMk cId="0" sldId="258"/>
        </pc:sldMkLst>
      </pc:sldChg>
      <pc:sldChg chg="addSp delSp modSp">
        <pc:chgData name="Cooley, Amy" userId="S::curtisam19@ecu.edu::6c219916-12c9-4946-a801-3c73ce4fcdb5" providerId="AD" clId="Web-{E87E76A9-7510-C466-161D-C4F62F3F6EA9}" dt="2025-02-24T22:00:21.993" v="926" actId="14100"/>
        <pc:sldMkLst>
          <pc:docMk/>
          <pc:sldMk cId="0" sldId="259"/>
        </pc:sldMkLst>
        <pc:spChg chg="add mod">
          <ac:chgData name="Cooley, Amy" userId="S::curtisam19@ecu.edu::6c219916-12c9-4946-a801-3c73ce4fcdb5" providerId="AD" clId="Web-{E87E76A9-7510-C466-161D-C4F62F3F6EA9}" dt="2025-02-24T21:58:51.287" v="921" actId="1076"/>
          <ac:spMkLst>
            <pc:docMk/>
            <pc:sldMk cId="0" sldId="259"/>
            <ac:spMk id="2" creationId="{062E8046-078C-F999-D031-F0657009E70B}"/>
          </ac:spMkLst>
        </pc:spChg>
        <pc:spChg chg="add mod">
          <ac:chgData name="Cooley, Amy" userId="S::curtisam19@ecu.edu::6c219916-12c9-4946-a801-3c73ce4fcdb5" providerId="AD" clId="Web-{E87E76A9-7510-C466-161D-C4F62F3F6EA9}" dt="2025-02-24T21:02:06.685" v="236" actId="1076"/>
          <ac:spMkLst>
            <pc:docMk/>
            <pc:sldMk cId="0" sldId="259"/>
            <ac:spMk id="3" creationId="{ECFD8BF2-DD93-A42B-24DD-F354C425EE4B}"/>
          </ac:spMkLst>
        </pc:spChg>
        <pc:spChg chg="add mod">
          <ac:chgData name="Cooley, Amy" userId="S::curtisam19@ecu.edu::6c219916-12c9-4946-a801-3c73ce4fcdb5" providerId="AD" clId="Web-{E87E76A9-7510-C466-161D-C4F62F3F6EA9}" dt="2025-02-24T21:25:53.893" v="333" actId="1076"/>
          <ac:spMkLst>
            <pc:docMk/>
            <pc:sldMk cId="0" sldId="259"/>
            <ac:spMk id="4" creationId="{F350C715-2199-BC0A-FC86-7273EAA82877}"/>
          </ac:spMkLst>
        </pc:spChg>
        <pc:spChg chg="add del mod">
          <ac:chgData name="Cooley, Amy" userId="S::curtisam19@ecu.edu::6c219916-12c9-4946-a801-3c73ce4fcdb5" providerId="AD" clId="Web-{E87E76A9-7510-C466-161D-C4F62F3F6EA9}" dt="2025-02-24T21:00:35.558" v="226"/>
          <ac:spMkLst>
            <pc:docMk/>
            <pc:sldMk cId="0" sldId="259"/>
            <ac:spMk id="5" creationId="{2A3F829F-7D61-F199-F59E-E8B9DD504ECB}"/>
          </ac:spMkLst>
        </pc:spChg>
        <pc:spChg chg="add mod ord">
          <ac:chgData name="Cooley, Amy" userId="S::curtisam19@ecu.edu::6c219916-12c9-4946-a801-3c73ce4fcdb5" providerId="AD" clId="Web-{E87E76A9-7510-C466-161D-C4F62F3F6EA9}" dt="2025-02-24T21:39:55.977" v="443" actId="1076"/>
          <ac:spMkLst>
            <pc:docMk/>
            <pc:sldMk cId="0" sldId="259"/>
            <ac:spMk id="6" creationId="{4BE0EA3F-7849-52B0-3310-8E70E6828413}"/>
          </ac:spMkLst>
        </pc:spChg>
        <pc:spChg chg="add mod">
          <ac:chgData name="Cooley, Amy" userId="S::curtisam19@ecu.edu::6c219916-12c9-4946-a801-3c73ce4fcdb5" providerId="AD" clId="Web-{E87E76A9-7510-C466-161D-C4F62F3F6EA9}" dt="2025-02-24T21:58:30.959" v="918" actId="1076"/>
          <ac:spMkLst>
            <pc:docMk/>
            <pc:sldMk cId="0" sldId="259"/>
            <ac:spMk id="7" creationId="{68A77E9D-AA36-86C9-CD69-0268C1DDF879}"/>
          </ac:spMkLst>
        </pc:spChg>
        <pc:spChg chg="add mod">
          <ac:chgData name="Cooley, Amy" userId="S::curtisam19@ecu.edu::6c219916-12c9-4946-a801-3c73ce4fcdb5" providerId="AD" clId="Web-{E87E76A9-7510-C466-161D-C4F62F3F6EA9}" dt="2025-02-24T21:58:38.959" v="919" actId="1076"/>
          <ac:spMkLst>
            <pc:docMk/>
            <pc:sldMk cId="0" sldId="259"/>
            <ac:spMk id="8" creationId="{43A41B7B-52E2-35C2-CA8D-E3A1BE8BF344}"/>
          </ac:spMkLst>
        </pc:spChg>
        <pc:spChg chg="mod">
          <ac:chgData name="Cooley, Amy" userId="S::curtisam19@ecu.edu::6c219916-12c9-4946-a801-3c73ce4fcdb5" providerId="AD" clId="Web-{E87E76A9-7510-C466-161D-C4F62F3F6EA9}" dt="2025-02-24T21:58:05.958" v="916" actId="20577"/>
          <ac:spMkLst>
            <pc:docMk/>
            <pc:sldMk cId="0" sldId="259"/>
            <ac:spMk id="197" creationId="{00000000-0000-0000-0000-000000000000}"/>
          </ac:spMkLst>
        </pc:spChg>
        <pc:spChg chg="del mod">
          <ac:chgData name="Cooley, Amy" userId="S::curtisam19@ecu.edu::6c219916-12c9-4946-a801-3c73ce4fcdb5" providerId="AD" clId="Web-{E87E76A9-7510-C466-161D-C4F62F3F6EA9}" dt="2025-02-24T20:12:59.500" v="31"/>
          <ac:spMkLst>
            <pc:docMk/>
            <pc:sldMk cId="0" sldId="259"/>
            <ac:spMk id="242" creationId="{00000000-0000-0000-0000-000000000000}"/>
          </ac:spMkLst>
        </pc:spChg>
        <pc:spChg chg="del mod">
          <ac:chgData name="Cooley, Amy" userId="S::curtisam19@ecu.edu::6c219916-12c9-4946-a801-3c73ce4fcdb5" providerId="AD" clId="Web-{E87E76A9-7510-C466-161D-C4F62F3F6EA9}" dt="2025-02-24T20:13:09.563" v="36"/>
          <ac:spMkLst>
            <pc:docMk/>
            <pc:sldMk cId="0" sldId="259"/>
            <ac:spMk id="245" creationId="{00000000-0000-0000-0000-000000000000}"/>
          </ac:spMkLst>
        </pc:spChg>
        <pc:spChg chg="del mod">
          <ac:chgData name="Cooley, Amy" userId="S::curtisam19@ecu.edu::6c219916-12c9-4946-a801-3c73ce4fcdb5" providerId="AD" clId="Web-{E87E76A9-7510-C466-161D-C4F62F3F6EA9}" dt="2025-02-24T20:13:12.251" v="38"/>
          <ac:spMkLst>
            <pc:docMk/>
            <pc:sldMk cId="0" sldId="259"/>
            <ac:spMk id="247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1:01:49.247" v="233" actId="1076"/>
          <ac:spMkLst>
            <pc:docMk/>
            <pc:sldMk cId="0" sldId="259"/>
            <ac:spMk id="249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1:01:55.622" v="234" actId="1076"/>
          <ac:spMkLst>
            <pc:docMk/>
            <pc:sldMk cId="0" sldId="259"/>
            <ac:spMk id="250" creationId="{00000000-0000-0000-0000-000000000000}"/>
          </ac:spMkLst>
        </pc:spChg>
        <pc:spChg chg="del mod">
          <ac:chgData name="Cooley, Amy" userId="S::curtisam19@ecu.edu::6c219916-12c9-4946-a801-3c73ce4fcdb5" providerId="AD" clId="Web-{E87E76A9-7510-C466-161D-C4F62F3F6EA9}" dt="2025-02-24T20:13:04.219" v="34"/>
          <ac:spMkLst>
            <pc:docMk/>
            <pc:sldMk cId="0" sldId="259"/>
            <ac:spMk id="252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1:02:01.872" v="235" actId="1076"/>
          <ac:spMkLst>
            <pc:docMk/>
            <pc:sldMk cId="0" sldId="259"/>
            <ac:spMk id="253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1:59:11.741" v="924" actId="20577"/>
          <ac:spMkLst>
            <pc:docMk/>
            <pc:sldMk cId="0" sldId="259"/>
            <ac:spMk id="254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0:24:41.252" v="215" actId="1076"/>
          <ac:spMkLst>
            <pc:docMk/>
            <pc:sldMk cId="0" sldId="259"/>
            <ac:spMk id="256" creationId="{00000000-0000-0000-0000-000000000000}"/>
          </ac:spMkLst>
        </pc:spChg>
        <pc:spChg chg="mod">
          <ac:chgData name="Cooley, Amy" userId="S::curtisam19@ecu.edu::6c219916-12c9-4946-a801-3c73ce4fcdb5" providerId="AD" clId="Web-{E87E76A9-7510-C466-161D-C4F62F3F6EA9}" dt="2025-02-24T22:00:21.993" v="926" actId="14100"/>
          <ac:spMkLst>
            <pc:docMk/>
            <pc:sldMk cId="0" sldId="259"/>
            <ac:spMk id="257" creationId="{00000000-0000-0000-0000-000000000000}"/>
          </ac:spMkLst>
        </pc:spChg>
        <pc:spChg chg="del mod topLvl">
          <ac:chgData name="Cooley, Amy" userId="S::curtisam19@ecu.edu::6c219916-12c9-4946-a801-3c73ce4fcdb5" providerId="AD" clId="Web-{E87E76A9-7510-C466-161D-C4F62F3F6EA9}" dt="2025-02-24T21:25:59.237" v="335"/>
          <ac:spMkLst>
            <pc:docMk/>
            <pc:sldMk cId="0" sldId="259"/>
            <ac:spMk id="259" creationId="{00000000-0000-0000-0000-000000000000}"/>
          </ac:spMkLst>
        </pc:spChg>
        <pc:spChg chg="del mod topLvl">
          <ac:chgData name="Cooley, Amy" userId="S::curtisam19@ecu.edu::6c219916-12c9-4946-a801-3c73ce4fcdb5" providerId="AD" clId="Web-{E87E76A9-7510-C466-161D-C4F62F3F6EA9}" dt="2025-02-24T21:26:05.394" v="337"/>
          <ac:spMkLst>
            <pc:docMk/>
            <pc:sldMk cId="0" sldId="259"/>
            <ac:spMk id="260" creationId="{00000000-0000-0000-0000-000000000000}"/>
          </ac:spMkLst>
        </pc:spChg>
        <pc:grpChg chg="mod">
          <ac:chgData name="Cooley, Amy" userId="S::curtisam19@ecu.edu::6c219916-12c9-4946-a801-3c73ce4fcdb5" providerId="AD" clId="Web-{E87E76A9-7510-C466-161D-C4F62F3F6EA9}" dt="2025-02-24T21:58:13.583" v="917" actId="1076"/>
          <ac:grpSpMkLst>
            <pc:docMk/>
            <pc:sldMk cId="0" sldId="259"/>
            <ac:grpSpMk id="198" creationId="{00000000-0000-0000-0000-000000000000}"/>
          </ac:grpSpMkLst>
        </pc:grpChg>
        <pc:grpChg chg="mod">
          <ac:chgData name="Cooley, Amy" userId="S::curtisam19@ecu.edu::6c219916-12c9-4946-a801-3c73ce4fcdb5" providerId="AD" clId="Web-{E87E76A9-7510-C466-161D-C4F62F3F6EA9}" dt="2025-02-24T20:12:55.312" v="30" actId="1076"/>
          <ac:grpSpMkLst>
            <pc:docMk/>
            <pc:sldMk cId="0" sldId="259"/>
            <ac:grpSpMk id="248" creationId="{00000000-0000-0000-0000-000000000000}"/>
          </ac:grpSpMkLst>
        </pc:grpChg>
        <pc:grpChg chg="mod">
          <ac:chgData name="Cooley, Amy" userId="S::curtisam19@ecu.edu::6c219916-12c9-4946-a801-3c73ce4fcdb5" providerId="AD" clId="Web-{E87E76A9-7510-C466-161D-C4F62F3F6EA9}" dt="2025-02-24T21:13:12.280" v="290" actId="1076"/>
          <ac:grpSpMkLst>
            <pc:docMk/>
            <pc:sldMk cId="0" sldId="259"/>
            <ac:grpSpMk id="251" creationId="{00000000-0000-0000-0000-000000000000}"/>
          </ac:grpSpMkLst>
        </pc:grpChg>
        <pc:grpChg chg="mod">
          <ac:chgData name="Cooley, Amy" userId="S::curtisam19@ecu.edu::6c219916-12c9-4946-a801-3c73ce4fcdb5" providerId="AD" clId="Web-{E87E76A9-7510-C466-161D-C4F62F3F6EA9}" dt="2025-02-24T21:24:00.203" v="323" actId="1076"/>
          <ac:grpSpMkLst>
            <pc:docMk/>
            <pc:sldMk cId="0" sldId="259"/>
            <ac:grpSpMk id="255" creationId="{00000000-0000-0000-0000-000000000000}"/>
          </ac:grpSpMkLst>
        </pc:grpChg>
        <pc:grpChg chg="del">
          <ac:chgData name="Cooley, Amy" userId="S::curtisam19@ecu.edu::6c219916-12c9-4946-a801-3c73ce4fcdb5" providerId="AD" clId="Web-{E87E76A9-7510-C466-161D-C4F62F3F6EA9}" dt="2025-02-24T21:25:59.237" v="335"/>
          <ac:grpSpMkLst>
            <pc:docMk/>
            <pc:sldMk cId="0" sldId="259"/>
            <ac:grpSpMk id="258" creationId="{00000000-0000-0000-0000-000000000000}"/>
          </ac:grpSpMkLst>
        </pc:grpChg>
        <pc:cxnChg chg="mod">
          <ac:chgData name="Cooley, Amy" userId="S::curtisam19@ecu.edu::6c219916-12c9-4946-a801-3c73ce4fcdb5" providerId="AD" clId="Web-{E87E76A9-7510-C466-161D-C4F62F3F6EA9}" dt="2025-02-24T20:12:59.500" v="31"/>
          <ac:cxnSpMkLst>
            <pc:docMk/>
            <pc:sldMk cId="0" sldId="259"/>
            <ac:cxnSpMk id="241" creationId="{00000000-0000-0000-0000-000000000000}"/>
          </ac:cxnSpMkLst>
        </pc:cxnChg>
        <pc:cxnChg chg="mod">
          <ac:chgData name="Cooley, Amy" userId="S::curtisam19@ecu.edu::6c219916-12c9-4946-a801-3c73ce4fcdb5" providerId="AD" clId="Web-{E87E76A9-7510-C466-161D-C4F62F3F6EA9}" dt="2025-02-24T21:26:09.191" v="338" actId="1076"/>
          <ac:cxnSpMkLst>
            <pc:docMk/>
            <pc:sldMk cId="0" sldId="259"/>
            <ac:cxnSpMk id="244" creationId="{00000000-0000-0000-0000-000000000000}"/>
          </ac:cxnSpMkLst>
        </pc:cxnChg>
        <pc:cxnChg chg="mod">
          <ac:chgData name="Cooley, Amy" userId="S::curtisam19@ecu.edu::6c219916-12c9-4946-a801-3c73ce4fcdb5" providerId="AD" clId="Web-{E87E76A9-7510-C466-161D-C4F62F3F6EA9}" dt="2025-02-24T21:26:15.706" v="339" actId="1076"/>
          <ac:cxnSpMkLst>
            <pc:docMk/>
            <pc:sldMk cId="0" sldId="259"/>
            <ac:cxnSpMk id="246" creationId="{00000000-0000-0000-0000-000000000000}"/>
          </ac:cxnSpMkLst>
        </pc:cxnChg>
      </pc:sldChg>
      <pc:sldChg chg="modSp ord">
        <pc:chgData name="Cooley, Amy" userId="S::curtisam19@ecu.edu::6c219916-12c9-4946-a801-3c73ce4fcdb5" providerId="AD" clId="Web-{E87E76A9-7510-C466-161D-C4F62F3F6EA9}" dt="2025-02-24T21:56:24.018" v="912" actId="20577"/>
        <pc:sldMkLst>
          <pc:docMk/>
          <pc:sldMk cId="768465935" sldId="291"/>
        </pc:sldMkLst>
        <pc:spChg chg="mod">
          <ac:chgData name="Cooley, Amy" userId="S::curtisam19@ecu.edu::6c219916-12c9-4946-a801-3c73ce4fcdb5" providerId="AD" clId="Web-{E87E76A9-7510-C466-161D-C4F62F3F6EA9}" dt="2025-02-24T21:56:24.018" v="912" actId="20577"/>
          <ac:spMkLst>
            <pc:docMk/>
            <pc:sldMk cId="768465935" sldId="291"/>
            <ac:spMk id="142" creationId="{C05FEF93-A70B-22EC-8F50-20C36A4275AB}"/>
          </ac:spMkLst>
        </pc:spChg>
        <pc:spChg chg="mod">
          <ac:chgData name="Cooley, Amy" userId="S::curtisam19@ecu.edu::6c219916-12c9-4946-a801-3c73ce4fcdb5" providerId="AD" clId="Web-{E87E76A9-7510-C466-161D-C4F62F3F6EA9}" dt="2025-02-24T21:55:51.986" v="909" actId="1076"/>
          <ac:spMkLst>
            <pc:docMk/>
            <pc:sldMk cId="768465935" sldId="291"/>
            <ac:spMk id="143" creationId="{202C75CA-C513-46CB-7543-90F71097E1BD}"/>
          </ac:spMkLst>
        </pc:spChg>
      </pc:sldChg>
      <pc:sldChg chg="modSp new">
        <pc:chgData name="Cooley, Amy" userId="S::curtisam19@ecu.edu::6c219916-12c9-4946-a801-3c73ce4fcdb5" providerId="AD" clId="Web-{E87E76A9-7510-C466-161D-C4F62F3F6EA9}" dt="2025-02-24T21:40:37.181" v="464" actId="20577"/>
        <pc:sldMkLst>
          <pc:docMk/>
          <pc:sldMk cId="1267937093" sldId="297"/>
        </pc:sldMkLst>
        <pc:spChg chg="mod">
          <ac:chgData name="Cooley, Amy" userId="S::curtisam19@ecu.edu::6c219916-12c9-4946-a801-3c73ce4fcdb5" providerId="AD" clId="Web-{E87E76A9-7510-C466-161D-C4F62F3F6EA9}" dt="2025-02-24T21:40:37.181" v="464" actId="20577"/>
          <ac:spMkLst>
            <pc:docMk/>
            <pc:sldMk cId="1267937093" sldId="297"/>
            <ac:spMk id="2" creationId="{C5791FBD-8853-EF8A-0AB5-C249E9D542FE}"/>
          </ac:spMkLst>
        </pc:spChg>
      </pc:sldChg>
    </pc:docChg>
  </pc:docChgLst>
  <pc:docChgLst>
    <pc:chgData name="Hoover, Jeanne" userId="S::hooverj@ecu.edu::b9f3f2bc-ac26-4a6b-947d-907fb4faa9a3" providerId="AD" clId="Web-{ADC7243A-3697-41EE-B3B2-094AAE996628}"/>
    <pc:docChg chg="modSld">
      <pc:chgData name="Hoover, Jeanne" userId="S::hooverj@ecu.edu::b9f3f2bc-ac26-4a6b-947d-907fb4faa9a3" providerId="AD" clId="Web-{ADC7243A-3697-41EE-B3B2-094AAE996628}" dt="2025-02-20T16:37:29.988" v="175" actId="20577"/>
      <pc:docMkLst>
        <pc:docMk/>
      </pc:docMkLst>
      <pc:sldChg chg="modSp">
        <pc:chgData name="Hoover, Jeanne" userId="S::hooverj@ecu.edu::b9f3f2bc-ac26-4a6b-947d-907fb4faa9a3" providerId="AD" clId="Web-{ADC7243A-3697-41EE-B3B2-094AAE996628}" dt="2025-02-20T16:37:29.988" v="175" actId="20577"/>
        <pc:sldMkLst>
          <pc:docMk/>
          <pc:sldMk cId="0" sldId="257"/>
        </pc:sldMkLst>
        <pc:spChg chg="mod">
          <ac:chgData name="Hoover, Jeanne" userId="S::hooverj@ecu.edu::b9f3f2bc-ac26-4a6b-947d-907fb4faa9a3" providerId="AD" clId="Web-{ADC7243A-3697-41EE-B3B2-094AAE996628}" dt="2025-02-20T16:12:55.396" v="0" actId="20577"/>
          <ac:spMkLst>
            <pc:docMk/>
            <pc:sldMk cId="0" sldId="257"/>
            <ac:spMk id="142" creationId="{00000000-0000-0000-0000-000000000000}"/>
          </ac:spMkLst>
        </pc:spChg>
        <pc:spChg chg="mod">
          <ac:chgData name="Hoover, Jeanne" userId="S::hooverj@ecu.edu::b9f3f2bc-ac26-4a6b-947d-907fb4faa9a3" providerId="AD" clId="Web-{ADC7243A-3697-41EE-B3B2-094AAE996628}" dt="2025-02-20T16:37:29.988" v="175" actId="20577"/>
          <ac:spMkLst>
            <pc:docMk/>
            <pc:sldMk cId="0" sldId="257"/>
            <ac:spMk id="143" creationId="{00000000-0000-0000-0000-000000000000}"/>
          </ac:spMkLst>
        </pc:spChg>
      </pc:sldChg>
    </pc:docChg>
  </pc:docChgLst>
  <pc:docChgLst>
    <pc:chgData name="Durant, David" userId="S::durantd@ecu.edu::13a4e263-81e9-41d6-8552-af6d4b2e6c63" providerId="AD" clId="Web-{5CAE635F-550F-8C98-077C-219933A7364D}"/>
    <pc:docChg chg="addSld modSld">
      <pc:chgData name="Durant, David" userId="S::durantd@ecu.edu::13a4e263-81e9-41d6-8552-af6d4b2e6c63" providerId="AD" clId="Web-{5CAE635F-550F-8C98-077C-219933A7364D}" dt="2025-03-24T06:40:44.509" v="214" actId="14100"/>
      <pc:docMkLst>
        <pc:docMk/>
      </pc:docMkLst>
      <pc:sldChg chg="modSp">
        <pc:chgData name="Durant, David" userId="S::durantd@ecu.edu::13a4e263-81e9-41d6-8552-af6d4b2e6c63" providerId="AD" clId="Web-{5CAE635F-550F-8C98-077C-219933A7364D}" dt="2025-03-24T06:30:54.045" v="73" actId="20577"/>
        <pc:sldMkLst>
          <pc:docMk/>
          <pc:sldMk cId="3578841279" sldId="300"/>
        </pc:sldMkLst>
        <pc:spChg chg="mod">
          <ac:chgData name="Durant, David" userId="S::durantd@ecu.edu::13a4e263-81e9-41d6-8552-af6d4b2e6c63" providerId="AD" clId="Web-{5CAE635F-550F-8C98-077C-219933A7364D}" dt="2025-03-24T06:30:54.045" v="73" actId="20577"/>
          <ac:spMkLst>
            <pc:docMk/>
            <pc:sldMk cId="3578841279" sldId="300"/>
            <ac:spMk id="143" creationId="{864D299B-3D88-5D53-E9CF-6AAF92A4B261}"/>
          </ac:spMkLst>
        </pc:spChg>
      </pc:sldChg>
      <pc:sldChg chg="addSp delSp modSp add replId">
        <pc:chgData name="Durant, David" userId="S::durantd@ecu.edu::13a4e263-81e9-41d6-8552-af6d4b2e6c63" providerId="AD" clId="Web-{5CAE635F-550F-8C98-077C-219933A7364D}" dt="2025-03-24T06:30:28.419" v="70" actId="14100"/>
        <pc:sldMkLst>
          <pc:docMk/>
          <pc:sldMk cId="2655056900" sldId="302"/>
        </pc:sldMkLst>
        <pc:spChg chg="mod">
          <ac:chgData name="Durant, David" userId="S::durantd@ecu.edu::13a4e263-81e9-41d6-8552-af6d4b2e6c63" providerId="AD" clId="Web-{5CAE635F-550F-8C98-077C-219933A7364D}" dt="2025-03-24T06:26:21.677" v="38" actId="20577"/>
          <ac:spMkLst>
            <pc:docMk/>
            <pc:sldMk cId="2655056900" sldId="302"/>
            <ac:spMk id="142" creationId="{4134FE80-8BC0-4107-58E9-A2EC724ACF76}"/>
          </ac:spMkLst>
        </pc:spChg>
        <pc:spChg chg="mod">
          <ac:chgData name="Durant, David" userId="S::durantd@ecu.edu::13a4e263-81e9-41d6-8552-af6d4b2e6c63" providerId="AD" clId="Web-{5CAE635F-550F-8C98-077C-219933A7364D}" dt="2025-03-24T06:30:28.419" v="70" actId="14100"/>
          <ac:spMkLst>
            <pc:docMk/>
            <pc:sldMk cId="2655056900" sldId="302"/>
            <ac:spMk id="143" creationId="{DD51F5FB-8973-8442-FA0C-98ABF9D5327A}"/>
          </ac:spMkLst>
        </pc:spChg>
        <pc:picChg chg="add del mod">
          <ac:chgData name="Durant, David" userId="S::durantd@ecu.edu::13a4e263-81e9-41d6-8552-af6d4b2e6c63" providerId="AD" clId="Web-{5CAE635F-550F-8C98-077C-219933A7364D}" dt="2025-03-24T06:26:36.006" v="40"/>
          <ac:picMkLst>
            <pc:docMk/>
            <pc:sldMk cId="2655056900" sldId="302"/>
            <ac:picMk id="2" creationId="{944609B9-8D5D-7E48-4FB1-43FB346D2685}"/>
          </ac:picMkLst>
        </pc:picChg>
        <pc:picChg chg="add mod">
          <ac:chgData name="Durant, David" userId="S::durantd@ecu.edu::13a4e263-81e9-41d6-8552-af6d4b2e6c63" providerId="AD" clId="Web-{5CAE635F-550F-8C98-077C-219933A7364D}" dt="2025-03-24T06:29:10.010" v="55" actId="1076"/>
          <ac:picMkLst>
            <pc:docMk/>
            <pc:sldMk cId="2655056900" sldId="302"/>
            <ac:picMk id="3" creationId="{BC019CBC-9548-13BA-9CE8-E635DCBEF14B}"/>
          </ac:picMkLst>
        </pc:picChg>
      </pc:sldChg>
      <pc:sldChg chg="modSp add replId">
        <pc:chgData name="Durant, David" userId="S::durantd@ecu.edu::13a4e263-81e9-41d6-8552-af6d4b2e6c63" providerId="AD" clId="Web-{5CAE635F-550F-8C98-077C-219933A7364D}" dt="2025-03-24T06:40:44.509" v="214" actId="14100"/>
        <pc:sldMkLst>
          <pc:docMk/>
          <pc:sldMk cId="3110059869" sldId="303"/>
        </pc:sldMkLst>
        <pc:spChg chg="mod">
          <ac:chgData name="Durant, David" userId="S::durantd@ecu.edu::13a4e263-81e9-41d6-8552-af6d4b2e6c63" providerId="AD" clId="Web-{5CAE635F-550F-8C98-077C-219933A7364D}" dt="2025-03-24T06:40:44.509" v="214" actId="14100"/>
          <ac:spMkLst>
            <pc:docMk/>
            <pc:sldMk cId="3110059869" sldId="303"/>
            <ac:spMk id="143" creationId="{E9FE6313-CE75-6787-020E-567D90224FF2}"/>
          </ac:spMkLst>
        </pc:spChg>
      </pc:sldChg>
    </pc:docChg>
  </pc:docChgLst>
  <pc:docChgLst>
    <pc:chgData name="Hoover, Jeanne" userId="S::hooverj@ecu.edu::b9f3f2bc-ac26-4a6b-947d-907fb4faa9a3" providerId="AD" clId="Web-{EA16CFE7-BF24-4B8C-BCF4-F76CC03F4AC6}"/>
    <pc:docChg chg="delSld modSld">
      <pc:chgData name="Hoover, Jeanne" userId="S::hooverj@ecu.edu::b9f3f2bc-ac26-4a6b-947d-907fb4faa9a3" providerId="AD" clId="Web-{EA16CFE7-BF24-4B8C-BCF4-F76CC03F4AC6}" dt="2025-02-27T14:57:10.275" v="16" actId="20577"/>
      <pc:docMkLst>
        <pc:docMk/>
      </pc:docMkLst>
      <pc:sldChg chg="delSp">
        <pc:chgData name="Hoover, Jeanne" userId="S::hooverj@ecu.edu::b9f3f2bc-ac26-4a6b-947d-907fb4faa9a3" providerId="AD" clId="Web-{EA16CFE7-BF24-4B8C-BCF4-F76CC03F4AC6}" dt="2025-02-27T14:24:31.342" v="0"/>
        <pc:sldMkLst>
          <pc:docMk/>
          <pc:sldMk cId="0" sldId="256"/>
        </pc:sldMkLst>
        <pc:spChg chg="del topLvl">
          <ac:chgData name="Hoover, Jeanne" userId="S::hooverj@ecu.edu::b9f3f2bc-ac26-4a6b-947d-907fb4faa9a3" providerId="AD" clId="Web-{EA16CFE7-BF24-4B8C-BCF4-F76CC03F4AC6}" dt="2025-02-27T14:24:31.342" v="0"/>
          <ac:spMkLst>
            <pc:docMk/>
            <pc:sldMk cId="0" sldId="256"/>
            <ac:spMk id="115" creationId="{00000000-0000-0000-0000-000000000000}"/>
          </ac:spMkLst>
        </pc:spChg>
        <pc:grpChg chg="del">
          <ac:chgData name="Hoover, Jeanne" userId="S::hooverj@ecu.edu::b9f3f2bc-ac26-4a6b-947d-907fb4faa9a3" providerId="AD" clId="Web-{EA16CFE7-BF24-4B8C-BCF4-F76CC03F4AC6}" dt="2025-02-27T14:24:31.342" v="0"/>
          <ac:grpSpMkLst>
            <pc:docMk/>
            <pc:sldMk cId="0" sldId="256"/>
            <ac:grpSpMk id="103" creationId="{00000000-0000-0000-0000-000000000000}"/>
          </ac:grpSpMkLst>
        </pc:grpChg>
        <pc:grpChg chg="topLvl">
          <ac:chgData name="Hoover, Jeanne" userId="S::hooverj@ecu.edu::b9f3f2bc-ac26-4a6b-947d-907fb4faa9a3" providerId="AD" clId="Web-{EA16CFE7-BF24-4B8C-BCF4-F76CC03F4AC6}" dt="2025-02-27T14:24:31.342" v="0"/>
          <ac:grpSpMkLst>
            <pc:docMk/>
            <pc:sldMk cId="0" sldId="256"/>
            <ac:grpSpMk id="104" creationId="{00000000-0000-0000-0000-000000000000}"/>
          </ac:grpSpMkLst>
        </pc:grpChg>
      </pc:sldChg>
      <pc:sldChg chg="del">
        <pc:chgData name="Hoover, Jeanne" userId="S::hooverj@ecu.edu::b9f3f2bc-ac26-4a6b-947d-907fb4faa9a3" providerId="AD" clId="Web-{EA16CFE7-BF24-4B8C-BCF4-F76CC03F4AC6}" dt="2025-02-27T14:43:03.849" v="1"/>
        <pc:sldMkLst>
          <pc:docMk/>
          <pc:sldMk cId="1267937093" sldId="297"/>
        </pc:sldMkLst>
      </pc:sldChg>
      <pc:sldChg chg="del">
        <pc:chgData name="Hoover, Jeanne" userId="S::hooverj@ecu.edu::b9f3f2bc-ac26-4a6b-947d-907fb4faa9a3" providerId="AD" clId="Web-{EA16CFE7-BF24-4B8C-BCF4-F76CC03F4AC6}" dt="2025-02-27T14:43:06.458" v="2"/>
        <pc:sldMkLst>
          <pc:docMk/>
          <pc:sldMk cId="3233655595" sldId="298"/>
        </pc:sldMkLst>
      </pc:sldChg>
      <pc:sldChg chg="modSp">
        <pc:chgData name="Hoover, Jeanne" userId="S::hooverj@ecu.edu::b9f3f2bc-ac26-4a6b-947d-907fb4faa9a3" providerId="AD" clId="Web-{EA16CFE7-BF24-4B8C-BCF4-F76CC03F4AC6}" dt="2025-02-27T14:57:00.494" v="15" actId="20577"/>
        <pc:sldMkLst>
          <pc:docMk/>
          <pc:sldMk cId="1956821528" sldId="299"/>
        </pc:sldMkLst>
        <pc:spChg chg="mod">
          <ac:chgData name="Hoover, Jeanne" userId="S::hooverj@ecu.edu::b9f3f2bc-ac26-4a6b-947d-907fb4faa9a3" providerId="AD" clId="Web-{EA16CFE7-BF24-4B8C-BCF4-F76CC03F4AC6}" dt="2025-02-27T14:57:00.494" v="15" actId="20577"/>
          <ac:spMkLst>
            <pc:docMk/>
            <pc:sldMk cId="1956821528" sldId="299"/>
            <ac:spMk id="143" creationId="{D5CC3266-781B-2946-558B-EF5B669E1C02}"/>
          </ac:spMkLst>
        </pc:spChg>
      </pc:sldChg>
      <pc:sldChg chg="modSp">
        <pc:chgData name="Hoover, Jeanne" userId="S::hooverj@ecu.edu::b9f3f2bc-ac26-4a6b-947d-907fb4faa9a3" providerId="AD" clId="Web-{EA16CFE7-BF24-4B8C-BCF4-F76CC03F4AC6}" dt="2025-02-27T14:57:10.275" v="16" actId="20577"/>
        <pc:sldMkLst>
          <pc:docMk/>
          <pc:sldMk cId="3578841279" sldId="300"/>
        </pc:sldMkLst>
        <pc:spChg chg="mod">
          <ac:chgData name="Hoover, Jeanne" userId="S::hooverj@ecu.edu::b9f3f2bc-ac26-4a6b-947d-907fb4faa9a3" providerId="AD" clId="Web-{EA16CFE7-BF24-4B8C-BCF4-F76CC03F4AC6}" dt="2025-02-27T14:57:10.275" v="16" actId="20577"/>
          <ac:spMkLst>
            <pc:docMk/>
            <pc:sldMk cId="3578841279" sldId="300"/>
            <ac:spMk id="143" creationId="{864D299B-3D88-5D53-E9CF-6AAF92A4B261}"/>
          </ac:spMkLst>
        </pc:spChg>
      </pc:sldChg>
    </pc:docChg>
  </pc:docChgLst>
  <pc:docChgLst>
    <pc:chgData name="Hoover, Jeanne" userId="S::hooverj@ecu.edu::b9f3f2bc-ac26-4a6b-947d-907fb4faa9a3" providerId="AD" clId="Web-{9D32A3C4-350D-44D5-8481-8FFEB53E27D4}"/>
    <pc:docChg chg="addSld modSld sldOrd">
      <pc:chgData name="Hoover, Jeanne" userId="S::hooverj@ecu.edu::b9f3f2bc-ac26-4a6b-947d-907fb4faa9a3" providerId="AD" clId="Web-{9D32A3C4-350D-44D5-8481-8FFEB53E27D4}" dt="2025-02-20T17:54:47.644" v="494" actId="20577"/>
      <pc:docMkLst>
        <pc:docMk/>
      </pc:docMkLst>
      <pc:sldChg chg="modSp">
        <pc:chgData name="Hoover, Jeanne" userId="S::hooverj@ecu.edu::b9f3f2bc-ac26-4a6b-947d-907fb4faa9a3" providerId="AD" clId="Web-{9D32A3C4-350D-44D5-8481-8FFEB53E27D4}" dt="2025-02-20T17:54:39.222" v="492" actId="20577"/>
        <pc:sldMkLst>
          <pc:docMk/>
          <pc:sldMk cId="0" sldId="257"/>
        </pc:sldMkLst>
        <pc:spChg chg="mod">
          <ac:chgData name="Hoover, Jeanne" userId="S::hooverj@ecu.edu::b9f3f2bc-ac26-4a6b-947d-907fb4faa9a3" providerId="AD" clId="Web-{9D32A3C4-350D-44D5-8481-8FFEB53E27D4}" dt="2025-02-20T17:54:39.222" v="492" actId="20577"/>
          <ac:spMkLst>
            <pc:docMk/>
            <pc:sldMk cId="0" sldId="257"/>
            <ac:spMk id="143" creationId="{00000000-0000-0000-0000-000000000000}"/>
          </ac:spMkLst>
        </pc:spChg>
      </pc:sldChg>
      <pc:sldChg chg="modSp add replId">
        <pc:chgData name="Hoover, Jeanne" userId="S::hooverj@ecu.edu::b9f3f2bc-ac26-4a6b-947d-907fb4faa9a3" providerId="AD" clId="Web-{9D32A3C4-350D-44D5-8481-8FFEB53E27D4}" dt="2025-02-20T17:54:47.644" v="494" actId="20577"/>
        <pc:sldMkLst>
          <pc:docMk/>
          <pc:sldMk cId="1274038117" sldId="293"/>
        </pc:sldMkLst>
        <pc:spChg chg="mod">
          <ac:chgData name="Hoover, Jeanne" userId="S::hooverj@ecu.edu::b9f3f2bc-ac26-4a6b-947d-907fb4faa9a3" providerId="AD" clId="Web-{9D32A3C4-350D-44D5-8481-8FFEB53E27D4}" dt="2025-02-20T17:43:43.035" v="226" actId="14100"/>
          <ac:spMkLst>
            <pc:docMk/>
            <pc:sldMk cId="1274038117" sldId="293"/>
            <ac:spMk id="142" creationId="{64B9ADFA-3260-75D4-A574-BEB836239194}"/>
          </ac:spMkLst>
        </pc:spChg>
        <pc:spChg chg="mod">
          <ac:chgData name="Hoover, Jeanne" userId="S::hooverj@ecu.edu::b9f3f2bc-ac26-4a6b-947d-907fb4faa9a3" providerId="AD" clId="Web-{9D32A3C4-350D-44D5-8481-8FFEB53E27D4}" dt="2025-02-20T17:54:47.644" v="494" actId="20577"/>
          <ac:spMkLst>
            <pc:docMk/>
            <pc:sldMk cId="1274038117" sldId="293"/>
            <ac:spMk id="143" creationId="{EA759A45-CB1E-8431-5C53-460D87BEC4DE}"/>
          </ac:spMkLst>
        </pc:spChg>
      </pc:sldChg>
      <pc:sldChg chg="modSp add ord replId">
        <pc:chgData name="Hoover, Jeanne" userId="S::hooverj@ecu.edu::b9f3f2bc-ac26-4a6b-947d-907fb4faa9a3" providerId="AD" clId="Web-{9D32A3C4-350D-44D5-8481-8FFEB53E27D4}" dt="2025-02-20T17:52:12.644" v="460" actId="20577"/>
        <pc:sldMkLst>
          <pc:docMk/>
          <pc:sldMk cId="3588185256" sldId="294"/>
        </pc:sldMkLst>
        <pc:spChg chg="mod">
          <ac:chgData name="Hoover, Jeanne" userId="S::hooverj@ecu.edu::b9f3f2bc-ac26-4a6b-947d-907fb4faa9a3" providerId="AD" clId="Web-{9D32A3C4-350D-44D5-8481-8FFEB53E27D4}" dt="2025-02-20T17:52:12.644" v="460" actId="20577"/>
          <ac:spMkLst>
            <pc:docMk/>
            <pc:sldMk cId="3588185256" sldId="294"/>
            <ac:spMk id="143" creationId="{0A2057C3-7E69-D633-24C9-660A8B6446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341610BF-D72D-3EF5-7F12-ADC86BCCF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8F4668CF-335C-9B3F-345F-F2226DFC99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84C68281-8D1C-05DF-C5A5-1324A3146BC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2760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CE06913C-AA93-9EAA-5A8C-C36B83F94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DD8AD65C-AFA7-03C4-95E1-2EACE8CEDC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791958DA-80EF-F5CB-1040-944E835043F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88683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7856ABD0-B551-2CD8-1CC1-B2491A6F3C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A4BD7BAA-E7C4-5BE3-0B72-59FDFEE588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1430B7DD-B4D8-23F4-5521-19FAFDBE0E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2997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7ee146c3c_0_2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27ee146c3c_0_2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525858F1-D378-0A67-5FF7-1AF727A4B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776721C4-E1AF-2E45-0F47-5292321C42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32F4E981-6A34-F4D1-06B2-B15CCF86F83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038249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D3E2CDF7-742A-473E-1E67-AA6D9D49E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dfce81f19_0_45:notes">
            <a:extLst>
              <a:ext uri="{FF2B5EF4-FFF2-40B4-BE49-F238E27FC236}">
                <a16:creationId xmlns:a16="http://schemas.microsoft.com/office/drawing/2014/main" id="{10D5A5CE-BA91-7813-86CB-DC7A494010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dfce81f19_0_45:notes">
            <a:extLst>
              <a:ext uri="{FF2B5EF4-FFF2-40B4-BE49-F238E27FC236}">
                <a16:creationId xmlns:a16="http://schemas.microsoft.com/office/drawing/2014/main" id="{067D2368-ED70-C803-A8E9-206A1B78FB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450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Google Shape;1028;g228d83292e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9" name="Google Shape;1029;g228d83292e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C5B73045-FAED-3051-7AFA-364F9EC1C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809D0479-903D-0DFB-01A9-039AF3D7C70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4D4AA939-B7F2-F67C-94B0-9C2D433720A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0672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8590B1FE-31C8-5427-E6AE-47FF1484E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4F1D06EC-CF5F-16AD-4881-00F3751D2A7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3BC826B3-9147-E7C1-25AC-74936AC9A46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942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6574799E-A776-FB94-CB74-128153E01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B95FA90F-FF6A-E3F4-BA7C-B7C388DD7E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B9C47DC5-333E-8670-D53B-B826FAE8D33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7810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0D641804-8428-2141-E75F-FA024C5E0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F8E6D78F-BEB4-E998-FE9E-B3FAEA6A4E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88532F19-4287-68F9-DD7C-BCCADEB5AB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451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A3886099-5F70-5AB3-BAF6-5D512452C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FE8AF14F-E764-8148-AFCC-9F60C96C02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88F99242-80E0-F731-9842-D7505E4C63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2155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>
          <a:extLst>
            <a:ext uri="{FF2B5EF4-FFF2-40B4-BE49-F238E27FC236}">
              <a16:creationId xmlns:a16="http://schemas.microsoft.com/office/drawing/2014/main" id="{F99C41C6-AEAF-141C-0A74-2B04513983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27ee146c3c_0_68:notes">
            <a:extLst>
              <a:ext uri="{FF2B5EF4-FFF2-40B4-BE49-F238E27FC236}">
                <a16:creationId xmlns:a16="http://schemas.microsoft.com/office/drawing/2014/main" id="{3EF058A3-FA44-B400-DFC5-B24406C953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27ee146c3c_0_68:notes">
            <a:extLst>
              <a:ext uri="{FF2B5EF4-FFF2-40B4-BE49-F238E27FC236}">
                <a16:creationId xmlns:a16="http://schemas.microsoft.com/office/drawing/2014/main" id="{6E8C17C0-9B68-C2B2-FFFB-B9EAB67819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6179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002350" y="1025375"/>
            <a:ext cx="5139300" cy="25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8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338300" y="3621525"/>
            <a:ext cx="4528800" cy="411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2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3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4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5"/>
          </p:nvPr>
        </p:nvSpPr>
        <p:spPr>
          <a:xfrm>
            <a:off x="7059175" y="186525"/>
            <a:ext cx="1371600" cy="3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5" name="Google Shape;15;p2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6" name="Google Shape;16;p2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 hasCustomPrompt="1"/>
          </p:nvPr>
        </p:nvSpPr>
        <p:spPr>
          <a:xfrm>
            <a:off x="1856350" y="1757825"/>
            <a:ext cx="5431200" cy="121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71" name="Google Shape;71;p11"/>
          <p:cNvSpPr txBox="1">
            <a:spLocks noGrp="1"/>
          </p:cNvSpPr>
          <p:nvPr>
            <p:ph type="subTitle" idx="1"/>
          </p:nvPr>
        </p:nvSpPr>
        <p:spPr>
          <a:xfrm>
            <a:off x="1856350" y="2974100"/>
            <a:ext cx="5431200" cy="411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subTitle" idx="2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ubTitle" idx="3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ubTitle" idx="4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ubTitle" idx="5"/>
          </p:nvPr>
        </p:nvSpPr>
        <p:spPr>
          <a:xfrm>
            <a:off x="7059175" y="186525"/>
            <a:ext cx="1371600" cy="3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6" name="Google Shape;76;p11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7" name="Google Shape;77;p11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380400" y="1273525"/>
            <a:ext cx="4445400" cy="1740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431100" y="3530450"/>
            <a:ext cx="4580400" cy="411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714300" y="1764027"/>
            <a:ext cx="1367400" cy="7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7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0000"/>
              <a:buNone/>
              <a:defRPr sz="10000"/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3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4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5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ubTitle" idx="6"/>
          </p:nvPr>
        </p:nvSpPr>
        <p:spPr>
          <a:xfrm>
            <a:off x="7059175" y="186525"/>
            <a:ext cx="1371600" cy="3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5" name="Google Shape;25;p3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Google Shape;26;p3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4401300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0000" y="1909375"/>
            <a:ext cx="6233400" cy="269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unito Light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cxnSp>
        <p:nvCxnSpPr>
          <p:cNvPr id="30" name="Google Shape;30;p4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1" name="Google Shape;31;p4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720000" y="5394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1"/>
          </p:nvPr>
        </p:nvSpPr>
        <p:spPr>
          <a:xfrm>
            <a:off x="5055284" y="3608749"/>
            <a:ext cx="2505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ubTitle" idx="2"/>
          </p:nvPr>
        </p:nvSpPr>
        <p:spPr>
          <a:xfrm>
            <a:off x="1583300" y="3608749"/>
            <a:ext cx="2505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ubTitle" idx="3"/>
          </p:nvPr>
        </p:nvSpPr>
        <p:spPr>
          <a:xfrm>
            <a:off x="5055275" y="3300725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4"/>
          </p:nvPr>
        </p:nvSpPr>
        <p:spPr>
          <a:xfrm>
            <a:off x="1583300" y="3300725"/>
            <a:ext cx="2505600" cy="39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Font typeface="Bebas Neue"/>
              <a:buNone/>
              <a:defRPr sz="27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cxnSp>
        <p:nvCxnSpPr>
          <p:cNvPr id="38" name="Google Shape;38;p5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9" name="Google Shape;39;p5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720000" y="5394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42" name="Google Shape;42;p6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3" name="Google Shape;43;p6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20000" y="539450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ubTitle" idx="1"/>
          </p:nvPr>
        </p:nvSpPr>
        <p:spPr>
          <a:xfrm>
            <a:off x="720000" y="1541950"/>
            <a:ext cx="42948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cxnSp>
        <p:nvCxnSpPr>
          <p:cNvPr id="47" name="Google Shape;47;p7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8" name="Google Shape;48;p7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969250" y="2047600"/>
            <a:ext cx="5205300" cy="104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ubTitle" idx="1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ubTitle" idx="2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ubTitle" idx="3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ubTitle" idx="4"/>
          </p:nvPr>
        </p:nvSpPr>
        <p:spPr>
          <a:xfrm>
            <a:off x="7059175" y="186525"/>
            <a:ext cx="1371600" cy="3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5" name="Google Shape;55;p8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8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2135550" y="1673950"/>
            <a:ext cx="4872900" cy="146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ubTitle" idx="1"/>
          </p:nvPr>
        </p:nvSpPr>
        <p:spPr>
          <a:xfrm>
            <a:off x="2135550" y="3058350"/>
            <a:ext cx="4872900" cy="411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ubTitle" idx="2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ubTitle" idx="3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ubTitle" idx="4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 sz="1000"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5"/>
          </p:nvPr>
        </p:nvSpPr>
        <p:spPr>
          <a:xfrm>
            <a:off x="7059175" y="186525"/>
            <a:ext cx="1371600" cy="30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000"/>
              <a:buFont typeface="Bebas Neue"/>
              <a:buNone/>
              <a:defRPr>
                <a:solidFill>
                  <a:schemeClr val="lt2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4" name="Google Shape;64;p9"/>
          <p:cNvCxnSpPr/>
          <p:nvPr/>
        </p:nvCxnSpPr>
        <p:spPr>
          <a:xfrm>
            <a:off x="706050" y="539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5" name="Google Shape;65;p9"/>
          <p:cNvCxnSpPr/>
          <p:nvPr/>
        </p:nvCxnSpPr>
        <p:spPr>
          <a:xfrm>
            <a:off x="706050" y="4604450"/>
            <a:ext cx="7731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0" y="-8100"/>
            <a:ext cx="9144000" cy="51435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720000" y="4014450"/>
            <a:ext cx="7704000" cy="5727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900"/>
              <a:buNone/>
              <a:defRPr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dk2"/>
            </a:gs>
            <a:gs pos="100000">
              <a:schemeClr val="lt1"/>
            </a:gs>
          </a:gsLst>
          <a:lin ang="8100019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Bebas Neue"/>
              <a:buNone/>
              <a:defRPr sz="39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Char char="●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●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●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○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mo"/>
              <a:buChar char="■"/>
              <a:defRPr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subjectguides.library.american.edu/prf.php?id=58e38d81-7cdb-11ed-9922-0ad758b798c3" TargetMode="External"/><Relationship Id="rId3" Type="http://schemas.openxmlformats.org/officeDocument/2006/relationships/hyperlink" Target="https://data.gov/" TargetMode="External"/><Relationship Id="rId7" Type="http://schemas.openxmlformats.org/officeDocument/2006/relationships/hyperlink" Target="https://subjectguides.library.american.edu/prf.php?id=61bbe661-7cdb-11ed-9922-0ad758b798c3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ubjectguides.library.american.edu/data_rescue" TargetMode="External"/><Relationship Id="rId5" Type="http://schemas.openxmlformats.org/officeDocument/2006/relationships/hyperlink" Target="https://www.datarescueproject.org/data-rescue-tracker/" TargetMode="External"/><Relationship Id="rId4" Type="http://schemas.openxmlformats.org/officeDocument/2006/relationships/hyperlink" Target="https://web.archive.org/" TargetMode="External"/><Relationship Id="rId9" Type="http://schemas.openxmlformats.org/officeDocument/2006/relationships/hyperlink" Target="https://creativecommons.org/licenses/by-nc/4.0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creativecommons.org/licenses/by-nc/4.0/" TargetMode="External"/><Relationship Id="rId3" Type="http://schemas.openxmlformats.org/officeDocument/2006/relationships/hyperlink" Target="https://eotarchive.org/" TargetMode="External"/><Relationship Id="rId7" Type="http://schemas.openxmlformats.org/officeDocument/2006/relationships/hyperlink" Target="https://subjectguides.library.american.edu/prf.php?id=58e38d81-7cdb-11ed-9922-0ad758b798c3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subjectguides.library.american.edu/prf.php?id=61bbe661-7cdb-11ed-9922-0ad758b798c3" TargetMode="External"/><Relationship Id="rId5" Type="http://schemas.openxmlformats.org/officeDocument/2006/relationships/hyperlink" Target="https://subjectguides.library.american.edu/data_rescue" TargetMode="External"/><Relationship Id="rId4" Type="http://schemas.openxmlformats.org/officeDocument/2006/relationships/hyperlink" Target="https://www.diffchecker.com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godort.libguides.com/c.php?g=1450475&amp;p=10780944" TargetMode="External"/><Relationship Id="rId3" Type="http://schemas.openxmlformats.org/officeDocument/2006/relationships/hyperlink" Target="https://libguides.ecu.edu/Data" TargetMode="External"/><Relationship Id="rId7" Type="http://schemas.openxmlformats.org/officeDocument/2006/relationships/hyperlink" Target="https://web.archive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il.law.harvard.edu/blog/2025/02/06/announcing-data-gov-archive/" TargetMode="External"/><Relationship Id="rId5" Type="http://schemas.openxmlformats.org/officeDocument/2006/relationships/hyperlink" Target="https://www.icpsr.umich.edu/web/pages/index.html" TargetMode="External"/><Relationship Id="rId4" Type="http://schemas.openxmlformats.org/officeDocument/2006/relationships/hyperlink" Target="https://www.datalumos.org/datalumos/" TargetMode="External"/><Relationship Id="rId9" Type="http://schemas.openxmlformats.org/officeDocument/2006/relationships/hyperlink" Target="https://eotarchive.org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dc.gov/lgbthealth/health-services.htm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safeguarding-research.discourse.group/" TargetMode="External"/><Relationship Id="rId3" Type="http://schemas.openxmlformats.org/officeDocument/2006/relationships/hyperlink" Target="https://www.data-liberation-project.org/" TargetMode="External"/><Relationship Id="rId7" Type="http://schemas.openxmlformats.org/officeDocument/2006/relationships/hyperlink" Target="https://web.archive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datarescueproject.org/" TargetMode="External"/><Relationship Id="rId5" Type="http://schemas.openxmlformats.org/officeDocument/2006/relationships/hyperlink" Target="https://www.datarescueproject.org/data-rescue-tracker/" TargetMode="External"/><Relationship Id="rId4" Type="http://schemas.openxmlformats.org/officeDocument/2006/relationships/hyperlink" Target="https://www.datarescueproject.org/current-efforts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news.com/article/cdc-fda-websites-restored-ad1ec005261b31986ddcd3d1d17b249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m.gov/media/yvlh1r3i/opm-memo-initial-guidance-regarding-trump-executive-order-defending-women-1-29-2025-final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federalregister.gov/documents/2025/01/30/2025-02090/defending-women-from-gender-ideology-extremism-and-restoring-biological-truth-to-the-federa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rchive.org/web/20250122225248/https:/chcoc.gov/sites/default/files/OPM%20Memo%20Initial%20Guidance%20Regarding%20DEIA%20Executive%20Orders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federalregister.gov/documents/2025/01/29/2025-01953/ending-radical-and-wasteful-government-dei-programs-and-preferencing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rtlistener.com/docket/69608613/doctors-for-america-v-office-of-personnel-managemen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ourtlistener.com/docket/69665792/northeast-organic-farming-association-of-new-york-v-us-department-of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publica.org/article/national-cancer-institute-flagged-topics-vaccines-autism-rfk-j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nytimes.com/2025/03/17/climate/trump-eliminates-epa-science.html?unlocked_article_code=1.6U4.qBUb.4jGpdWZTrgzY&amp;smid=url-share" TargetMode="External"/><Relationship Id="rId4" Type="http://schemas.openxmlformats.org/officeDocument/2006/relationships/hyperlink" Target="https://insideclimatenews.org/news/07032025/coast-guard-academy-censors-climate-change-terminology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interactive/2025/03/07/us/trump-federal-agencies-websites-words-dei.html?unlocked_article_code=1.6U4.9vrT.SK3JT1kxePT7&amp;smid=url-shar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/>
          <p:cNvSpPr txBox="1">
            <a:spLocks noGrp="1"/>
          </p:cNvSpPr>
          <p:nvPr>
            <p:ph type="ctrTitle"/>
          </p:nvPr>
        </p:nvSpPr>
        <p:spPr>
          <a:xfrm>
            <a:off x="2002350" y="916862"/>
            <a:ext cx="5139300" cy="259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6000" err="1"/>
              <a:t>DATAset</a:t>
            </a:r>
            <a:r>
              <a:rPr lang="en" sz="6000"/>
              <a:t> Discourse</a:t>
            </a:r>
            <a:r>
              <a:rPr lang="en" sz="4000"/>
              <a:t>:</a:t>
            </a:r>
            <a:br>
              <a:rPr lang="en" sz="4000"/>
            </a:br>
            <a:r>
              <a:rPr lang="en" sz="4000"/>
              <a:t> </a:t>
            </a:r>
            <a:r>
              <a:rPr lang="en" sz="4800"/>
              <a:t>The great search for missing data</a:t>
            </a:r>
            <a:endParaRPr sz="4800">
              <a:solidFill>
                <a:schemeClr val="lt2"/>
              </a:solidFill>
            </a:endParaRPr>
          </a:p>
        </p:txBody>
      </p:sp>
      <p:sp>
        <p:nvSpPr>
          <p:cNvPr id="88" name="Google Shape;88;p15"/>
          <p:cNvSpPr txBox="1">
            <a:spLocks noGrp="1"/>
          </p:cNvSpPr>
          <p:nvPr>
            <p:ph type="subTitle" idx="1"/>
          </p:nvPr>
        </p:nvSpPr>
        <p:spPr>
          <a:xfrm>
            <a:off x="843097" y="3641461"/>
            <a:ext cx="7625532" cy="3916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>
                <a:latin typeface="Arial"/>
              </a:rPr>
              <a:t>Jamie Bloss, Amy Cooley, David Durant, Jeanne Hoover, and Xiaolan Qiu</a:t>
            </a:r>
            <a:endParaRPr lang="en-US">
              <a:latin typeface="Arial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subTitle" idx="2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MENU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3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ANALYSIS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subTitle" idx="4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</a:t>
            </a:r>
            <a:endParaRPr/>
          </a:p>
        </p:txBody>
      </p:sp>
      <p:grpSp>
        <p:nvGrpSpPr>
          <p:cNvPr id="93" name="Google Shape;93;p15"/>
          <p:cNvGrpSpPr/>
          <p:nvPr/>
        </p:nvGrpSpPr>
        <p:grpSpPr>
          <a:xfrm>
            <a:off x="706038" y="267220"/>
            <a:ext cx="140222" cy="140409"/>
            <a:chOff x="2741000" y="199475"/>
            <a:chExt cx="191953" cy="192210"/>
          </a:xfrm>
        </p:grpSpPr>
        <p:sp>
          <p:nvSpPr>
            <p:cNvPr id="94" name="Google Shape;94;p15"/>
            <p:cNvSpPr/>
            <p:nvPr/>
          </p:nvSpPr>
          <p:spPr>
            <a:xfrm>
              <a:off x="2741000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2741000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2741000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>
              <a:off x="2815215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>
              <a:off x="2815215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2815215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2889453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2889453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>
              <a:off x="2889453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15"/>
          <p:cNvGrpSpPr/>
          <p:nvPr/>
        </p:nvGrpSpPr>
        <p:grpSpPr>
          <a:xfrm>
            <a:off x="509200" y="1240968"/>
            <a:ext cx="1616075" cy="2275613"/>
            <a:chOff x="818300" y="2144625"/>
            <a:chExt cx="1616075" cy="2275613"/>
          </a:xfrm>
        </p:grpSpPr>
        <p:grpSp>
          <p:nvGrpSpPr>
            <p:cNvPr id="105" name="Google Shape;105;p15"/>
            <p:cNvGrpSpPr/>
            <p:nvPr/>
          </p:nvGrpSpPr>
          <p:grpSpPr>
            <a:xfrm>
              <a:off x="818300" y="2470076"/>
              <a:ext cx="1616065" cy="1564413"/>
              <a:chOff x="867250" y="2531276"/>
              <a:chExt cx="1616065" cy="1564413"/>
            </a:xfrm>
          </p:grpSpPr>
          <p:sp>
            <p:nvSpPr>
              <p:cNvPr id="106" name="Google Shape;106;p15"/>
              <p:cNvSpPr/>
              <p:nvPr/>
            </p:nvSpPr>
            <p:spPr>
              <a:xfrm>
                <a:off x="867250" y="3173775"/>
                <a:ext cx="916982" cy="921914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5"/>
              <p:cNvSpPr/>
              <p:nvPr/>
            </p:nvSpPr>
            <p:spPr>
              <a:xfrm rot="-1490104">
                <a:off x="1611679" y="2635340"/>
                <a:ext cx="636418" cy="639841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5"/>
              <p:cNvSpPr/>
              <p:nvPr/>
            </p:nvSpPr>
            <p:spPr>
              <a:xfrm rot="-1490218">
                <a:off x="1870916" y="3323079"/>
                <a:ext cx="525709" cy="528536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" name="Google Shape;109;p15"/>
            <p:cNvSpPr/>
            <p:nvPr/>
          </p:nvSpPr>
          <p:spPr>
            <a:xfrm>
              <a:off x="1075550" y="2784863"/>
              <a:ext cx="194400" cy="1944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1662950" y="2144625"/>
              <a:ext cx="194400" cy="1944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1857350" y="403450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972475" y="2603225"/>
              <a:ext cx="42300" cy="423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1502050" y="4340138"/>
              <a:ext cx="80100" cy="801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2354275" y="4103438"/>
              <a:ext cx="80100" cy="801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" name="Google Shape;116;p15"/>
          <p:cNvGrpSpPr/>
          <p:nvPr/>
        </p:nvGrpSpPr>
        <p:grpSpPr>
          <a:xfrm>
            <a:off x="6843327" y="1117250"/>
            <a:ext cx="2026373" cy="2523048"/>
            <a:chOff x="2995827" y="1787438"/>
            <a:chExt cx="2026373" cy="2523048"/>
          </a:xfrm>
        </p:grpSpPr>
        <p:sp>
          <p:nvSpPr>
            <p:cNvPr id="117" name="Google Shape;117;p15"/>
            <p:cNvSpPr/>
            <p:nvPr/>
          </p:nvSpPr>
          <p:spPr>
            <a:xfrm>
              <a:off x="3488800" y="2222313"/>
              <a:ext cx="1161675" cy="555400"/>
            </a:xfrm>
            <a:custGeom>
              <a:avLst/>
              <a:gdLst/>
              <a:ahLst/>
              <a:cxnLst/>
              <a:rect l="l" t="t" r="r" b="b"/>
              <a:pathLst>
                <a:path w="46467" h="22216" extrusionOk="0">
                  <a:moveTo>
                    <a:pt x="24418" y="0"/>
                  </a:moveTo>
                  <a:cubicBezTo>
                    <a:pt x="17713" y="33"/>
                    <a:pt x="12042" y="5004"/>
                    <a:pt x="11175" y="11675"/>
                  </a:cubicBezTo>
                  <a:cubicBezTo>
                    <a:pt x="10975" y="11675"/>
                    <a:pt x="10808" y="11642"/>
                    <a:pt x="10608" y="11642"/>
                  </a:cubicBezTo>
                  <a:cubicBezTo>
                    <a:pt x="4737" y="11642"/>
                    <a:pt x="0" y="16378"/>
                    <a:pt x="0" y="22216"/>
                  </a:cubicBezTo>
                  <a:lnTo>
                    <a:pt x="46233" y="22216"/>
                  </a:lnTo>
                  <a:cubicBezTo>
                    <a:pt x="46367" y="21582"/>
                    <a:pt x="46467" y="20915"/>
                    <a:pt x="46467" y="20248"/>
                  </a:cubicBezTo>
                  <a:cubicBezTo>
                    <a:pt x="46467" y="15511"/>
                    <a:pt x="42598" y="11642"/>
                    <a:pt x="37827" y="11642"/>
                  </a:cubicBezTo>
                  <a:lnTo>
                    <a:pt x="37694" y="11642"/>
                  </a:lnTo>
                  <a:cubicBezTo>
                    <a:pt x="36827" y="4970"/>
                    <a:pt x="31156" y="0"/>
                    <a:pt x="24418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4188475" y="2631763"/>
              <a:ext cx="74225" cy="467850"/>
            </a:xfrm>
            <a:custGeom>
              <a:avLst/>
              <a:gdLst/>
              <a:ahLst/>
              <a:cxnLst/>
              <a:rect l="l" t="t" r="r" b="b"/>
              <a:pathLst>
                <a:path w="2969" h="18714" extrusionOk="0">
                  <a:moveTo>
                    <a:pt x="0" y="0"/>
                  </a:moveTo>
                  <a:lnTo>
                    <a:pt x="0" y="15245"/>
                  </a:lnTo>
                  <a:lnTo>
                    <a:pt x="1468" y="18714"/>
                  </a:lnTo>
                  <a:lnTo>
                    <a:pt x="2969" y="15245"/>
                  </a:lnTo>
                  <a:lnTo>
                    <a:pt x="2969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3904100" y="2545038"/>
              <a:ext cx="75075" cy="467850"/>
            </a:xfrm>
            <a:custGeom>
              <a:avLst/>
              <a:gdLst/>
              <a:ahLst/>
              <a:cxnLst/>
              <a:rect l="l" t="t" r="r" b="b"/>
              <a:pathLst>
                <a:path w="3003" h="18714" extrusionOk="0">
                  <a:moveTo>
                    <a:pt x="1501" y="0"/>
                  </a:moveTo>
                  <a:lnTo>
                    <a:pt x="0" y="3469"/>
                  </a:lnTo>
                  <a:lnTo>
                    <a:pt x="0" y="18714"/>
                  </a:lnTo>
                  <a:lnTo>
                    <a:pt x="3002" y="18714"/>
                  </a:lnTo>
                  <a:lnTo>
                    <a:pt x="3002" y="3469"/>
                  </a:lnTo>
                  <a:lnTo>
                    <a:pt x="1501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2995827" y="2574213"/>
              <a:ext cx="1161675" cy="555425"/>
            </a:xfrm>
            <a:custGeom>
              <a:avLst/>
              <a:gdLst/>
              <a:ahLst/>
              <a:cxnLst/>
              <a:rect l="l" t="t" r="r" b="b"/>
              <a:pathLst>
                <a:path w="46467" h="22217" extrusionOk="0">
                  <a:moveTo>
                    <a:pt x="24417" y="1"/>
                  </a:moveTo>
                  <a:cubicBezTo>
                    <a:pt x="17713" y="1"/>
                    <a:pt x="12042" y="4971"/>
                    <a:pt x="11175" y="11609"/>
                  </a:cubicBezTo>
                  <a:lnTo>
                    <a:pt x="10574" y="11609"/>
                  </a:lnTo>
                  <a:cubicBezTo>
                    <a:pt x="4737" y="11609"/>
                    <a:pt x="0" y="16346"/>
                    <a:pt x="0" y="22217"/>
                  </a:cubicBezTo>
                  <a:lnTo>
                    <a:pt x="46233" y="22217"/>
                  </a:lnTo>
                  <a:cubicBezTo>
                    <a:pt x="46366" y="21583"/>
                    <a:pt x="46433" y="20916"/>
                    <a:pt x="46467" y="20249"/>
                  </a:cubicBezTo>
                  <a:cubicBezTo>
                    <a:pt x="46467" y="15479"/>
                    <a:pt x="42597" y="11609"/>
                    <a:pt x="37827" y="11609"/>
                  </a:cubicBezTo>
                  <a:lnTo>
                    <a:pt x="37694" y="11609"/>
                  </a:lnTo>
                  <a:cubicBezTo>
                    <a:pt x="36826" y="4971"/>
                    <a:pt x="31156" y="1"/>
                    <a:pt x="2441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3491300" y="2730163"/>
              <a:ext cx="194325" cy="158475"/>
            </a:xfrm>
            <a:custGeom>
              <a:avLst/>
              <a:gdLst/>
              <a:ahLst/>
              <a:cxnLst/>
              <a:rect l="l" t="t" r="r" b="b"/>
              <a:pathLst>
                <a:path w="7773" h="6339" fill="none" extrusionOk="0">
                  <a:moveTo>
                    <a:pt x="0" y="2302"/>
                  </a:moveTo>
                  <a:cubicBezTo>
                    <a:pt x="3269" y="1"/>
                    <a:pt x="7773" y="2302"/>
                    <a:pt x="7773" y="6339"/>
                  </a:cubicBezTo>
                </a:path>
              </a:pathLst>
            </a:custGeom>
            <a:solidFill>
              <a:schemeClr val="lt1"/>
            </a:solidFill>
            <a:ln w="31700" cap="flat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3452100" y="2751838"/>
              <a:ext cx="80075" cy="82600"/>
            </a:xfrm>
            <a:custGeom>
              <a:avLst/>
              <a:gdLst/>
              <a:ahLst/>
              <a:cxnLst/>
              <a:rect l="l" t="t" r="r" b="b"/>
              <a:pathLst>
                <a:path w="3203" h="3304" extrusionOk="0">
                  <a:moveTo>
                    <a:pt x="735" y="1"/>
                  </a:moveTo>
                  <a:lnTo>
                    <a:pt x="1" y="3303"/>
                  </a:lnTo>
                  <a:lnTo>
                    <a:pt x="3203" y="2303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3452100" y="2875263"/>
              <a:ext cx="194325" cy="158475"/>
            </a:xfrm>
            <a:custGeom>
              <a:avLst/>
              <a:gdLst/>
              <a:ahLst/>
              <a:cxnLst/>
              <a:rect l="l" t="t" r="r" b="b"/>
              <a:pathLst>
                <a:path w="7773" h="6339" fill="none" extrusionOk="0">
                  <a:moveTo>
                    <a:pt x="7773" y="4037"/>
                  </a:moveTo>
                  <a:cubicBezTo>
                    <a:pt x="4504" y="6339"/>
                    <a:pt x="1" y="4037"/>
                    <a:pt x="1" y="1"/>
                  </a:cubicBezTo>
                </a:path>
              </a:pathLst>
            </a:custGeom>
            <a:solidFill>
              <a:schemeClr val="lt1"/>
            </a:solidFill>
            <a:ln w="31700" cap="flat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5"/>
            <p:cNvSpPr/>
            <p:nvPr/>
          </p:nvSpPr>
          <p:spPr>
            <a:xfrm>
              <a:off x="3605550" y="2929488"/>
              <a:ext cx="80075" cy="82575"/>
            </a:xfrm>
            <a:custGeom>
              <a:avLst/>
              <a:gdLst/>
              <a:ahLst/>
              <a:cxnLst/>
              <a:rect l="l" t="t" r="r" b="b"/>
              <a:pathLst>
                <a:path w="3203" h="3303" extrusionOk="0">
                  <a:moveTo>
                    <a:pt x="3203" y="0"/>
                  </a:moveTo>
                  <a:lnTo>
                    <a:pt x="0" y="1001"/>
                  </a:lnTo>
                  <a:lnTo>
                    <a:pt x="2469" y="3302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5"/>
            <p:cNvSpPr/>
            <p:nvPr/>
          </p:nvSpPr>
          <p:spPr>
            <a:xfrm>
              <a:off x="3481113" y="3343700"/>
              <a:ext cx="381000" cy="495625"/>
            </a:xfrm>
            <a:custGeom>
              <a:avLst/>
              <a:gdLst/>
              <a:ahLst/>
              <a:cxnLst/>
              <a:rect l="l" t="t" r="r" b="b"/>
              <a:pathLst>
                <a:path w="15240" h="19825" extrusionOk="0">
                  <a:moveTo>
                    <a:pt x="13597" y="1"/>
                  </a:moveTo>
                  <a:cubicBezTo>
                    <a:pt x="13347" y="1"/>
                    <a:pt x="13085" y="89"/>
                    <a:pt x="12843" y="294"/>
                  </a:cubicBezTo>
                  <a:lnTo>
                    <a:pt x="4404" y="8733"/>
                  </a:lnTo>
                  <a:lnTo>
                    <a:pt x="4404" y="5698"/>
                  </a:lnTo>
                  <a:cubicBezTo>
                    <a:pt x="4404" y="5298"/>
                    <a:pt x="4304" y="4931"/>
                    <a:pt x="4137" y="4564"/>
                  </a:cubicBezTo>
                  <a:cubicBezTo>
                    <a:pt x="4003" y="4297"/>
                    <a:pt x="3837" y="4063"/>
                    <a:pt x="3636" y="3863"/>
                  </a:cubicBezTo>
                  <a:lnTo>
                    <a:pt x="2702" y="2929"/>
                  </a:lnTo>
                  <a:cubicBezTo>
                    <a:pt x="2452" y="2690"/>
                    <a:pt x="2149" y="2582"/>
                    <a:pt x="1854" y="2582"/>
                  </a:cubicBezTo>
                  <a:cubicBezTo>
                    <a:pt x="1243" y="2582"/>
                    <a:pt x="668" y="3044"/>
                    <a:pt x="668" y="3763"/>
                  </a:cubicBezTo>
                  <a:cubicBezTo>
                    <a:pt x="668" y="4063"/>
                    <a:pt x="801" y="4364"/>
                    <a:pt x="1035" y="4597"/>
                  </a:cubicBezTo>
                  <a:lnTo>
                    <a:pt x="1268" y="4831"/>
                  </a:lnTo>
                  <a:cubicBezTo>
                    <a:pt x="1735" y="5331"/>
                    <a:pt x="2035" y="5998"/>
                    <a:pt x="2035" y="6699"/>
                  </a:cubicBezTo>
                  <a:lnTo>
                    <a:pt x="0" y="14104"/>
                  </a:lnTo>
                  <a:cubicBezTo>
                    <a:pt x="0" y="14704"/>
                    <a:pt x="234" y="15271"/>
                    <a:pt x="668" y="15705"/>
                  </a:cubicBezTo>
                  <a:lnTo>
                    <a:pt x="4137" y="19174"/>
                  </a:lnTo>
                  <a:cubicBezTo>
                    <a:pt x="4587" y="19608"/>
                    <a:pt x="5171" y="19825"/>
                    <a:pt x="5750" y="19825"/>
                  </a:cubicBezTo>
                  <a:cubicBezTo>
                    <a:pt x="6330" y="19825"/>
                    <a:pt x="6905" y="19608"/>
                    <a:pt x="7339" y="19174"/>
                  </a:cubicBezTo>
                  <a:lnTo>
                    <a:pt x="13177" y="13337"/>
                  </a:lnTo>
                  <a:cubicBezTo>
                    <a:pt x="13410" y="13103"/>
                    <a:pt x="13510" y="12803"/>
                    <a:pt x="13510" y="12503"/>
                  </a:cubicBezTo>
                  <a:cubicBezTo>
                    <a:pt x="13510" y="11784"/>
                    <a:pt x="12935" y="11307"/>
                    <a:pt x="12335" y="11307"/>
                  </a:cubicBezTo>
                  <a:cubicBezTo>
                    <a:pt x="12044" y="11307"/>
                    <a:pt x="11748" y="11418"/>
                    <a:pt x="11509" y="11669"/>
                  </a:cubicBezTo>
                  <a:lnTo>
                    <a:pt x="12176" y="10968"/>
                  </a:lnTo>
                  <a:cubicBezTo>
                    <a:pt x="13186" y="10135"/>
                    <a:pt x="12361" y="8843"/>
                    <a:pt x="11408" y="8843"/>
                  </a:cubicBezTo>
                  <a:cubicBezTo>
                    <a:pt x="11210" y="8843"/>
                    <a:pt x="11006" y="8899"/>
                    <a:pt x="10811" y="9027"/>
                  </a:cubicBezTo>
                  <a:lnTo>
                    <a:pt x="10811" y="9027"/>
                  </a:lnTo>
                  <a:lnTo>
                    <a:pt x="10842" y="9000"/>
                  </a:lnTo>
                  <a:cubicBezTo>
                    <a:pt x="11542" y="8119"/>
                    <a:pt x="10811" y="7035"/>
                    <a:pt x="9933" y="7035"/>
                  </a:cubicBezTo>
                  <a:cubicBezTo>
                    <a:pt x="9682" y="7035"/>
                    <a:pt x="9419" y="7124"/>
                    <a:pt x="9174" y="7332"/>
                  </a:cubicBezTo>
                  <a:lnTo>
                    <a:pt x="14511" y="1962"/>
                  </a:lnTo>
                  <a:cubicBezTo>
                    <a:pt x="15239" y="1103"/>
                    <a:pt x="14486" y="1"/>
                    <a:pt x="1359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" name="Google Shape;126;p15"/>
            <p:cNvGrpSpPr/>
            <p:nvPr/>
          </p:nvGrpSpPr>
          <p:grpSpPr>
            <a:xfrm>
              <a:off x="4068550" y="3518650"/>
              <a:ext cx="503452" cy="791836"/>
              <a:chOff x="6398413" y="1345150"/>
              <a:chExt cx="503452" cy="791836"/>
            </a:xfrm>
          </p:grpSpPr>
          <p:sp>
            <p:nvSpPr>
              <p:cNvPr id="127" name="Google Shape;127;p15"/>
              <p:cNvSpPr/>
              <p:nvPr/>
            </p:nvSpPr>
            <p:spPr>
              <a:xfrm>
                <a:off x="6450067" y="1345150"/>
                <a:ext cx="402560" cy="348494"/>
              </a:xfrm>
              <a:custGeom>
                <a:avLst/>
                <a:gdLst/>
                <a:ahLst/>
                <a:cxnLst/>
                <a:rect l="l" t="t" r="r" b="b"/>
                <a:pathLst>
                  <a:path w="11176" h="9675" extrusionOk="0">
                    <a:moveTo>
                      <a:pt x="5571" y="0"/>
                    </a:moveTo>
                    <a:cubicBezTo>
                      <a:pt x="2569" y="0"/>
                      <a:pt x="67" y="2402"/>
                      <a:pt x="1" y="5438"/>
                    </a:cubicBezTo>
                    <a:lnTo>
                      <a:pt x="1" y="9674"/>
                    </a:lnTo>
                    <a:lnTo>
                      <a:pt x="1969" y="9674"/>
                    </a:lnTo>
                    <a:lnTo>
                      <a:pt x="1969" y="5438"/>
                    </a:lnTo>
                    <a:cubicBezTo>
                      <a:pt x="1969" y="3436"/>
                      <a:pt x="3603" y="1835"/>
                      <a:pt x="5571" y="1835"/>
                    </a:cubicBezTo>
                    <a:cubicBezTo>
                      <a:pt x="7573" y="1835"/>
                      <a:pt x="9174" y="3436"/>
                      <a:pt x="9207" y="5438"/>
                    </a:cubicBezTo>
                    <a:lnTo>
                      <a:pt x="9207" y="9674"/>
                    </a:lnTo>
                    <a:lnTo>
                      <a:pt x="11175" y="9674"/>
                    </a:lnTo>
                    <a:lnTo>
                      <a:pt x="11175" y="5438"/>
                    </a:lnTo>
                    <a:cubicBezTo>
                      <a:pt x="11075" y="2402"/>
                      <a:pt x="8607" y="0"/>
                      <a:pt x="557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15"/>
              <p:cNvSpPr/>
              <p:nvPr/>
            </p:nvSpPr>
            <p:spPr>
              <a:xfrm>
                <a:off x="6398413" y="1633534"/>
                <a:ext cx="503452" cy="503452"/>
              </a:xfrm>
              <a:custGeom>
                <a:avLst/>
                <a:gdLst/>
                <a:ahLst/>
                <a:cxnLst/>
                <a:rect l="l" t="t" r="r" b="b"/>
                <a:pathLst>
                  <a:path w="13977" h="13977" extrusionOk="0">
                    <a:moveTo>
                      <a:pt x="0" y="0"/>
                    </a:moveTo>
                    <a:lnTo>
                      <a:pt x="0" y="13977"/>
                    </a:lnTo>
                    <a:lnTo>
                      <a:pt x="13977" y="13977"/>
                    </a:lnTo>
                    <a:lnTo>
                      <a:pt x="1397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15"/>
              <p:cNvSpPr/>
              <p:nvPr/>
            </p:nvSpPr>
            <p:spPr>
              <a:xfrm>
                <a:off x="6559426" y="1757302"/>
                <a:ext cx="159821" cy="136696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3795" extrusionOk="0">
                    <a:moveTo>
                      <a:pt x="2535" y="0"/>
                    </a:moveTo>
                    <a:cubicBezTo>
                      <a:pt x="834" y="0"/>
                      <a:pt x="0" y="2035"/>
                      <a:pt x="1168" y="3236"/>
                    </a:cubicBezTo>
                    <a:cubicBezTo>
                      <a:pt x="1554" y="3622"/>
                      <a:pt x="2031" y="3795"/>
                      <a:pt x="2500" y="3795"/>
                    </a:cubicBezTo>
                    <a:cubicBezTo>
                      <a:pt x="3486" y="3795"/>
                      <a:pt x="4437" y="3032"/>
                      <a:pt x="4437" y="1901"/>
                    </a:cubicBezTo>
                    <a:cubicBezTo>
                      <a:pt x="4437" y="834"/>
                      <a:pt x="3569" y="0"/>
                      <a:pt x="25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15"/>
              <p:cNvSpPr/>
              <p:nvPr/>
            </p:nvSpPr>
            <p:spPr>
              <a:xfrm>
                <a:off x="6625489" y="1836585"/>
                <a:ext cx="50500" cy="159857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4438" extrusionOk="0">
                    <a:moveTo>
                      <a:pt x="1" y="1"/>
                    </a:moveTo>
                    <a:lnTo>
                      <a:pt x="1" y="3837"/>
                    </a:lnTo>
                    <a:cubicBezTo>
                      <a:pt x="1" y="4170"/>
                      <a:pt x="268" y="4437"/>
                      <a:pt x="568" y="4437"/>
                    </a:cubicBezTo>
                    <a:lnTo>
                      <a:pt x="801" y="4437"/>
                    </a:lnTo>
                    <a:cubicBezTo>
                      <a:pt x="1135" y="4437"/>
                      <a:pt x="1402" y="4170"/>
                      <a:pt x="1402" y="3837"/>
                    </a:cubicBezTo>
                    <a:lnTo>
                      <a:pt x="140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1" name="Google Shape;131;p15"/>
            <p:cNvSpPr/>
            <p:nvPr/>
          </p:nvSpPr>
          <p:spPr>
            <a:xfrm>
              <a:off x="3257525" y="324590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5"/>
            <p:cNvSpPr/>
            <p:nvPr/>
          </p:nvSpPr>
          <p:spPr>
            <a:xfrm>
              <a:off x="4650475" y="2222325"/>
              <a:ext cx="194400" cy="1944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3063125" y="2222313"/>
              <a:ext cx="194400" cy="1944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3979175" y="3518650"/>
              <a:ext cx="42300" cy="423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5"/>
            <p:cNvSpPr/>
            <p:nvPr/>
          </p:nvSpPr>
          <p:spPr>
            <a:xfrm>
              <a:off x="4924400" y="418355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5"/>
            <p:cNvSpPr/>
            <p:nvPr/>
          </p:nvSpPr>
          <p:spPr>
            <a:xfrm>
              <a:off x="3740425" y="1787438"/>
              <a:ext cx="80100" cy="801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3276975" y="4043338"/>
              <a:ext cx="80100" cy="801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6A69BE6C-3462-56D9-6CBA-ECB40CE22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F8BACC30-2B4B-8BA6-2202-81879CF6F2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72726"/>
            <a:ext cx="5737014" cy="13365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Where is the data?: A Checklist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EC6FEB83-9148-618F-9F09-8AB0343BD5F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1470782"/>
            <a:ext cx="6233400" cy="29543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69900" indent="-342900">
              <a:buAutoNum type="arabicPeriod"/>
            </a:pPr>
            <a:r>
              <a:rPr lang="en" b="1">
                <a:solidFill>
                  <a:schemeClr val="tx2"/>
                </a:solidFill>
                <a:latin typeface="Arial"/>
              </a:rPr>
              <a:t>Confirm that the data you need is not available:</a:t>
            </a:r>
            <a:endParaRPr lang="en-US" b="1">
              <a:solidFill>
                <a:schemeClr val="tx2"/>
              </a:solidFill>
              <a:latin typeface="Arial"/>
            </a:endParaRPr>
          </a:p>
          <a:p>
            <a:pPr lvl="1"/>
            <a:r>
              <a:rPr lang="en">
                <a:latin typeface="Arial"/>
              </a:rPr>
              <a:t>Search </a:t>
            </a:r>
            <a:r>
              <a:rPr lang="en">
                <a:latin typeface="Arial"/>
                <a:hlinkClick r:id="rId3"/>
              </a:rPr>
              <a:t>data.gov</a:t>
            </a:r>
            <a:r>
              <a:rPr lang="en">
                <a:latin typeface="Arial"/>
              </a:rPr>
              <a:t> </a:t>
            </a:r>
          </a:p>
          <a:p>
            <a:pPr lvl="1"/>
            <a:r>
              <a:rPr lang="en">
                <a:latin typeface="Arial"/>
              </a:rPr>
              <a:t>Check the agency website </a:t>
            </a:r>
          </a:p>
          <a:p>
            <a:pPr marL="596900" lvl="1" indent="0">
              <a:buSzPts val="1400"/>
              <a:buNone/>
            </a:pPr>
            <a:endParaRPr lang="en">
              <a:latin typeface="Arial"/>
            </a:endParaRPr>
          </a:p>
          <a:p>
            <a:pPr>
              <a:buSzPts val="1400"/>
              <a:buAutoNum type="arabicPeriod"/>
            </a:pPr>
            <a:r>
              <a:rPr lang="en" b="1">
                <a:solidFill>
                  <a:schemeClr val="tx2"/>
                </a:solidFill>
                <a:latin typeface="Arial"/>
              </a:rPr>
              <a:t>Check the </a:t>
            </a:r>
            <a:r>
              <a:rPr lang="en" b="1">
                <a:solidFill>
                  <a:schemeClr val="tx2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Internet Archive Wayback Machine</a:t>
            </a:r>
          </a:p>
          <a:p>
            <a:pPr lvl="1">
              <a:buSzPts val="1600"/>
            </a:pPr>
            <a:r>
              <a:rPr lang="en">
                <a:latin typeface="Arial"/>
              </a:rPr>
              <a:t>Archived sites may have what you need</a:t>
            </a:r>
          </a:p>
          <a:p>
            <a:pPr marL="596900" lvl="1" indent="0">
              <a:buNone/>
            </a:pPr>
            <a:endParaRPr lang="en">
              <a:latin typeface="Arial"/>
            </a:endParaRPr>
          </a:p>
          <a:p>
            <a:pPr>
              <a:buAutoNum type="arabicPeriod"/>
            </a:pPr>
            <a:r>
              <a:rPr lang="en" b="1">
                <a:solidFill>
                  <a:schemeClr val="tx2"/>
                </a:solidFill>
                <a:latin typeface="Arial"/>
              </a:rPr>
              <a:t>Check the Data Rescue Project's </a:t>
            </a:r>
            <a:r>
              <a:rPr lang="en" b="1">
                <a:solidFill>
                  <a:schemeClr val="tx2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 Rescue Tracker</a:t>
            </a:r>
            <a:r>
              <a:rPr lang="en">
                <a:solidFill>
                  <a:schemeClr val="tx2"/>
                </a:solidFill>
                <a:latin typeface="Arial"/>
              </a:rPr>
              <a:t> </a:t>
            </a:r>
            <a:r>
              <a:rPr lang="en">
                <a:latin typeface="Arial"/>
              </a:rPr>
              <a:t>(updated, but not comprehensive)</a:t>
            </a:r>
          </a:p>
          <a:p>
            <a:pPr>
              <a:buAutoNum type="arabicPeriod"/>
            </a:pPr>
            <a:endParaRPr lang="en">
              <a:latin typeface="Arial"/>
            </a:endParaRPr>
          </a:p>
          <a:p>
            <a:pPr>
              <a:buAutoNum type="arabicPeriod"/>
            </a:pPr>
            <a:r>
              <a:rPr lang="en" b="1">
                <a:solidFill>
                  <a:schemeClr val="tx2"/>
                </a:solidFill>
                <a:latin typeface="Arial"/>
              </a:rPr>
              <a:t>Explore other archives</a:t>
            </a:r>
          </a:p>
          <a:p>
            <a:pPr marL="596900" lvl="1" indent="0">
              <a:buNone/>
            </a:pPr>
            <a:endParaRPr lang="en"/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CDA0A25A-3C53-9590-EABE-DB7B3A5F4650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D6A085E6-A04C-16E8-6032-87FA24B84E90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5BC0ACBF-12E6-C442-0C7A-B2D3ED13747C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7FB5AB20-63DB-EA35-45A8-631A4EFDC3CA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7A7035EF-148D-EDCD-9134-B4735BF34B5A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BA5185EF-E73D-B7C2-B414-20CA33CCDDD6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2C15B66D-F209-ED92-371D-58AAC45D1C08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F69BD21C-F266-31FE-0EBD-3D68F33BE9DF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154E3E9F-0281-62BE-30B8-596D383BA46D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EC99ABD5-795C-84A6-C860-EF69F060F05C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EDD3D75E-A58E-0FB0-16E2-E59D187B1745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3753A760-F2A2-346E-75C9-F73C7349EAFC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17AFC133-7C9D-1A6A-AE45-7C417E22C548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E17DFC7C-5274-5308-376F-C0CD580566CF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C72D8863-FCEA-AA64-B5C5-E50BEE9A3AC8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4524DD-6477-44F2-E956-78297A31AC55}"/>
              </a:ext>
            </a:extLst>
          </p:cNvPr>
          <p:cNvSpPr txBox="1"/>
          <p:nvPr/>
        </p:nvSpPr>
        <p:spPr>
          <a:xfrm>
            <a:off x="4650818" y="4635172"/>
            <a:ext cx="438037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Arimo"/>
              </a:rPr>
              <a:t>This adapted </a:t>
            </a:r>
            <a:r>
              <a:rPr lang="en-US" sz="1000">
                <a:solidFill>
                  <a:schemeClr val="tx1"/>
                </a:solidFill>
                <a:latin typeface="Arimo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is by </a:t>
            </a:r>
            <a:r>
              <a:rPr lang="en-US" sz="1000">
                <a:solidFill>
                  <a:schemeClr val="tx1"/>
                </a:solidFill>
                <a:latin typeface="Arimo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Jessica Breen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and </a:t>
            </a:r>
            <a:r>
              <a:rPr lang="en-US" sz="1000">
                <a:solidFill>
                  <a:schemeClr val="tx1"/>
                </a:solidFill>
                <a:latin typeface="Arimo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Gwendolyn Reece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is used under a </a:t>
            </a:r>
            <a:r>
              <a:rPr lang="en-US" sz="1000">
                <a:solidFill>
                  <a:schemeClr val="tx1"/>
                </a:solidFill>
                <a:latin typeface="Arimo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 license</a:t>
            </a:r>
            <a:r>
              <a:rPr lang="en-US" sz="1000">
                <a:solidFill>
                  <a:schemeClr val="tx1"/>
                </a:solidFill>
                <a:latin typeface="Arimo"/>
              </a:rPr>
              <a:t>.</a:t>
            </a:r>
          </a:p>
        </p:txBody>
      </p:sp>
      <p:grpSp>
        <p:nvGrpSpPr>
          <p:cNvPr id="18" name="Google Shape;497;p23">
            <a:extLst>
              <a:ext uri="{FF2B5EF4-FFF2-40B4-BE49-F238E27FC236}">
                <a16:creationId xmlns:a16="http://schemas.microsoft.com/office/drawing/2014/main" id="{8D98101F-5195-3E20-9FE2-A84F6FEBEFA1}"/>
              </a:ext>
            </a:extLst>
          </p:cNvPr>
          <p:cNvGrpSpPr/>
          <p:nvPr/>
        </p:nvGrpSpPr>
        <p:grpSpPr>
          <a:xfrm>
            <a:off x="6105597" y="575739"/>
            <a:ext cx="426106" cy="617386"/>
            <a:chOff x="4973381" y="2281299"/>
            <a:chExt cx="759108" cy="1058595"/>
          </a:xfrm>
        </p:grpSpPr>
        <p:sp>
          <p:nvSpPr>
            <p:cNvPr id="4" name="Google Shape;498;p23">
              <a:extLst>
                <a:ext uri="{FF2B5EF4-FFF2-40B4-BE49-F238E27FC236}">
                  <a16:creationId xmlns:a16="http://schemas.microsoft.com/office/drawing/2014/main" id="{213A9B27-6DC7-9D1B-5B27-99E86B41A543}"/>
                </a:ext>
              </a:extLst>
            </p:cNvPr>
            <p:cNvSpPr/>
            <p:nvPr/>
          </p:nvSpPr>
          <p:spPr>
            <a:xfrm rot="-1008209">
              <a:off x="5030335" y="2352091"/>
              <a:ext cx="642009" cy="642080"/>
            </a:xfrm>
            <a:custGeom>
              <a:avLst/>
              <a:gdLst/>
              <a:ahLst/>
              <a:cxnLst/>
              <a:rect l="l" t="t" r="r" b="b"/>
              <a:pathLst>
                <a:path w="28717" h="28717" extrusionOk="0">
                  <a:moveTo>
                    <a:pt x="27541" y="12221"/>
                  </a:moveTo>
                  <a:cubicBezTo>
                    <a:pt x="28717" y="19507"/>
                    <a:pt x="23765" y="26365"/>
                    <a:pt x="16479" y="27541"/>
                  </a:cubicBezTo>
                  <a:cubicBezTo>
                    <a:pt x="9210" y="28717"/>
                    <a:pt x="2352" y="23765"/>
                    <a:pt x="1176" y="16478"/>
                  </a:cubicBezTo>
                  <a:cubicBezTo>
                    <a:pt x="0" y="9192"/>
                    <a:pt x="4953" y="2334"/>
                    <a:pt x="12239" y="1158"/>
                  </a:cubicBezTo>
                  <a:cubicBezTo>
                    <a:pt x="19525" y="0"/>
                    <a:pt x="26383" y="4953"/>
                    <a:pt x="27541" y="1222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99;p23">
              <a:extLst>
                <a:ext uri="{FF2B5EF4-FFF2-40B4-BE49-F238E27FC236}">
                  <a16:creationId xmlns:a16="http://schemas.microsoft.com/office/drawing/2014/main" id="{28A19DB8-2C54-FB3B-21A8-63610997E119}"/>
                </a:ext>
              </a:extLst>
            </p:cNvPr>
            <p:cNvSpPr/>
            <p:nvPr/>
          </p:nvSpPr>
          <p:spPr>
            <a:xfrm rot="-1008209">
              <a:off x="5508606" y="2942763"/>
              <a:ext cx="76884" cy="133058"/>
            </a:xfrm>
            <a:custGeom>
              <a:avLst/>
              <a:gdLst/>
              <a:ahLst/>
              <a:cxnLst/>
              <a:rect l="l" t="t" r="r" b="b"/>
              <a:pathLst>
                <a:path w="3439" h="5951" extrusionOk="0">
                  <a:moveTo>
                    <a:pt x="1" y="499"/>
                  </a:moveTo>
                  <a:lnTo>
                    <a:pt x="2227" y="0"/>
                  </a:lnTo>
                  <a:lnTo>
                    <a:pt x="3439" y="5451"/>
                  </a:lnTo>
                  <a:lnTo>
                    <a:pt x="1230" y="595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00;p23">
              <a:extLst>
                <a:ext uri="{FF2B5EF4-FFF2-40B4-BE49-F238E27FC236}">
                  <a16:creationId xmlns:a16="http://schemas.microsoft.com/office/drawing/2014/main" id="{EEF5391A-BAC9-0A3C-7D27-B112FD7912AB}"/>
                </a:ext>
              </a:extLst>
            </p:cNvPr>
            <p:cNvSpPr/>
            <p:nvPr/>
          </p:nvSpPr>
          <p:spPr>
            <a:xfrm rot="-1008209">
              <a:off x="5542482" y="3007664"/>
              <a:ext cx="190007" cy="332230"/>
            </a:xfrm>
            <a:custGeom>
              <a:avLst/>
              <a:gdLst/>
              <a:ahLst/>
              <a:cxnLst/>
              <a:rect l="l" t="t" r="r" b="b"/>
              <a:pathLst>
                <a:path w="8499" h="14859" extrusionOk="0">
                  <a:moveTo>
                    <a:pt x="1" y="1266"/>
                  </a:moveTo>
                  <a:lnTo>
                    <a:pt x="5648" y="1"/>
                  </a:lnTo>
                  <a:lnTo>
                    <a:pt x="8213" y="11456"/>
                  </a:lnTo>
                  <a:cubicBezTo>
                    <a:pt x="8498" y="12774"/>
                    <a:pt x="7679" y="14057"/>
                    <a:pt x="6378" y="14359"/>
                  </a:cubicBezTo>
                  <a:lnTo>
                    <a:pt x="5452" y="14555"/>
                  </a:lnTo>
                  <a:cubicBezTo>
                    <a:pt x="4151" y="14858"/>
                    <a:pt x="2851" y="14021"/>
                    <a:pt x="2566" y="12720"/>
                  </a:cubicBezTo>
                  <a:lnTo>
                    <a:pt x="1" y="1266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501;p23">
              <a:extLst>
                <a:ext uri="{FF2B5EF4-FFF2-40B4-BE49-F238E27FC236}">
                  <a16:creationId xmlns:a16="http://schemas.microsoft.com/office/drawing/2014/main" id="{078902D2-840F-C897-8B55-5F56E6F8D10C}"/>
                </a:ext>
              </a:extLst>
            </p:cNvPr>
            <p:cNvSpPr/>
            <p:nvPr/>
          </p:nvSpPr>
          <p:spPr>
            <a:xfrm rot="-1008209">
              <a:off x="4973381" y="2281299"/>
              <a:ext cx="755937" cy="769950"/>
            </a:xfrm>
            <a:custGeom>
              <a:avLst/>
              <a:gdLst/>
              <a:ahLst/>
              <a:cxnLst/>
              <a:rect l="l" t="t" r="r" b="b"/>
              <a:pathLst>
                <a:path w="33813" h="34436" extrusionOk="0">
                  <a:moveTo>
                    <a:pt x="13344" y="1924"/>
                  </a:moveTo>
                  <a:cubicBezTo>
                    <a:pt x="7038" y="3349"/>
                    <a:pt x="2210" y="8408"/>
                    <a:pt x="1105" y="14768"/>
                  </a:cubicBezTo>
                  <a:cubicBezTo>
                    <a:pt x="1" y="21128"/>
                    <a:pt x="2833" y="27523"/>
                    <a:pt x="8285" y="30979"/>
                  </a:cubicBezTo>
                  <a:cubicBezTo>
                    <a:pt x="13754" y="34435"/>
                    <a:pt x="20737" y="34275"/>
                    <a:pt x="26028" y="30552"/>
                  </a:cubicBezTo>
                  <a:cubicBezTo>
                    <a:pt x="31301" y="26828"/>
                    <a:pt x="33813" y="20308"/>
                    <a:pt x="32405" y="14002"/>
                  </a:cubicBezTo>
                  <a:cubicBezTo>
                    <a:pt x="30481" y="5416"/>
                    <a:pt x="21948" y="0"/>
                    <a:pt x="13344" y="1924"/>
                  </a:cubicBezTo>
                  <a:close/>
                  <a:moveTo>
                    <a:pt x="19757" y="30534"/>
                  </a:moveTo>
                  <a:cubicBezTo>
                    <a:pt x="14484" y="31710"/>
                    <a:pt x="9015" y="29607"/>
                    <a:pt x="5897" y="25190"/>
                  </a:cubicBezTo>
                  <a:cubicBezTo>
                    <a:pt x="2798" y="20772"/>
                    <a:pt x="2655" y="14911"/>
                    <a:pt x="5541" y="10350"/>
                  </a:cubicBezTo>
                  <a:cubicBezTo>
                    <a:pt x="8445" y="5790"/>
                    <a:pt x="13789" y="3403"/>
                    <a:pt x="19116" y="4329"/>
                  </a:cubicBezTo>
                  <a:cubicBezTo>
                    <a:pt x="24442" y="5255"/>
                    <a:pt x="28682" y="9299"/>
                    <a:pt x="29876" y="14572"/>
                  </a:cubicBezTo>
                  <a:cubicBezTo>
                    <a:pt x="31479" y="21769"/>
                    <a:pt x="26954" y="28913"/>
                    <a:pt x="19757" y="30534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02;p23">
              <a:extLst>
                <a:ext uri="{FF2B5EF4-FFF2-40B4-BE49-F238E27FC236}">
                  <a16:creationId xmlns:a16="http://schemas.microsoft.com/office/drawing/2014/main" id="{63950B96-A367-5D31-1528-2B728D2FA915}"/>
                </a:ext>
              </a:extLst>
            </p:cNvPr>
            <p:cNvSpPr/>
            <p:nvPr/>
          </p:nvSpPr>
          <p:spPr>
            <a:xfrm rot="-1008209">
              <a:off x="5234624" y="2849852"/>
              <a:ext cx="38654" cy="39039"/>
            </a:xfrm>
            <a:custGeom>
              <a:avLst/>
              <a:gdLst/>
              <a:ahLst/>
              <a:cxnLst/>
              <a:rect l="l" t="t" r="r" b="b"/>
              <a:pathLst>
                <a:path w="1729" h="1746" fill="none" extrusionOk="0">
                  <a:moveTo>
                    <a:pt x="1729" y="748"/>
                  </a:moveTo>
                  <a:cubicBezTo>
                    <a:pt x="1729" y="1408"/>
                    <a:pt x="945" y="1746"/>
                    <a:pt x="464" y="1283"/>
                  </a:cubicBezTo>
                  <a:cubicBezTo>
                    <a:pt x="1" y="820"/>
                    <a:pt x="321" y="18"/>
                    <a:pt x="980" y="18"/>
                  </a:cubicBezTo>
                  <a:cubicBezTo>
                    <a:pt x="1390" y="0"/>
                    <a:pt x="1729" y="339"/>
                    <a:pt x="1729" y="748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03;p23">
              <a:extLst>
                <a:ext uri="{FF2B5EF4-FFF2-40B4-BE49-F238E27FC236}">
                  <a16:creationId xmlns:a16="http://schemas.microsoft.com/office/drawing/2014/main" id="{080A5482-A892-9414-8224-02E218B5FF2E}"/>
                </a:ext>
              </a:extLst>
            </p:cNvPr>
            <p:cNvSpPr/>
            <p:nvPr/>
          </p:nvSpPr>
          <p:spPr>
            <a:xfrm rot="-1008209">
              <a:off x="5473624" y="2602516"/>
              <a:ext cx="38654" cy="39061"/>
            </a:xfrm>
            <a:custGeom>
              <a:avLst/>
              <a:gdLst/>
              <a:ahLst/>
              <a:cxnLst/>
              <a:rect l="l" t="t" r="r" b="b"/>
              <a:pathLst>
                <a:path w="1729" h="1747" fill="none" extrusionOk="0">
                  <a:moveTo>
                    <a:pt x="1729" y="749"/>
                  </a:moveTo>
                  <a:cubicBezTo>
                    <a:pt x="1729" y="1408"/>
                    <a:pt x="927" y="1746"/>
                    <a:pt x="464" y="1283"/>
                  </a:cubicBezTo>
                  <a:cubicBezTo>
                    <a:pt x="1" y="802"/>
                    <a:pt x="321" y="0"/>
                    <a:pt x="998" y="0"/>
                  </a:cubicBezTo>
                  <a:cubicBezTo>
                    <a:pt x="1408" y="0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04;p23">
              <a:extLst>
                <a:ext uri="{FF2B5EF4-FFF2-40B4-BE49-F238E27FC236}">
                  <a16:creationId xmlns:a16="http://schemas.microsoft.com/office/drawing/2014/main" id="{01B5667E-C055-4D0B-C2C5-09A9DE17D504}"/>
                </a:ext>
              </a:extLst>
            </p:cNvPr>
            <p:cNvSpPr/>
            <p:nvPr/>
          </p:nvSpPr>
          <p:spPr>
            <a:xfrm rot="-1008209">
              <a:off x="5369400" y="2742559"/>
              <a:ext cx="38654" cy="38658"/>
            </a:xfrm>
            <a:custGeom>
              <a:avLst/>
              <a:gdLst/>
              <a:ahLst/>
              <a:cxnLst/>
              <a:rect l="l" t="t" r="r" b="b"/>
              <a:pathLst>
                <a:path w="1729" h="1729" fill="none" extrusionOk="0">
                  <a:moveTo>
                    <a:pt x="1729" y="749"/>
                  </a:moveTo>
                  <a:cubicBezTo>
                    <a:pt x="1729" y="1408"/>
                    <a:pt x="927" y="1729"/>
                    <a:pt x="464" y="1266"/>
                  </a:cubicBezTo>
                  <a:cubicBezTo>
                    <a:pt x="1" y="803"/>
                    <a:pt x="322" y="1"/>
                    <a:pt x="999" y="1"/>
                  </a:cubicBezTo>
                  <a:cubicBezTo>
                    <a:pt x="1390" y="1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05;p23">
              <a:extLst>
                <a:ext uri="{FF2B5EF4-FFF2-40B4-BE49-F238E27FC236}">
                  <a16:creationId xmlns:a16="http://schemas.microsoft.com/office/drawing/2014/main" id="{74A784E3-BCBF-1457-1BCB-C38FCFD588FC}"/>
                </a:ext>
              </a:extLst>
            </p:cNvPr>
            <p:cNvSpPr/>
            <p:nvPr/>
          </p:nvSpPr>
          <p:spPr>
            <a:xfrm rot="-1008209">
              <a:off x="5310459" y="2547333"/>
              <a:ext cx="38654" cy="38658"/>
            </a:xfrm>
            <a:custGeom>
              <a:avLst/>
              <a:gdLst/>
              <a:ahLst/>
              <a:cxnLst/>
              <a:rect l="l" t="t" r="r" b="b"/>
              <a:pathLst>
                <a:path w="1729" h="1729" fill="none" extrusionOk="0">
                  <a:moveTo>
                    <a:pt x="1729" y="731"/>
                  </a:moveTo>
                  <a:cubicBezTo>
                    <a:pt x="1729" y="1390"/>
                    <a:pt x="927" y="1729"/>
                    <a:pt x="464" y="1266"/>
                  </a:cubicBezTo>
                  <a:cubicBezTo>
                    <a:pt x="1" y="785"/>
                    <a:pt x="322" y="1"/>
                    <a:pt x="999" y="1"/>
                  </a:cubicBezTo>
                  <a:cubicBezTo>
                    <a:pt x="1390" y="1"/>
                    <a:pt x="1729" y="322"/>
                    <a:pt x="1729" y="73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06;p23">
              <a:extLst>
                <a:ext uri="{FF2B5EF4-FFF2-40B4-BE49-F238E27FC236}">
                  <a16:creationId xmlns:a16="http://schemas.microsoft.com/office/drawing/2014/main" id="{10FBAA96-56E8-3636-A674-0C88F1EBDDAA}"/>
                </a:ext>
              </a:extLst>
            </p:cNvPr>
            <p:cNvSpPr/>
            <p:nvPr/>
          </p:nvSpPr>
          <p:spPr>
            <a:xfrm rot="-1008209">
              <a:off x="5244008" y="2735893"/>
              <a:ext cx="11178" cy="112733"/>
            </a:xfrm>
            <a:custGeom>
              <a:avLst/>
              <a:gdLst/>
              <a:ahLst/>
              <a:cxnLst/>
              <a:rect l="l" t="t" r="r" b="b"/>
              <a:pathLst>
                <a:path w="500" h="5042" fill="none" extrusionOk="0">
                  <a:moveTo>
                    <a:pt x="1" y="5042"/>
                  </a:moveTo>
                  <a:lnTo>
                    <a:pt x="500" y="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07;p23">
              <a:extLst>
                <a:ext uri="{FF2B5EF4-FFF2-40B4-BE49-F238E27FC236}">
                  <a16:creationId xmlns:a16="http://schemas.microsoft.com/office/drawing/2014/main" id="{39D11F42-03A7-434F-C8B8-5120A27E7244}"/>
                </a:ext>
              </a:extLst>
            </p:cNvPr>
            <p:cNvSpPr/>
            <p:nvPr/>
          </p:nvSpPr>
          <p:spPr>
            <a:xfrm rot="-1008209">
              <a:off x="5266855" y="2705686"/>
              <a:ext cx="100403" cy="63343"/>
            </a:xfrm>
            <a:custGeom>
              <a:avLst/>
              <a:gdLst/>
              <a:ahLst/>
              <a:cxnLst/>
              <a:rect l="l" t="t" r="r" b="b"/>
              <a:pathLst>
                <a:path w="4491" h="2833" fill="none" extrusionOk="0">
                  <a:moveTo>
                    <a:pt x="1" y="0"/>
                  </a:moveTo>
                  <a:lnTo>
                    <a:pt x="4490" y="2833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08;p23">
              <a:extLst>
                <a:ext uri="{FF2B5EF4-FFF2-40B4-BE49-F238E27FC236}">
                  <a16:creationId xmlns:a16="http://schemas.microsoft.com/office/drawing/2014/main" id="{77A835A2-6885-7AFB-D94A-538995DCC882}"/>
                </a:ext>
              </a:extLst>
            </p:cNvPr>
            <p:cNvSpPr/>
            <p:nvPr/>
          </p:nvSpPr>
          <p:spPr>
            <a:xfrm rot="-1008209">
              <a:off x="5361309" y="2575302"/>
              <a:ext cx="22" cy="170889"/>
            </a:xfrm>
            <a:custGeom>
              <a:avLst/>
              <a:gdLst/>
              <a:ahLst/>
              <a:cxnLst/>
              <a:rect l="l" t="t" r="r" b="b"/>
              <a:pathLst>
                <a:path w="1" h="7643" fill="none" extrusionOk="0">
                  <a:moveTo>
                    <a:pt x="1" y="7643"/>
                  </a:moveTo>
                  <a:lnTo>
                    <a:pt x="1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09;p23">
              <a:extLst>
                <a:ext uri="{FF2B5EF4-FFF2-40B4-BE49-F238E27FC236}">
                  <a16:creationId xmlns:a16="http://schemas.microsoft.com/office/drawing/2014/main" id="{D78C3CFE-F0F4-CFC7-8D09-D4BB24B6A58E}"/>
                </a:ext>
              </a:extLst>
            </p:cNvPr>
            <p:cNvSpPr/>
            <p:nvPr/>
          </p:nvSpPr>
          <p:spPr>
            <a:xfrm rot="-1008209">
              <a:off x="5356349" y="2550673"/>
              <a:ext cx="112721" cy="79687"/>
            </a:xfrm>
            <a:custGeom>
              <a:avLst/>
              <a:gdLst/>
              <a:ahLst/>
              <a:cxnLst/>
              <a:rect l="l" t="t" r="r" b="b"/>
              <a:pathLst>
                <a:path w="5042" h="3564" fill="none" extrusionOk="0">
                  <a:moveTo>
                    <a:pt x="0" y="1"/>
                  </a:moveTo>
                  <a:lnTo>
                    <a:pt x="5042" y="3564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10;p23">
              <a:extLst>
                <a:ext uri="{FF2B5EF4-FFF2-40B4-BE49-F238E27FC236}">
                  <a16:creationId xmlns:a16="http://schemas.microsoft.com/office/drawing/2014/main" id="{2C152CF5-80EA-51B6-BE57-4B53125C22AF}"/>
                </a:ext>
              </a:extLst>
            </p:cNvPr>
            <p:cNvSpPr/>
            <p:nvPr/>
          </p:nvSpPr>
          <p:spPr>
            <a:xfrm rot="-1008209">
              <a:off x="5468244" y="2456345"/>
              <a:ext cx="425" cy="149804"/>
            </a:xfrm>
            <a:custGeom>
              <a:avLst/>
              <a:gdLst/>
              <a:ahLst/>
              <a:cxnLst/>
              <a:rect l="l" t="t" r="r" b="b"/>
              <a:pathLst>
                <a:path w="19" h="6700" fill="none" extrusionOk="0">
                  <a:moveTo>
                    <a:pt x="0" y="6699"/>
                  </a:moveTo>
                  <a:lnTo>
                    <a:pt x="18" y="1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11;p23">
              <a:extLst>
                <a:ext uri="{FF2B5EF4-FFF2-40B4-BE49-F238E27FC236}">
                  <a16:creationId xmlns:a16="http://schemas.microsoft.com/office/drawing/2014/main" id="{136E995D-7E32-A1DB-D439-64EAF3D8FB04}"/>
                </a:ext>
              </a:extLst>
            </p:cNvPr>
            <p:cNvSpPr/>
            <p:nvPr/>
          </p:nvSpPr>
          <p:spPr>
            <a:xfrm rot="-1008328">
              <a:off x="5221786" y="2705756"/>
              <a:ext cx="38654" cy="38658"/>
            </a:xfrm>
            <a:custGeom>
              <a:avLst/>
              <a:gdLst/>
              <a:ahLst/>
              <a:cxnLst/>
              <a:rect l="l" t="t" r="r" b="b"/>
              <a:pathLst>
                <a:path w="1729" h="1729" fill="none" extrusionOk="0">
                  <a:moveTo>
                    <a:pt x="1729" y="731"/>
                  </a:moveTo>
                  <a:cubicBezTo>
                    <a:pt x="1729" y="1390"/>
                    <a:pt x="927" y="1729"/>
                    <a:pt x="464" y="1266"/>
                  </a:cubicBezTo>
                  <a:cubicBezTo>
                    <a:pt x="1" y="785"/>
                    <a:pt x="322" y="1"/>
                    <a:pt x="999" y="1"/>
                  </a:cubicBezTo>
                  <a:cubicBezTo>
                    <a:pt x="1390" y="1"/>
                    <a:pt x="1729" y="322"/>
                    <a:pt x="1729" y="73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15660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1277E8EF-A118-DB88-2FF3-604AFE678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085F429D-B072-E567-0DC3-DD36F46C84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6294971" cy="1377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3600"/>
              <a:t>Where is that Information?: A Checklist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18244ED7-2595-79DE-44EE-40BEF72116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80448" y="1224905"/>
            <a:ext cx="6611679" cy="330154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69900" indent="-342900">
              <a:buAutoNum type="arabicPeriod"/>
            </a:pPr>
            <a:r>
              <a:rPr lang="en" sz="1300" b="1">
                <a:solidFill>
                  <a:schemeClr val="tx2"/>
                </a:solidFill>
                <a:latin typeface="Arial"/>
              </a:rPr>
              <a:t>Locating potentially redacted websites</a:t>
            </a:r>
            <a:endParaRPr lang="en-US" sz="1300" b="1">
              <a:solidFill>
                <a:schemeClr val="tx2"/>
              </a:solidFill>
              <a:latin typeface="Arial"/>
            </a:endParaRPr>
          </a:p>
          <a:p>
            <a:pPr lvl="1"/>
            <a:r>
              <a:rPr lang="en" sz="1300">
                <a:latin typeface="Arial"/>
              </a:rPr>
              <a:t>Compare archived versions of the webpage in the Internet Archive Wayback Machine</a:t>
            </a:r>
          </a:p>
          <a:p>
            <a:pPr lvl="1"/>
            <a:r>
              <a:rPr lang="en" sz="1300">
                <a:latin typeface="Arial"/>
              </a:rPr>
              <a:t>Check the </a:t>
            </a:r>
            <a:r>
              <a:rPr lang="en" sz="1300">
                <a:latin typeface="Arial"/>
                <a:hlinkClick r:id="rId3"/>
              </a:rPr>
              <a:t>End of Term Archive</a:t>
            </a:r>
            <a:r>
              <a:rPr lang="en" sz="1300">
                <a:latin typeface="Arial"/>
              </a:rPr>
              <a:t> which archives government websites at the end of an administration.</a:t>
            </a:r>
          </a:p>
          <a:p>
            <a:pPr marL="596900" lvl="1" indent="0">
              <a:buSzPts val="1400"/>
              <a:buNone/>
            </a:pPr>
            <a:endParaRPr lang="en" sz="1300">
              <a:solidFill>
                <a:schemeClr val="tx2"/>
              </a:solidFill>
              <a:latin typeface="Arial"/>
            </a:endParaRPr>
          </a:p>
          <a:p>
            <a:pPr>
              <a:buSzPts val="1400"/>
              <a:buAutoNum type="arabicPeriod"/>
            </a:pPr>
            <a:r>
              <a:rPr lang="en" sz="1300" b="1">
                <a:solidFill>
                  <a:schemeClr val="tx2"/>
                </a:solidFill>
                <a:latin typeface="Arial"/>
              </a:rPr>
              <a:t>Confirming undocumented data redaction</a:t>
            </a:r>
            <a:r>
              <a:rPr lang="en" sz="1300">
                <a:solidFill>
                  <a:schemeClr val="tx2"/>
                </a:solidFill>
                <a:latin typeface="Arial"/>
              </a:rPr>
              <a:t>s</a:t>
            </a:r>
          </a:p>
          <a:p>
            <a:pPr lvl="1">
              <a:buSzPts val="1600"/>
            </a:pPr>
            <a:r>
              <a:rPr lang="en" sz="1300">
                <a:latin typeface="Arial"/>
              </a:rPr>
              <a:t>Compare snapshots of the same dataset or webpage against archived copies</a:t>
            </a:r>
          </a:p>
          <a:p>
            <a:pPr lvl="2">
              <a:buSzPts val="1600"/>
              <a:buFont typeface="Wingdings"/>
              <a:buChar char="§"/>
            </a:pPr>
            <a:r>
              <a:rPr lang="en" sz="1300">
                <a:latin typeface="Arial"/>
                <a:hlinkClick r:id="rId4"/>
              </a:rPr>
              <a:t>Diffchecker</a:t>
            </a:r>
            <a:r>
              <a:rPr lang="en" sz="1300">
                <a:latin typeface="Arial"/>
              </a:rPr>
              <a:t> can check to see differences between files</a:t>
            </a:r>
          </a:p>
          <a:p>
            <a:pPr lvl="1">
              <a:buSzPts val="1600"/>
            </a:pPr>
            <a:r>
              <a:rPr lang="en" sz="1300">
                <a:latin typeface="Arial"/>
              </a:rPr>
              <a:t>Check for metadata or file size discrepancies</a:t>
            </a:r>
          </a:p>
          <a:p>
            <a:pPr lvl="1">
              <a:buSzPts val="1600"/>
            </a:pPr>
            <a:r>
              <a:rPr lang="en" sz="1300">
                <a:latin typeface="Arial"/>
              </a:rPr>
              <a:t>Look for references to the data in other sources, like academic publications</a:t>
            </a:r>
          </a:p>
          <a:p>
            <a:pPr marL="596900" lvl="1" indent="0">
              <a:buFont typeface="Nunito Light"/>
              <a:buNone/>
            </a:pPr>
            <a:endParaRPr lang="en"/>
          </a:p>
          <a:p>
            <a:pPr marL="127000" indent="0">
              <a:buFont typeface="Arimo"/>
              <a:buNone/>
            </a:pPr>
            <a:endParaRPr lang="en"/>
          </a:p>
          <a:p>
            <a:pPr marL="596900" lvl="1" indent="0">
              <a:buNone/>
            </a:pPr>
            <a:endParaRPr lang="en"/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9B48C661-12F4-8441-B7F0-2FEA5A59E389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FD828399-6EAD-676B-9705-2B4C19EBDB55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0EF59C8F-4445-BF9A-4681-49B9454B5F73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5540B73F-5B0B-1405-67E4-4FC1C11F6CDA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39A4B1CD-FBE6-8F60-33F0-6D656E62626A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8F84D25E-3452-C1DE-2179-72E12339719B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F8F4DAA1-EDD8-B535-D89C-326AF5C94F9B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6326A75D-B286-B752-68A4-452E7E96EA95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BEBDDC65-311B-002C-6D54-484FBFE34AE7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A0FB944C-2822-9ECB-AC4F-4F20FA52E5BE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168AE44E-D337-328C-50B4-7C827177E40C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81775670-438B-DF57-7C4C-A99F76B83BB1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22FE36D9-8EEE-4358-6714-027217096A07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CFCA350A-7DD2-43E3-F7E0-16711270F6DE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8EAFD777-AA2D-80EC-ABD8-FAC73269A39C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C2C42E-EE02-1BD0-EC9F-A27B407F5F7A}"/>
              </a:ext>
            </a:extLst>
          </p:cNvPr>
          <p:cNvSpPr txBox="1"/>
          <p:nvPr/>
        </p:nvSpPr>
        <p:spPr>
          <a:xfrm>
            <a:off x="4650818" y="4635172"/>
            <a:ext cx="438037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solidFill>
                  <a:schemeClr val="tx1"/>
                </a:solidFill>
                <a:latin typeface="Arimo"/>
              </a:rPr>
              <a:t>This adapted </a:t>
            </a:r>
            <a:r>
              <a:rPr lang="en-US" sz="1000">
                <a:solidFill>
                  <a:schemeClr val="tx1"/>
                </a:solidFill>
                <a:latin typeface="Arim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is by </a:t>
            </a:r>
            <a:r>
              <a:rPr lang="en-US" sz="1000">
                <a:solidFill>
                  <a:schemeClr val="tx1"/>
                </a:solidFill>
                <a:latin typeface="Arimo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Jessica Breen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and </a:t>
            </a:r>
            <a:r>
              <a:rPr lang="en-US" sz="1000">
                <a:solidFill>
                  <a:schemeClr val="tx1"/>
                </a:solidFill>
                <a:latin typeface="Arimo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Gwendolyn Reece</a:t>
            </a:r>
            <a:r>
              <a:rPr lang="en-US" sz="1000">
                <a:solidFill>
                  <a:schemeClr val="tx1"/>
                </a:solidFill>
                <a:latin typeface="Arimo"/>
              </a:rPr>
              <a:t> is used under a </a:t>
            </a:r>
            <a:r>
              <a:rPr lang="en-US" sz="1000">
                <a:solidFill>
                  <a:schemeClr val="tx1"/>
                </a:solidFill>
                <a:latin typeface="Arimo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 license</a:t>
            </a:r>
            <a:r>
              <a:rPr lang="en-US" sz="1000">
                <a:solidFill>
                  <a:schemeClr val="tx1"/>
                </a:solidFill>
                <a:latin typeface="Arimo"/>
              </a:rPr>
              <a:t>.</a:t>
            </a:r>
          </a:p>
        </p:txBody>
      </p:sp>
      <p:grpSp>
        <p:nvGrpSpPr>
          <p:cNvPr id="12" name="Google Shape;485;p23">
            <a:extLst>
              <a:ext uri="{FF2B5EF4-FFF2-40B4-BE49-F238E27FC236}">
                <a16:creationId xmlns:a16="http://schemas.microsoft.com/office/drawing/2014/main" id="{6CCD5E8F-7E09-B40C-B023-11FC8FF213EB}"/>
              </a:ext>
            </a:extLst>
          </p:cNvPr>
          <p:cNvGrpSpPr/>
          <p:nvPr/>
        </p:nvGrpSpPr>
        <p:grpSpPr>
          <a:xfrm>
            <a:off x="6953177" y="551382"/>
            <a:ext cx="478870" cy="672921"/>
            <a:chOff x="-1602050" y="2114015"/>
            <a:chExt cx="1213397" cy="1756580"/>
          </a:xfrm>
        </p:grpSpPr>
        <p:sp>
          <p:nvSpPr>
            <p:cNvPr id="6" name="Google Shape;486;p23">
              <a:extLst>
                <a:ext uri="{FF2B5EF4-FFF2-40B4-BE49-F238E27FC236}">
                  <a16:creationId xmlns:a16="http://schemas.microsoft.com/office/drawing/2014/main" id="{7A56975F-D559-C2A8-F68B-2A5A5059F035}"/>
                </a:ext>
              </a:extLst>
            </p:cNvPr>
            <p:cNvSpPr/>
            <p:nvPr/>
          </p:nvSpPr>
          <p:spPr>
            <a:xfrm>
              <a:off x="-1558850" y="2221743"/>
              <a:ext cx="1102450" cy="1102450"/>
            </a:xfrm>
            <a:custGeom>
              <a:avLst/>
              <a:gdLst/>
              <a:ahLst/>
              <a:cxnLst/>
              <a:rect l="l" t="t" r="r" b="b"/>
              <a:pathLst>
                <a:path w="30446" h="30446" extrusionOk="0">
                  <a:moveTo>
                    <a:pt x="26455" y="7981"/>
                  </a:moveTo>
                  <a:cubicBezTo>
                    <a:pt x="30446" y="14199"/>
                    <a:pt x="28664" y="22465"/>
                    <a:pt x="22465" y="26455"/>
                  </a:cubicBezTo>
                  <a:cubicBezTo>
                    <a:pt x="16247" y="30445"/>
                    <a:pt x="7982" y="28646"/>
                    <a:pt x="3991" y="22447"/>
                  </a:cubicBezTo>
                  <a:cubicBezTo>
                    <a:pt x="1" y="16247"/>
                    <a:pt x="1800" y="7981"/>
                    <a:pt x="7999" y="3991"/>
                  </a:cubicBezTo>
                  <a:cubicBezTo>
                    <a:pt x="14199" y="1"/>
                    <a:pt x="22465" y="1782"/>
                    <a:pt x="26455" y="7981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accent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87;p23">
              <a:extLst>
                <a:ext uri="{FF2B5EF4-FFF2-40B4-BE49-F238E27FC236}">
                  <a16:creationId xmlns:a16="http://schemas.microsoft.com/office/drawing/2014/main" id="{319D987B-3159-65BC-BBDD-314A873FCA5D}"/>
                </a:ext>
              </a:extLst>
            </p:cNvPr>
            <p:cNvSpPr/>
            <p:nvPr/>
          </p:nvSpPr>
          <p:spPr>
            <a:xfrm>
              <a:off x="-805409" y="3226126"/>
              <a:ext cx="163235" cy="217405"/>
            </a:xfrm>
            <a:custGeom>
              <a:avLst/>
              <a:gdLst/>
              <a:ahLst/>
              <a:cxnLst/>
              <a:rect l="l" t="t" r="r" b="b"/>
              <a:pathLst>
                <a:path w="4508" h="6004" extrusionOk="0">
                  <a:moveTo>
                    <a:pt x="1" y="1016"/>
                  </a:moveTo>
                  <a:lnTo>
                    <a:pt x="2050" y="1"/>
                  </a:lnTo>
                  <a:lnTo>
                    <a:pt x="4508" y="5006"/>
                  </a:lnTo>
                  <a:lnTo>
                    <a:pt x="2477" y="6004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488;p23">
              <a:extLst>
                <a:ext uri="{FF2B5EF4-FFF2-40B4-BE49-F238E27FC236}">
                  <a16:creationId xmlns:a16="http://schemas.microsoft.com/office/drawing/2014/main" id="{4289623B-0688-A774-F846-B2068FADF548}"/>
                </a:ext>
              </a:extLst>
            </p:cNvPr>
            <p:cNvSpPr/>
            <p:nvPr/>
          </p:nvSpPr>
          <p:spPr>
            <a:xfrm>
              <a:off x="-780243" y="3350619"/>
              <a:ext cx="382559" cy="519976"/>
            </a:xfrm>
            <a:custGeom>
              <a:avLst/>
              <a:gdLst/>
              <a:ahLst/>
              <a:cxnLst/>
              <a:rect l="l" t="t" r="r" b="b"/>
              <a:pathLst>
                <a:path w="10565" h="14360" extrusionOk="0">
                  <a:moveTo>
                    <a:pt x="1426" y="1266"/>
                  </a:moveTo>
                  <a:lnTo>
                    <a:pt x="2994" y="500"/>
                  </a:lnTo>
                  <a:cubicBezTo>
                    <a:pt x="3973" y="1"/>
                    <a:pt x="5185" y="410"/>
                    <a:pt x="5666" y="1408"/>
                  </a:cubicBezTo>
                  <a:lnTo>
                    <a:pt x="9977" y="10119"/>
                  </a:lnTo>
                  <a:cubicBezTo>
                    <a:pt x="10565" y="11313"/>
                    <a:pt x="10084" y="12774"/>
                    <a:pt x="8872" y="13361"/>
                  </a:cubicBezTo>
                  <a:lnTo>
                    <a:pt x="8053" y="13771"/>
                  </a:lnTo>
                  <a:cubicBezTo>
                    <a:pt x="6859" y="14359"/>
                    <a:pt x="5398" y="13878"/>
                    <a:pt x="4811" y="12667"/>
                  </a:cubicBezTo>
                  <a:lnTo>
                    <a:pt x="500" y="3956"/>
                  </a:lnTo>
                  <a:cubicBezTo>
                    <a:pt x="1" y="2958"/>
                    <a:pt x="410" y="1747"/>
                    <a:pt x="1426" y="1266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89;p23">
              <a:extLst>
                <a:ext uri="{FF2B5EF4-FFF2-40B4-BE49-F238E27FC236}">
                  <a16:creationId xmlns:a16="http://schemas.microsoft.com/office/drawing/2014/main" id="{4EEB34F1-4B78-6CDD-C701-2A0900A99C18}"/>
                </a:ext>
              </a:extLst>
            </p:cNvPr>
            <p:cNvSpPr/>
            <p:nvPr/>
          </p:nvSpPr>
          <p:spPr>
            <a:xfrm>
              <a:off x="-1602050" y="2114015"/>
              <a:ext cx="1213397" cy="1281762"/>
            </a:xfrm>
            <a:custGeom>
              <a:avLst/>
              <a:gdLst/>
              <a:ahLst/>
              <a:cxnLst/>
              <a:rect l="l" t="t" r="r" b="b"/>
              <a:pathLst>
                <a:path w="33510" h="35398" extrusionOk="0">
                  <a:moveTo>
                    <a:pt x="9282" y="3902"/>
                  </a:moveTo>
                  <a:cubicBezTo>
                    <a:pt x="3492" y="6770"/>
                    <a:pt x="0" y="12827"/>
                    <a:pt x="428" y="19258"/>
                  </a:cubicBezTo>
                  <a:cubicBezTo>
                    <a:pt x="855" y="25707"/>
                    <a:pt x="5113" y="31247"/>
                    <a:pt x="11223" y="33331"/>
                  </a:cubicBezTo>
                  <a:cubicBezTo>
                    <a:pt x="17334" y="35398"/>
                    <a:pt x="24103" y="33581"/>
                    <a:pt x="28343" y="28735"/>
                  </a:cubicBezTo>
                  <a:cubicBezTo>
                    <a:pt x="32600" y="23872"/>
                    <a:pt x="33509" y="16942"/>
                    <a:pt x="30659" y="11152"/>
                  </a:cubicBezTo>
                  <a:cubicBezTo>
                    <a:pt x="26757" y="3243"/>
                    <a:pt x="17191" y="1"/>
                    <a:pt x="9282" y="3902"/>
                  </a:cubicBezTo>
                  <a:close/>
                  <a:moveTo>
                    <a:pt x="21467" y="28593"/>
                  </a:moveTo>
                  <a:cubicBezTo>
                    <a:pt x="17262" y="30677"/>
                    <a:pt x="12221" y="30018"/>
                    <a:pt x="8711" y="26918"/>
                  </a:cubicBezTo>
                  <a:cubicBezTo>
                    <a:pt x="5184" y="23836"/>
                    <a:pt x="3866" y="18937"/>
                    <a:pt x="5380" y="14502"/>
                  </a:cubicBezTo>
                  <a:cubicBezTo>
                    <a:pt x="6877" y="10066"/>
                    <a:pt x="10903" y="6966"/>
                    <a:pt x="15570" y="6663"/>
                  </a:cubicBezTo>
                  <a:cubicBezTo>
                    <a:pt x="20255" y="6360"/>
                    <a:pt x="24655" y="8890"/>
                    <a:pt x="26722" y="13094"/>
                  </a:cubicBezTo>
                  <a:cubicBezTo>
                    <a:pt x="29554" y="18830"/>
                    <a:pt x="27203" y="25760"/>
                    <a:pt x="21467" y="28593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90;p23">
              <a:extLst>
                <a:ext uri="{FF2B5EF4-FFF2-40B4-BE49-F238E27FC236}">
                  <a16:creationId xmlns:a16="http://schemas.microsoft.com/office/drawing/2014/main" id="{D6EC6469-01D0-EE86-319F-342194BF5932}"/>
                </a:ext>
              </a:extLst>
            </p:cNvPr>
            <p:cNvSpPr/>
            <p:nvPr/>
          </p:nvSpPr>
          <p:spPr>
            <a:xfrm>
              <a:off x="-1131163" y="2548148"/>
              <a:ext cx="221316" cy="221279"/>
            </a:xfrm>
            <a:custGeom>
              <a:avLst/>
              <a:gdLst/>
              <a:ahLst/>
              <a:cxnLst/>
              <a:rect l="l" t="t" r="r" b="b"/>
              <a:pathLst>
                <a:path w="6112" h="6111" fill="none" extrusionOk="0">
                  <a:moveTo>
                    <a:pt x="3047" y="6111"/>
                  </a:moveTo>
                  <a:lnTo>
                    <a:pt x="3047" y="6111"/>
                  </a:lnTo>
                  <a:cubicBezTo>
                    <a:pt x="1372" y="6093"/>
                    <a:pt x="1" y="4739"/>
                    <a:pt x="1" y="3047"/>
                  </a:cubicBezTo>
                  <a:lnTo>
                    <a:pt x="1" y="3047"/>
                  </a:lnTo>
                  <a:cubicBezTo>
                    <a:pt x="1" y="1372"/>
                    <a:pt x="1372" y="1"/>
                    <a:pt x="3047" y="1"/>
                  </a:cubicBezTo>
                  <a:lnTo>
                    <a:pt x="3047" y="1"/>
                  </a:lnTo>
                  <a:cubicBezTo>
                    <a:pt x="4739" y="1"/>
                    <a:pt x="6093" y="1372"/>
                    <a:pt x="6111" y="3047"/>
                  </a:cubicBezTo>
                  <a:lnTo>
                    <a:pt x="6111" y="3047"/>
                  </a:lnTo>
                  <a:cubicBezTo>
                    <a:pt x="6093" y="4739"/>
                    <a:pt x="4739" y="6093"/>
                    <a:pt x="3047" y="611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91;p23">
              <a:extLst>
                <a:ext uri="{FF2B5EF4-FFF2-40B4-BE49-F238E27FC236}">
                  <a16:creationId xmlns:a16="http://schemas.microsoft.com/office/drawing/2014/main" id="{43B636CE-4A93-88C8-73C1-CF018E35B69E}"/>
                </a:ext>
              </a:extLst>
            </p:cNvPr>
            <p:cNvSpPr/>
            <p:nvPr/>
          </p:nvSpPr>
          <p:spPr>
            <a:xfrm>
              <a:off x="-1259531" y="2811981"/>
              <a:ext cx="476741" cy="120036"/>
            </a:xfrm>
            <a:custGeom>
              <a:avLst/>
              <a:gdLst/>
              <a:ahLst/>
              <a:cxnLst/>
              <a:rect l="l" t="t" r="r" b="b"/>
              <a:pathLst>
                <a:path w="13166" h="3315" fill="none" extrusionOk="0">
                  <a:moveTo>
                    <a:pt x="13165" y="3314"/>
                  </a:moveTo>
                  <a:cubicBezTo>
                    <a:pt x="13165" y="1479"/>
                    <a:pt x="11687" y="1"/>
                    <a:pt x="9870" y="1"/>
                  </a:cubicBezTo>
                  <a:lnTo>
                    <a:pt x="3314" y="1"/>
                  </a:lnTo>
                  <a:cubicBezTo>
                    <a:pt x="1497" y="1"/>
                    <a:pt x="18" y="1479"/>
                    <a:pt x="1" y="3314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19219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3FE93529-0076-076E-B332-E3D08B3546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552EDA2C-1806-F083-BA90-679EEEF2E16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486337"/>
            <a:ext cx="5976247" cy="7451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Resources for locating data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78C2D452-AE4A-6BAF-C8B2-6712091D04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3355" y="1151806"/>
            <a:ext cx="6552376" cy="33132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1100" b="1">
                <a:solidFill>
                  <a:schemeClr val="tx2"/>
                </a:solidFill>
                <a:latin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Laupus Library Data Research Guide</a:t>
            </a:r>
            <a:r>
              <a:rPr lang="en" sz="1100">
                <a:solidFill>
                  <a:schemeClr val="tx2"/>
                </a:solidFill>
                <a:latin typeface="Arial"/>
              </a:rPr>
              <a:t>:</a:t>
            </a:r>
            <a:r>
              <a:rPr lang="en" sz="1100">
                <a:latin typeface="Arial"/>
              </a:rPr>
              <a:t> Includes links to resources and data repositories </a:t>
            </a:r>
            <a:r>
              <a:rPr lang="en" sz="1100" b="1">
                <a:solidFill>
                  <a:schemeClr val="tx2"/>
                </a:solidFill>
                <a:latin typeface="Arial"/>
              </a:rPr>
              <a:t>(DEMO)</a:t>
            </a:r>
            <a:endParaRPr lang="en-US" sz="1100" b="1">
              <a:solidFill>
                <a:schemeClr val="tx2"/>
              </a:solidFill>
            </a:endParaRP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 Lumos</a:t>
            </a:r>
            <a:r>
              <a:rPr lang="en" sz="1100" b="1">
                <a:solidFill>
                  <a:schemeClr val="tx2"/>
                </a:solidFill>
                <a:latin typeface="Arial"/>
              </a:rPr>
              <a:t> (ICPSR)</a:t>
            </a:r>
            <a:r>
              <a:rPr lang="en" sz="1100">
                <a:solidFill>
                  <a:schemeClr val="tx2"/>
                </a:solidFill>
                <a:latin typeface="Arial"/>
              </a:rPr>
              <a:t>:</a:t>
            </a:r>
            <a:r>
              <a:rPr lang="en" sz="1100">
                <a:latin typeface="Arial"/>
              </a:rPr>
              <a:t> Data archive of public government data. They accept submissions from users.</a:t>
            </a: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ICPSR</a:t>
            </a:r>
            <a:r>
              <a:rPr lang="en" sz="1100" b="1">
                <a:solidFill>
                  <a:schemeClr val="tx2"/>
                </a:solidFill>
                <a:latin typeface="Arial"/>
              </a:rPr>
              <a:t>:</a:t>
            </a:r>
            <a:r>
              <a:rPr lang="en" sz="1100">
                <a:latin typeface="Arial"/>
              </a:rPr>
              <a:t> Data repository of various data sets from the Census Bureau, National Center for Education Statistics, Bureau of Justice Statistics, and more. Focused on Social Sciences.</a:t>
            </a: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Harvard Law Library Innovation Lab</a:t>
            </a:r>
            <a:r>
              <a:rPr lang="en" sz="1100">
                <a:solidFill>
                  <a:schemeClr val="tx2"/>
                </a:solidFill>
                <a:latin typeface="Arial"/>
              </a:rPr>
              <a:t>:</a:t>
            </a:r>
            <a:r>
              <a:rPr lang="en" sz="1100">
                <a:latin typeface="Arial"/>
              </a:rPr>
              <a:t> Archive of data.gov which includes over 311,000 datasets. Access is challenging, but available.</a:t>
            </a: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Internet Archive Wayback Machine</a:t>
            </a:r>
            <a:r>
              <a:rPr lang="en" sz="1100">
                <a:solidFill>
                  <a:schemeClr val="tx2"/>
                </a:solidFill>
                <a:latin typeface="Arial"/>
              </a:rPr>
              <a:t>: </a:t>
            </a:r>
            <a:r>
              <a:rPr lang="en" sz="1100">
                <a:latin typeface="Arial"/>
              </a:rPr>
              <a:t>Collection of archived websites</a:t>
            </a: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GODORT</a:t>
            </a:r>
            <a:r>
              <a:rPr lang="en" sz="1100">
                <a:solidFill>
                  <a:schemeClr val="tx2"/>
                </a:solidFill>
                <a:latin typeface="Arial"/>
              </a:rPr>
              <a:t>: </a:t>
            </a:r>
            <a:r>
              <a:rPr lang="en" sz="1100">
                <a:latin typeface="Arial"/>
              </a:rPr>
              <a:t>ALA's Government Documents Round Table. They provide resources, communication recommendations, articles, and statements.</a:t>
            </a:r>
          </a:p>
          <a:p>
            <a:pPr marL="127000" indent="0">
              <a:buNone/>
            </a:pPr>
            <a:endParaRPr lang="en" sz="1100">
              <a:latin typeface="Arial"/>
            </a:endParaRPr>
          </a:p>
          <a:p>
            <a:r>
              <a:rPr lang="en" sz="1100" b="1">
                <a:solidFill>
                  <a:schemeClr val="tx2"/>
                </a:solidFill>
                <a:latin typeface="Arial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 of Term Web Archive</a:t>
            </a:r>
            <a:r>
              <a:rPr lang="en" sz="1100">
                <a:solidFill>
                  <a:schemeClr val="tx2"/>
                </a:solidFill>
                <a:latin typeface="Arial"/>
              </a:rPr>
              <a:t>:</a:t>
            </a:r>
            <a:r>
              <a:rPr lang="en" sz="1100">
                <a:latin typeface="Arial"/>
              </a:rPr>
              <a:t> Captures U.S. Government sites at the end of presidential administrations since 2008.</a:t>
            </a: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Font typeface="Anaheim"/>
              <a:buChar char="○"/>
            </a:pPr>
            <a:endParaRPr lang="en" sz="1200"/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DB0C999E-F9EF-260F-6330-D265AAD53B95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977A0107-42A6-3577-BF7A-222B7A98E68B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FBBC9235-D7E3-8B9A-1E6F-098DD88EDF5E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45665360-EFFC-F733-8AF4-7FFAB4C7E923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2F656C77-C427-11B5-8AB4-0A42160232C4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09ED35F9-492E-FF75-75EE-90FE8468DBF2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C4991E29-7306-3D62-0291-BE1A07D3B5AC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987B2712-13BC-644E-1643-4BF81D270172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F9FE9A2E-D5F5-C964-7455-784EF227DFFA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D4EBB3BC-E2A0-C5A5-C3D9-72ACB553B322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973C833B-B962-7DA9-128F-A8A8995DDB46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E5E3719A-F78B-4623-7EBF-E58957AF55C8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B1248C9D-BFF3-2EAE-1BE1-D6E0EF55F194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C6D9DEAF-9E1A-1C34-2562-B59E883D0AC0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91D049A8-0961-EE76-E7A2-D160CBF630C9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206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5659D-4E4C-A9AA-0F00-DD993598C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39500"/>
            <a:ext cx="7966031" cy="1369800"/>
          </a:xfrm>
        </p:spPr>
        <p:txBody>
          <a:bodyPr/>
          <a:lstStyle/>
          <a:p>
            <a:r>
              <a:rPr lang="en-US"/>
              <a:t>Using the internet archive wayback machine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8C5C8-3355-F802-C6E0-2FA654475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2850" y="1287868"/>
            <a:ext cx="2960976" cy="2251688"/>
          </a:xfrm>
        </p:spPr>
        <p:txBody>
          <a:bodyPr/>
          <a:lstStyle/>
          <a:p>
            <a:r>
              <a:rPr lang="en-US"/>
              <a:t>Search for: </a:t>
            </a:r>
            <a:r>
              <a:rPr lang="en-US">
                <a:hlinkClick r:id="rId2"/>
              </a:rPr>
              <a:t>www.cdc.gov/lgbthealth/health-services.htm</a:t>
            </a:r>
            <a:r>
              <a:rPr lang="en-US"/>
              <a:t> </a:t>
            </a:r>
          </a:p>
          <a:p>
            <a:r>
              <a:rPr lang="en-US"/>
              <a:t>Hover over dates captured and click to go to that date </a:t>
            </a:r>
          </a:p>
        </p:txBody>
      </p:sp>
      <p:pic>
        <p:nvPicPr>
          <p:cNvPr id="4" name="Picture 3" descr="A screenshot of a calendar&#10;&#10;AI-generated content may be incorrect.">
            <a:extLst>
              <a:ext uri="{FF2B5EF4-FFF2-40B4-BE49-F238E27FC236}">
                <a16:creationId xmlns:a16="http://schemas.microsoft.com/office/drawing/2014/main" id="{09752498-C7C3-ED55-F84B-3121E9973D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2817" y="1163747"/>
            <a:ext cx="5278107" cy="3331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6927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8"/>
          <p:cNvSpPr txBox="1">
            <a:spLocks noGrp="1"/>
          </p:cNvSpPr>
          <p:nvPr>
            <p:ph type="title"/>
          </p:nvPr>
        </p:nvSpPr>
        <p:spPr>
          <a:xfrm>
            <a:off x="637174" y="43177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places to get involved</a:t>
            </a:r>
            <a:endParaRPr/>
          </a:p>
        </p:txBody>
      </p:sp>
      <p:grpSp>
        <p:nvGrpSpPr>
          <p:cNvPr id="198" name="Google Shape;198;p18"/>
          <p:cNvGrpSpPr/>
          <p:nvPr/>
        </p:nvGrpSpPr>
        <p:grpSpPr>
          <a:xfrm>
            <a:off x="775996" y="1517588"/>
            <a:ext cx="2592793" cy="2106764"/>
            <a:chOff x="5534963" y="1497775"/>
            <a:chExt cx="2592793" cy="2106764"/>
          </a:xfrm>
        </p:grpSpPr>
        <p:sp>
          <p:nvSpPr>
            <p:cNvPr id="199" name="Google Shape;199;p18"/>
            <p:cNvSpPr/>
            <p:nvPr/>
          </p:nvSpPr>
          <p:spPr>
            <a:xfrm>
              <a:off x="6797562" y="1743069"/>
              <a:ext cx="408746" cy="388022"/>
            </a:xfrm>
            <a:custGeom>
              <a:avLst/>
              <a:gdLst/>
              <a:ahLst/>
              <a:cxnLst/>
              <a:rect l="l" t="t" r="r" b="b"/>
              <a:pathLst>
                <a:path w="12613" h="11972" extrusionOk="0">
                  <a:moveTo>
                    <a:pt x="6823" y="428"/>
                  </a:moveTo>
                  <a:lnTo>
                    <a:pt x="8266" y="3350"/>
                  </a:lnTo>
                  <a:cubicBezTo>
                    <a:pt x="8355" y="3528"/>
                    <a:pt x="8515" y="3653"/>
                    <a:pt x="8711" y="3670"/>
                  </a:cubicBezTo>
                  <a:lnTo>
                    <a:pt x="11936" y="4134"/>
                  </a:lnTo>
                  <a:cubicBezTo>
                    <a:pt x="12417" y="4205"/>
                    <a:pt x="12613" y="4793"/>
                    <a:pt x="12256" y="5131"/>
                  </a:cubicBezTo>
                  <a:lnTo>
                    <a:pt x="9923" y="7411"/>
                  </a:lnTo>
                  <a:cubicBezTo>
                    <a:pt x="9798" y="7536"/>
                    <a:pt x="9727" y="7732"/>
                    <a:pt x="9762" y="7928"/>
                  </a:cubicBezTo>
                  <a:lnTo>
                    <a:pt x="10315" y="11135"/>
                  </a:lnTo>
                  <a:cubicBezTo>
                    <a:pt x="10386" y="11616"/>
                    <a:pt x="9887" y="11972"/>
                    <a:pt x="9477" y="11740"/>
                  </a:cubicBezTo>
                  <a:lnTo>
                    <a:pt x="6574" y="10226"/>
                  </a:lnTo>
                  <a:cubicBezTo>
                    <a:pt x="6395" y="10137"/>
                    <a:pt x="6200" y="10137"/>
                    <a:pt x="6039" y="10226"/>
                  </a:cubicBezTo>
                  <a:lnTo>
                    <a:pt x="3135" y="11740"/>
                  </a:lnTo>
                  <a:cubicBezTo>
                    <a:pt x="2708" y="11972"/>
                    <a:pt x="2209" y="11616"/>
                    <a:pt x="2298" y="11135"/>
                  </a:cubicBezTo>
                  <a:lnTo>
                    <a:pt x="2850" y="7928"/>
                  </a:lnTo>
                  <a:cubicBezTo>
                    <a:pt x="2886" y="7732"/>
                    <a:pt x="2815" y="7536"/>
                    <a:pt x="2672" y="7411"/>
                  </a:cubicBezTo>
                  <a:lnTo>
                    <a:pt x="339" y="5131"/>
                  </a:lnTo>
                  <a:cubicBezTo>
                    <a:pt x="0" y="4793"/>
                    <a:pt x="196" y="4205"/>
                    <a:pt x="659" y="4134"/>
                  </a:cubicBezTo>
                  <a:lnTo>
                    <a:pt x="3901" y="3670"/>
                  </a:lnTo>
                  <a:cubicBezTo>
                    <a:pt x="4080" y="3653"/>
                    <a:pt x="4258" y="3528"/>
                    <a:pt x="4347" y="3350"/>
                  </a:cubicBezTo>
                  <a:lnTo>
                    <a:pt x="5790" y="428"/>
                  </a:lnTo>
                  <a:cubicBezTo>
                    <a:pt x="6004" y="1"/>
                    <a:pt x="6609" y="1"/>
                    <a:pt x="6823" y="4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18"/>
            <p:cNvGrpSpPr/>
            <p:nvPr/>
          </p:nvGrpSpPr>
          <p:grpSpPr>
            <a:xfrm flipH="1">
              <a:off x="7449767" y="2829259"/>
              <a:ext cx="677989" cy="237584"/>
              <a:chOff x="2271950" y="2722775"/>
              <a:chExt cx="575875" cy="201775"/>
            </a:xfrm>
          </p:grpSpPr>
          <p:sp>
            <p:nvSpPr>
              <p:cNvPr id="201" name="Google Shape;201;p18"/>
              <p:cNvSpPr/>
              <p:nvPr/>
            </p:nvSpPr>
            <p:spPr>
              <a:xfrm>
                <a:off x="2562325" y="2722775"/>
                <a:ext cx="285500" cy="201775"/>
              </a:xfrm>
              <a:custGeom>
                <a:avLst/>
                <a:gdLst/>
                <a:ahLst/>
                <a:cxnLst/>
                <a:rect l="l" t="t" r="r" b="b"/>
                <a:pathLst>
                  <a:path w="11420" h="8071" fill="none" extrusionOk="0">
                    <a:moveTo>
                      <a:pt x="0" y="0"/>
                    </a:moveTo>
                    <a:cubicBezTo>
                      <a:pt x="2280" y="0"/>
                      <a:pt x="4240" y="1639"/>
                      <a:pt x="4668" y="3884"/>
                    </a:cubicBezTo>
                    <a:cubicBezTo>
                      <a:pt x="6395" y="3403"/>
                      <a:pt x="8177" y="4418"/>
                      <a:pt x="8640" y="6164"/>
                    </a:cubicBezTo>
                    <a:cubicBezTo>
                      <a:pt x="9976" y="5594"/>
                      <a:pt x="11419" y="6645"/>
                      <a:pt x="11294" y="8070"/>
                    </a:cubicBezTo>
                    <a:lnTo>
                      <a:pt x="8444" y="8070"/>
                    </a:ln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8"/>
              <p:cNvSpPr/>
              <p:nvPr/>
            </p:nvSpPr>
            <p:spPr>
              <a:xfrm>
                <a:off x="2501750" y="2722775"/>
                <a:ext cx="36100" cy="13375"/>
              </a:xfrm>
              <a:custGeom>
                <a:avLst/>
                <a:gdLst/>
                <a:ahLst/>
                <a:cxnLst/>
                <a:rect l="l" t="t" r="r" b="b"/>
                <a:pathLst>
                  <a:path w="1444" h="535" fill="none" extrusionOk="0">
                    <a:moveTo>
                      <a:pt x="1443" y="0"/>
                    </a:moveTo>
                    <a:cubicBezTo>
                      <a:pt x="1443" y="0"/>
                      <a:pt x="428" y="107"/>
                      <a:pt x="0" y="535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8"/>
              <p:cNvSpPr/>
              <p:nvPr/>
            </p:nvSpPr>
            <p:spPr>
              <a:xfrm>
                <a:off x="2271950" y="2870625"/>
                <a:ext cx="477450" cy="53475"/>
              </a:xfrm>
              <a:custGeom>
                <a:avLst/>
                <a:gdLst/>
                <a:ahLst/>
                <a:cxnLst/>
                <a:rect l="l" t="t" r="r" b="b"/>
                <a:pathLst>
                  <a:path w="19098" h="2139" fill="none" extrusionOk="0">
                    <a:moveTo>
                      <a:pt x="19097" y="2138"/>
                    </a:moveTo>
                    <a:lnTo>
                      <a:pt x="0" y="2138"/>
                    </a:lnTo>
                    <a:cubicBezTo>
                      <a:pt x="0" y="2138"/>
                      <a:pt x="374" y="1"/>
                      <a:pt x="2476" y="179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8"/>
              <p:cNvSpPr/>
              <p:nvPr/>
            </p:nvSpPr>
            <p:spPr>
              <a:xfrm>
                <a:off x="2709725" y="2836775"/>
                <a:ext cx="39675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1587" h="838" fill="none" extrusionOk="0">
                    <a:moveTo>
                      <a:pt x="1" y="1"/>
                    </a:moveTo>
                    <a:cubicBezTo>
                      <a:pt x="1" y="1"/>
                      <a:pt x="1159" y="108"/>
                      <a:pt x="1586" y="838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8"/>
              <p:cNvSpPr/>
              <p:nvPr/>
            </p:nvSpPr>
            <p:spPr>
              <a:xfrm>
                <a:off x="2375275" y="2798475"/>
                <a:ext cx="85075" cy="27200"/>
              </a:xfrm>
              <a:custGeom>
                <a:avLst/>
                <a:gdLst/>
                <a:ahLst/>
                <a:cxnLst/>
                <a:rect l="l" t="t" r="r" b="b"/>
                <a:pathLst>
                  <a:path w="3403" h="1088" fill="none" extrusionOk="0">
                    <a:moveTo>
                      <a:pt x="3403" y="357"/>
                    </a:moveTo>
                    <a:cubicBezTo>
                      <a:pt x="3403" y="357"/>
                      <a:pt x="1301" y="1"/>
                      <a:pt x="0" y="1087"/>
                    </a:cubicBezTo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06" name="Google Shape;206;p18"/>
            <p:cNvSpPr/>
            <p:nvPr/>
          </p:nvSpPr>
          <p:spPr>
            <a:xfrm>
              <a:off x="5886606" y="2198858"/>
              <a:ext cx="1832488" cy="1381489"/>
            </a:xfrm>
            <a:custGeom>
              <a:avLst/>
              <a:gdLst/>
              <a:ahLst/>
              <a:cxnLst/>
              <a:rect l="l" t="t" r="r" b="b"/>
              <a:pathLst>
                <a:path w="72790" h="54870" extrusionOk="0">
                  <a:moveTo>
                    <a:pt x="1105" y="13682"/>
                  </a:moveTo>
                  <a:cubicBezTo>
                    <a:pt x="659" y="13860"/>
                    <a:pt x="0" y="14163"/>
                    <a:pt x="0" y="14163"/>
                  </a:cubicBezTo>
                  <a:lnTo>
                    <a:pt x="8658" y="47957"/>
                  </a:lnTo>
                  <a:lnTo>
                    <a:pt x="10653" y="54869"/>
                  </a:lnTo>
                  <a:cubicBezTo>
                    <a:pt x="10653" y="54869"/>
                    <a:pt x="26312" y="46639"/>
                    <a:pt x="41721" y="46906"/>
                  </a:cubicBezTo>
                  <a:cubicBezTo>
                    <a:pt x="57024" y="38765"/>
                    <a:pt x="72789" y="38943"/>
                    <a:pt x="72789" y="38943"/>
                  </a:cubicBezTo>
                  <a:lnTo>
                    <a:pt x="71240" y="33278"/>
                  </a:lnTo>
                  <a:lnTo>
                    <a:pt x="62707" y="1"/>
                  </a:lnTo>
                  <a:cubicBezTo>
                    <a:pt x="62707" y="1"/>
                    <a:pt x="62297" y="1"/>
                    <a:pt x="61549" y="1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8"/>
            <p:cNvSpPr/>
            <p:nvPr/>
          </p:nvSpPr>
          <p:spPr>
            <a:xfrm>
              <a:off x="6672299" y="2152229"/>
              <a:ext cx="975407" cy="1177349"/>
            </a:xfrm>
            <a:custGeom>
              <a:avLst/>
              <a:gdLst/>
              <a:ahLst/>
              <a:cxnLst/>
              <a:rect l="l" t="t" r="r" b="b"/>
              <a:pathLst>
                <a:path w="38747" h="46763" extrusionOk="0">
                  <a:moveTo>
                    <a:pt x="1" y="7839"/>
                  </a:moveTo>
                  <a:lnTo>
                    <a:pt x="9977" y="46763"/>
                  </a:lnTo>
                  <a:cubicBezTo>
                    <a:pt x="24086" y="38907"/>
                    <a:pt x="38747" y="39388"/>
                    <a:pt x="38747" y="39388"/>
                  </a:cubicBezTo>
                  <a:lnTo>
                    <a:pt x="38604" y="33420"/>
                  </a:lnTo>
                  <a:lnTo>
                    <a:pt x="30071" y="143"/>
                  </a:lnTo>
                  <a:cubicBezTo>
                    <a:pt x="30071" y="143"/>
                    <a:pt x="14110" y="0"/>
                    <a:pt x="1" y="783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8"/>
            <p:cNvSpPr/>
            <p:nvPr/>
          </p:nvSpPr>
          <p:spPr>
            <a:xfrm>
              <a:off x="5879432" y="2014079"/>
              <a:ext cx="1766102" cy="1371595"/>
            </a:xfrm>
            <a:custGeom>
              <a:avLst/>
              <a:gdLst/>
              <a:ahLst/>
              <a:cxnLst/>
              <a:rect l="l" t="t" r="r" b="b"/>
              <a:pathLst>
                <a:path w="70153" h="54477" extrusionOk="0">
                  <a:moveTo>
                    <a:pt x="60159" y="125"/>
                  </a:moveTo>
                  <a:cubicBezTo>
                    <a:pt x="60159" y="125"/>
                    <a:pt x="44197" y="0"/>
                    <a:pt x="30088" y="7839"/>
                  </a:cubicBezTo>
                  <a:cubicBezTo>
                    <a:pt x="15730" y="7287"/>
                    <a:pt x="0" y="15552"/>
                    <a:pt x="0" y="15552"/>
                  </a:cubicBezTo>
                  <a:lnTo>
                    <a:pt x="9976" y="54477"/>
                  </a:lnTo>
                  <a:cubicBezTo>
                    <a:pt x="9976" y="54477"/>
                    <a:pt x="25706" y="46211"/>
                    <a:pt x="40064" y="46763"/>
                  </a:cubicBezTo>
                  <a:cubicBezTo>
                    <a:pt x="54173" y="38907"/>
                    <a:pt x="70153" y="39049"/>
                    <a:pt x="70153" y="3904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8"/>
            <p:cNvSpPr/>
            <p:nvPr/>
          </p:nvSpPr>
          <p:spPr>
            <a:xfrm>
              <a:off x="5879432" y="2197524"/>
              <a:ext cx="1008586" cy="1188125"/>
            </a:xfrm>
            <a:custGeom>
              <a:avLst/>
              <a:gdLst/>
              <a:ahLst/>
              <a:cxnLst/>
              <a:rect l="l" t="t" r="r" b="b"/>
              <a:pathLst>
                <a:path w="40065" h="47191" extrusionOk="0">
                  <a:moveTo>
                    <a:pt x="0" y="8266"/>
                  </a:moveTo>
                  <a:lnTo>
                    <a:pt x="9976" y="47191"/>
                  </a:lnTo>
                  <a:cubicBezTo>
                    <a:pt x="9976" y="47191"/>
                    <a:pt x="25706" y="38925"/>
                    <a:pt x="40064" y="39477"/>
                  </a:cubicBezTo>
                  <a:lnTo>
                    <a:pt x="30088" y="553"/>
                  </a:lnTo>
                  <a:cubicBezTo>
                    <a:pt x="15730" y="1"/>
                    <a:pt x="0" y="8266"/>
                    <a:pt x="0" y="8266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lt1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8"/>
            <p:cNvSpPr/>
            <p:nvPr/>
          </p:nvSpPr>
          <p:spPr>
            <a:xfrm>
              <a:off x="5914852" y="2155804"/>
              <a:ext cx="1732921" cy="1359484"/>
            </a:xfrm>
            <a:custGeom>
              <a:avLst/>
              <a:gdLst/>
              <a:ahLst/>
              <a:cxnLst/>
              <a:rect l="l" t="t" r="r" b="b"/>
              <a:pathLst>
                <a:path w="68835" h="53996" fill="none" extrusionOk="0">
                  <a:moveTo>
                    <a:pt x="0" y="15410"/>
                  </a:moveTo>
                  <a:lnTo>
                    <a:pt x="8658" y="49204"/>
                  </a:lnTo>
                  <a:lnTo>
                    <a:pt x="11277" y="53996"/>
                  </a:lnTo>
                  <a:cubicBezTo>
                    <a:pt x="11277" y="53996"/>
                    <a:pt x="25706" y="46069"/>
                    <a:pt x="40065" y="46621"/>
                  </a:cubicBezTo>
                  <a:cubicBezTo>
                    <a:pt x="54174" y="38765"/>
                    <a:pt x="68835" y="39246"/>
                    <a:pt x="68835" y="39246"/>
                  </a:cubicBezTo>
                  <a:lnTo>
                    <a:pt x="68692" y="33278"/>
                  </a:lnTo>
                  <a:lnTo>
                    <a:pt x="60159" y="1"/>
                  </a:ln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8"/>
            <p:cNvSpPr/>
            <p:nvPr/>
          </p:nvSpPr>
          <p:spPr>
            <a:xfrm>
              <a:off x="5879432" y="2014079"/>
              <a:ext cx="1766014" cy="1371564"/>
            </a:xfrm>
            <a:custGeom>
              <a:avLst/>
              <a:gdLst/>
              <a:ahLst/>
              <a:cxnLst/>
              <a:rect l="l" t="t" r="r" b="b"/>
              <a:pathLst>
                <a:path w="70153" h="54477" fill="none" extrusionOk="0">
                  <a:moveTo>
                    <a:pt x="60159" y="125"/>
                  </a:moveTo>
                  <a:cubicBezTo>
                    <a:pt x="60159" y="125"/>
                    <a:pt x="44197" y="0"/>
                    <a:pt x="30088" y="7839"/>
                  </a:cubicBezTo>
                  <a:cubicBezTo>
                    <a:pt x="15730" y="7287"/>
                    <a:pt x="0" y="15552"/>
                    <a:pt x="0" y="15552"/>
                  </a:cubicBezTo>
                  <a:lnTo>
                    <a:pt x="9976" y="54477"/>
                  </a:lnTo>
                  <a:cubicBezTo>
                    <a:pt x="9976" y="54477"/>
                    <a:pt x="25706" y="46211"/>
                    <a:pt x="40064" y="46763"/>
                  </a:cubicBezTo>
                  <a:cubicBezTo>
                    <a:pt x="54173" y="38907"/>
                    <a:pt x="70153" y="39049"/>
                    <a:pt x="70153" y="39049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8"/>
            <p:cNvSpPr/>
            <p:nvPr/>
          </p:nvSpPr>
          <p:spPr>
            <a:xfrm>
              <a:off x="5879432" y="2197524"/>
              <a:ext cx="1008586" cy="1188125"/>
            </a:xfrm>
            <a:custGeom>
              <a:avLst/>
              <a:gdLst/>
              <a:ahLst/>
              <a:cxnLst/>
              <a:rect l="l" t="t" r="r" b="b"/>
              <a:pathLst>
                <a:path w="40065" h="47191" fill="none" extrusionOk="0">
                  <a:moveTo>
                    <a:pt x="0" y="8266"/>
                  </a:moveTo>
                  <a:lnTo>
                    <a:pt x="9976" y="47191"/>
                  </a:lnTo>
                  <a:cubicBezTo>
                    <a:pt x="9976" y="47191"/>
                    <a:pt x="25706" y="38925"/>
                    <a:pt x="40064" y="39477"/>
                  </a:cubicBezTo>
                  <a:lnTo>
                    <a:pt x="30088" y="553"/>
                  </a:lnTo>
                  <a:cubicBezTo>
                    <a:pt x="15730" y="1"/>
                    <a:pt x="0" y="8266"/>
                    <a:pt x="0" y="8266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8"/>
            <p:cNvSpPr/>
            <p:nvPr/>
          </p:nvSpPr>
          <p:spPr>
            <a:xfrm>
              <a:off x="6608633" y="2210968"/>
              <a:ext cx="27817" cy="478"/>
            </a:xfrm>
            <a:custGeom>
              <a:avLst/>
              <a:gdLst/>
              <a:ahLst/>
              <a:cxnLst/>
              <a:rect l="l" t="t" r="r" b="b"/>
              <a:pathLst>
                <a:path w="1105" h="19" extrusionOk="0">
                  <a:moveTo>
                    <a:pt x="0" y="1"/>
                  </a:moveTo>
                  <a:cubicBezTo>
                    <a:pt x="356" y="1"/>
                    <a:pt x="748" y="19"/>
                    <a:pt x="1105" y="19"/>
                  </a:cubicBezTo>
                  <a:cubicBezTo>
                    <a:pt x="748" y="19"/>
                    <a:pt x="374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8"/>
            <p:cNvSpPr/>
            <p:nvPr/>
          </p:nvSpPr>
          <p:spPr>
            <a:xfrm>
              <a:off x="6606821" y="2210968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8"/>
            <p:cNvSpPr/>
            <p:nvPr/>
          </p:nvSpPr>
          <p:spPr>
            <a:xfrm>
              <a:off x="6174954" y="3215681"/>
              <a:ext cx="687520" cy="196456"/>
            </a:xfrm>
            <a:custGeom>
              <a:avLst/>
              <a:gdLst/>
              <a:ahLst/>
              <a:cxnLst/>
              <a:rect l="l" t="t" r="r" b="b"/>
              <a:pathLst>
                <a:path w="27311" h="7803" fill="none" extrusionOk="0">
                  <a:moveTo>
                    <a:pt x="27310" y="392"/>
                  </a:moveTo>
                  <a:cubicBezTo>
                    <a:pt x="27310" y="392"/>
                    <a:pt x="15250" y="0"/>
                    <a:pt x="1" y="7803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8"/>
            <p:cNvSpPr/>
            <p:nvPr/>
          </p:nvSpPr>
          <p:spPr>
            <a:xfrm>
              <a:off x="6186610" y="3244383"/>
              <a:ext cx="687520" cy="196456"/>
            </a:xfrm>
            <a:custGeom>
              <a:avLst/>
              <a:gdLst/>
              <a:ahLst/>
              <a:cxnLst/>
              <a:rect l="l" t="t" r="r" b="b"/>
              <a:pathLst>
                <a:path w="27311" h="7803" fill="none" extrusionOk="0">
                  <a:moveTo>
                    <a:pt x="27310" y="392"/>
                  </a:moveTo>
                  <a:cubicBezTo>
                    <a:pt x="27310" y="392"/>
                    <a:pt x="15268" y="0"/>
                    <a:pt x="1" y="7803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6200078" y="3274420"/>
              <a:ext cx="687495" cy="196481"/>
            </a:xfrm>
            <a:custGeom>
              <a:avLst/>
              <a:gdLst/>
              <a:ahLst/>
              <a:cxnLst/>
              <a:rect l="l" t="t" r="r" b="b"/>
              <a:pathLst>
                <a:path w="27310" h="7804" fill="none" extrusionOk="0">
                  <a:moveTo>
                    <a:pt x="27310" y="410"/>
                  </a:moveTo>
                  <a:cubicBezTo>
                    <a:pt x="27310" y="410"/>
                    <a:pt x="15249" y="1"/>
                    <a:pt x="0" y="7803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8"/>
            <p:cNvSpPr/>
            <p:nvPr/>
          </p:nvSpPr>
          <p:spPr>
            <a:xfrm>
              <a:off x="6915811" y="3036265"/>
              <a:ext cx="689308" cy="178983"/>
            </a:xfrm>
            <a:custGeom>
              <a:avLst/>
              <a:gdLst/>
              <a:ahLst/>
              <a:cxnLst/>
              <a:rect l="l" t="t" r="r" b="b"/>
              <a:pathLst>
                <a:path w="27382" h="7109" fill="none" extrusionOk="0">
                  <a:moveTo>
                    <a:pt x="1" y="7108"/>
                  </a:moveTo>
                  <a:cubicBezTo>
                    <a:pt x="1" y="7108"/>
                    <a:pt x="10262" y="802"/>
                    <a:pt x="27382" y="0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8"/>
            <p:cNvSpPr/>
            <p:nvPr/>
          </p:nvSpPr>
          <p:spPr>
            <a:xfrm>
              <a:off x="6919411" y="3067209"/>
              <a:ext cx="689736" cy="178983"/>
            </a:xfrm>
            <a:custGeom>
              <a:avLst/>
              <a:gdLst/>
              <a:ahLst/>
              <a:cxnLst/>
              <a:rect l="l" t="t" r="r" b="b"/>
              <a:pathLst>
                <a:path w="27399" h="7109" fill="none" extrusionOk="0">
                  <a:moveTo>
                    <a:pt x="0" y="7108"/>
                  </a:moveTo>
                  <a:cubicBezTo>
                    <a:pt x="0" y="7108"/>
                    <a:pt x="10279" y="802"/>
                    <a:pt x="27399" y="0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8"/>
            <p:cNvSpPr/>
            <p:nvPr/>
          </p:nvSpPr>
          <p:spPr>
            <a:xfrm>
              <a:off x="6922986" y="3099939"/>
              <a:ext cx="689761" cy="178983"/>
            </a:xfrm>
            <a:custGeom>
              <a:avLst/>
              <a:gdLst/>
              <a:ahLst/>
              <a:cxnLst/>
              <a:rect l="l" t="t" r="r" b="b"/>
              <a:pathLst>
                <a:path w="27400" h="7109" fill="none" extrusionOk="0">
                  <a:moveTo>
                    <a:pt x="1" y="7109"/>
                  </a:moveTo>
                  <a:cubicBezTo>
                    <a:pt x="1" y="7109"/>
                    <a:pt x="10262" y="803"/>
                    <a:pt x="27399" y="1"/>
                  </a:cubicBez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8"/>
            <p:cNvSpPr/>
            <p:nvPr/>
          </p:nvSpPr>
          <p:spPr>
            <a:xfrm>
              <a:off x="6888019" y="3191007"/>
              <a:ext cx="35445" cy="138599"/>
            </a:xfrm>
            <a:custGeom>
              <a:avLst/>
              <a:gdLst/>
              <a:ahLst/>
              <a:cxnLst/>
              <a:rect l="l" t="t" r="r" b="b"/>
              <a:pathLst>
                <a:path w="1408" h="5505" fill="none" extrusionOk="0">
                  <a:moveTo>
                    <a:pt x="0" y="0"/>
                  </a:moveTo>
                  <a:lnTo>
                    <a:pt x="1408" y="5505"/>
                  </a:lnTo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8"/>
            <p:cNvSpPr/>
            <p:nvPr/>
          </p:nvSpPr>
          <p:spPr>
            <a:xfrm>
              <a:off x="5981212" y="2335673"/>
              <a:ext cx="617562" cy="204084"/>
            </a:xfrm>
            <a:custGeom>
              <a:avLst/>
              <a:gdLst/>
              <a:ahLst/>
              <a:cxnLst/>
              <a:rect l="l" t="t" r="r" b="b"/>
              <a:pathLst>
                <a:path w="24532" h="8106" fill="none" extrusionOk="0">
                  <a:moveTo>
                    <a:pt x="820" y="8106"/>
                  </a:moveTo>
                  <a:lnTo>
                    <a:pt x="1" y="6289"/>
                  </a:lnTo>
                  <a:cubicBezTo>
                    <a:pt x="10743" y="1443"/>
                    <a:pt x="19899" y="268"/>
                    <a:pt x="24407" y="0"/>
                  </a:cubicBezTo>
                  <a:lnTo>
                    <a:pt x="24531" y="2013"/>
                  </a:lnTo>
                  <a:cubicBezTo>
                    <a:pt x="20167" y="2263"/>
                    <a:pt x="11277" y="3403"/>
                    <a:pt x="820" y="8106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6014845" y="2466647"/>
              <a:ext cx="617562" cy="204084"/>
            </a:xfrm>
            <a:custGeom>
              <a:avLst/>
              <a:gdLst/>
              <a:ahLst/>
              <a:cxnLst/>
              <a:rect l="l" t="t" r="r" b="b"/>
              <a:pathLst>
                <a:path w="24532" h="8106" fill="none" extrusionOk="0">
                  <a:moveTo>
                    <a:pt x="820" y="8106"/>
                  </a:moveTo>
                  <a:lnTo>
                    <a:pt x="1" y="6271"/>
                  </a:lnTo>
                  <a:cubicBezTo>
                    <a:pt x="10743" y="1443"/>
                    <a:pt x="19900" y="267"/>
                    <a:pt x="24407" y="0"/>
                  </a:cubicBezTo>
                  <a:lnTo>
                    <a:pt x="24531" y="1995"/>
                  </a:lnTo>
                  <a:cubicBezTo>
                    <a:pt x="20167" y="2263"/>
                    <a:pt x="11277" y="3403"/>
                    <a:pt x="820" y="8106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8"/>
            <p:cNvSpPr/>
            <p:nvPr/>
          </p:nvSpPr>
          <p:spPr>
            <a:xfrm>
              <a:off x="6054318" y="2597168"/>
              <a:ext cx="617109" cy="204537"/>
            </a:xfrm>
            <a:custGeom>
              <a:avLst/>
              <a:gdLst/>
              <a:ahLst/>
              <a:cxnLst/>
              <a:rect l="l" t="t" r="r" b="b"/>
              <a:pathLst>
                <a:path w="24514" h="8124" fill="none" extrusionOk="0">
                  <a:moveTo>
                    <a:pt x="820" y="8123"/>
                  </a:moveTo>
                  <a:lnTo>
                    <a:pt x="1" y="6289"/>
                  </a:lnTo>
                  <a:cubicBezTo>
                    <a:pt x="10743" y="1461"/>
                    <a:pt x="19899" y="285"/>
                    <a:pt x="24388" y="0"/>
                  </a:cubicBezTo>
                  <a:lnTo>
                    <a:pt x="24513" y="2013"/>
                  </a:lnTo>
                  <a:cubicBezTo>
                    <a:pt x="20149" y="2280"/>
                    <a:pt x="11259" y="3420"/>
                    <a:pt x="820" y="8123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8"/>
            <p:cNvSpPr/>
            <p:nvPr/>
          </p:nvSpPr>
          <p:spPr>
            <a:xfrm>
              <a:off x="6089739" y="2733958"/>
              <a:ext cx="617109" cy="204084"/>
            </a:xfrm>
            <a:custGeom>
              <a:avLst/>
              <a:gdLst/>
              <a:ahLst/>
              <a:cxnLst/>
              <a:rect l="l" t="t" r="r" b="b"/>
              <a:pathLst>
                <a:path w="24514" h="8106" fill="none" extrusionOk="0">
                  <a:moveTo>
                    <a:pt x="820" y="8106"/>
                  </a:moveTo>
                  <a:lnTo>
                    <a:pt x="1" y="6271"/>
                  </a:lnTo>
                  <a:cubicBezTo>
                    <a:pt x="10743" y="1443"/>
                    <a:pt x="19900" y="268"/>
                    <a:pt x="24389" y="0"/>
                  </a:cubicBezTo>
                  <a:lnTo>
                    <a:pt x="24513" y="1996"/>
                  </a:lnTo>
                  <a:cubicBezTo>
                    <a:pt x="20149" y="2263"/>
                    <a:pt x="11277" y="3403"/>
                    <a:pt x="820" y="8106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8"/>
            <p:cNvSpPr/>
            <p:nvPr/>
          </p:nvSpPr>
          <p:spPr>
            <a:xfrm>
              <a:off x="6121584" y="2870320"/>
              <a:ext cx="617109" cy="204084"/>
            </a:xfrm>
            <a:custGeom>
              <a:avLst/>
              <a:gdLst/>
              <a:ahLst/>
              <a:cxnLst/>
              <a:rect l="l" t="t" r="r" b="b"/>
              <a:pathLst>
                <a:path w="24514" h="8106" fill="none" extrusionOk="0">
                  <a:moveTo>
                    <a:pt x="820" y="8106"/>
                  </a:moveTo>
                  <a:lnTo>
                    <a:pt x="1" y="6271"/>
                  </a:lnTo>
                  <a:cubicBezTo>
                    <a:pt x="10743" y="1443"/>
                    <a:pt x="19899" y="267"/>
                    <a:pt x="24389" y="0"/>
                  </a:cubicBezTo>
                  <a:lnTo>
                    <a:pt x="24513" y="1995"/>
                  </a:lnTo>
                  <a:cubicBezTo>
                    <a:pt x="20149" y="2262"/>
                    <a:pt x="11259" y="3403"/>
                    <a:pt x="820" y="8106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8"/>
            <p:cNvSpPr/>
            <p:nvPr/>
          </p:nvSpPr>
          <p:spPr>
            <a:xfrm>
              <a:off x="6733297" y="2161192"/>
              <a:ext cx="617990" cy="201416"/>
            </a:xfrm>
            <a:custGeom>
              <a:avLst/>
              <a:gdLst/>
              <a:ahLst/>
              <a:cxnLst/>
              <a:rect l="l" t="t" r="r" b="b"/>
              <a:pathLst>
                <a:path w="24549" h="8000" fill="none" extrusionOk="0">
                  <a:moveTo>
                    <a:pt x="802" y="7999"/>
                  </a:moveTo>
                  <a:lnTo>
                    <a:pt x="1" y="6164"/>
                  </a:lnTo>
                  <a:cubicBezTo>
                    <a:pt x="10760" y="1390"/>
                    <a:pt x="19935" y="250"/>
                    <a:pt x="24424" y="1"/>
                  </a:cubicBezTo>
                  <a:lnTo>
                    <a:pt x="24549" y="2014"/>
                  </a:lnTo>
                  <a:cubicBezTo>
                    <a:pt x="20184" y="2245"/>
                    <a:pt x="11295" y="3350"/>
                    <a:pt x="802" y="7999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8"/>
            <p:cNvSpPr/>
            <p:nvPr/>
          </p:nvSpPr>
          <p:spPr>
            <a:xfrm>
              <a:off x="6766024" y="2292619"/>
              <a:ext cx="618016" cy="200937"/>
            </a:xfrm>
            <a:custGeom>
              <a:avLst/>
              <a:gdLst/>
              <a:ahLst/>
              <a:cxnLst/>
              <a:rect l="l" t="t" r="r" b="b"/>
              <a:pathLst>
                <a:path w="24550" h="7981" fill="none" extrusionOk="0">
                  <a:moveTo>
                    <a:pt x="820" y="7981"/>
                  </a:moveTo>
                  <a:lnTo>
                    <a:pt x="1" y="6146"/>
                  </a:lnTo>
                  <a:cubicBezTo>
                    <a:pt x="10779" y="1372"/>
                    <a:pt x="19935" y="232"/>
                    <a:pt x="24442" y="0"/>
                  </a:cubicBezTo>
                  <a:lnTo>
                    <a:pt x="24549" y="1995"/>
                  </a:lnTo>
                  <a:cubicBezTo>
                    <a:pt x="20185" y="2227"/>
                    <a:pt x="11295" y="3331"/>
                    <a:pt x="820" y="7981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8"/>
            <p:cNvSpPr/>
            <p:nvPr/>
          </p:nvSpPr>
          <p:spPr>
            <a:xfrm>
              <a:off x="6804591" y="2423568"/>
              <a:ext cx="618016" cy="200962"/>
            </a:xfrm>
            <a:custGeom>
              <a:avLst/>
              <a:gdLst/>
              <a:ahLst/>
              <a:cxnLst/>
              <a:rect l="l" t="t" r="r" b="b"/>
              <a:pathLst>
                <a:path w="24550" h="7982" fill="none" extrusionOk="0">
                  <a:moveTo>
                    <a:pt x="820" y="7982"/>
                  </a:moveTo>
                  <a:lnTo>
                    <a:pt x="1" y="6147"/>
                  </a:lnTo>
                  <a:cubicBezTo>
                    <a:pt x="10779" y="1373"/>
                    <a:pt x="19935" y="250"/>
                    <a:pt x="24442" y="1"/>
                  </a:cubicBezTo>
                  <a:lnTo>
                    <a:pt x="24549" y="1996"/>
                  </a:lnTo>
                  <a:cubicBezTo>
                    <a:pt x="20185" y="2246"/>
                    <a:pt x="11277" y="3332"/>
                    <a:pt x="820" y="7982"/>
                  </a:cubicBezTo>
                  <a:close/>
                </a:path>
              </a:pathLst>
            </a:custGeom>
            <a:gradFill>
              <a:gsLst>
                <a:gs pos="0">
                  <a:srgbClr val="921D87"/>
                </a:gs>
                <a:gs pos="100000">
                  <a:srgbClr val="0E166C"/>
                </a:gs>
              </a:gsLst>
              <a:lin ang="8099331" scaled="0"/>
            </a:gradFill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0" name="Google Shape;230;p18"/>
            <p:cNvGrpSpPr/>
            <p:nvPr/>
          </p:nvGrpSpPr>
          <p:grpSpPr>
            <a:xfrm flipH="1">
              <a:off x="5534963" y="2383183"/>
              <a:ext cx="843572" cy="1221356"/>
              <a:chOff x="-1602050" y="2114015"/>
              <a:chExt cx="1213397" cy="1756580"/>
            </a:xfrm>
          </p:grpSpPr>
          <p:sp>
            <p:nvSpPr>
              <p:cNvPr id="231" name="Google Shape;231;p18"/>
              <p:cNvSpPr/>
              <p:nvPr/>
            </p:nvSpPr>
            <p:spPr>
              <a:xfrm>
                <a:off x="-1558850" y="2221743"/>
                <a:ext cx="1102450" cy="1102450"/>
              </a:xfrm>
              <a:custGeom>
                <a:avLst/>
                <a:gdLst/>
                <a:ahLst/>
                <a:cxnLst/>
                <a:rect l="l" t="t" r="r" b="b"/>
                <a:pathLst>
                  <a:path w="30446" h="30446" extrusionOk="0">
                    <a:moveTo>
                      <a:pt x="26455" y="7981"/>
                    </a:moveTo>
                    <a:cubicBezTo>
                      <a:pt x="30446" y="14199"/>
                      <a:pt x="28664" y="22465"/>
                      <a:pt x="22465" y="26455"/>
                    </a:cubicBezTo>
                    <a:cubicBezTo>
                      <a:pt x="16247" y="30445"/>
                      <a:pt x="7982" y="28646"/>
                      <a:pt x="3991" y="22447"/>
                    </a:cubicBezTo>
                    <a:cubicBezTo>
                      <a:pt x="1" y="16247"/>
                      <a:pt x="1800" y="7981"/>
                      <a:pt x="7999" y="3991"/>
                    </a:cubicBezTo>
                    <a:cubicBezTo>
                      <a:pt x="14199" y="1"/>
                      <a:pt x="22465" y="1782"/>
                      <a:pt x="26455" y="798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dk2"/>
                  </a:gs>
                  <a:gs pos="100000">
                    <a:schemeClr val="lt1"/>
                  </a:gs>
                </a:gsLst>
                <a:lin ang="80993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8"/>
              <p:cNvSpPr/>
              <p:nvPr/>
            </p:nvSpPr>
            <p:spPr>
              <a:xfrm>
                <a:off x="-805409" y="3226126"/>
                <a:ext cx="163235" cy="217405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6004" extrusionOk="0">
                    <a:moveTo>
                      <a:pt x="1" y="1016"/>
                    </a:moveTo>
                    <a:lnTo>
                      <a:pt x="2050" y="1"/>
                    </a:lnTo>
                    <a:lnTo>
                      <a:pt x="4508" y="5006"/>
                    </a:lnTo>
                    <a:lnTo>
                      <a:pt x="2477" y="600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8"/>
              <p:cNvSpPr/>
              <p:nvPr/>
            </p:nvSpPr>
            <p:spPr>
              <a:xfrm>
                <a:off x="-780243" y="3350619"/>
                <a:ext cx="382559" cy="519976"/>
              </a:xfrm>
              <a:custGeom>
                <a:avLst/>
                <a:gdLst/>
                <a:ahLst/>
                <a:cxnLst/>
                <a:rect l="l" t="t" r="r" b="b"/>
                <a:pathLst>
                  <a:path w="10565" h="14360" extrusionOk="0">
                    <a:moveTo>
                      <a:pt x="1426" y="1266"/>
                    </a:moveTo>
                    <a:lnTo>
                      <a:pt x="2994" y="500"/>
                    </a:lnTo>
                    <a:cubicBezTo>
                      <a:pt x="3973" y="1"/>
                      <a:pt x="5185" y="410"/>
                      <a:pt x="5666" y="1408"/>
                    </a:cubicBezTo>
                    <a:lnTo>
                      <a:pt x="9977" y="10119"/>
                    </a:lnTo>
                    <a:cubicBezTo>
                      <a:pt x="10565" y="11313"/>
                      <a:pt x="10084" y="12774"/>
                      <a:pt x="8872" y="13361"/>
                    </a:cubicBezTo>
                    <a:lnTo>
                      <a:pt x="8053" y="13771"/>
                    </a:lnTo>
                    <a:cubicBezTo>
                      <a:pt x="6859" y="14359"/>
                      <a:pt x="5398" y="13878"/>
                      <a:pt x="4811" y="12667"/>
                    </a:cubicBezTo>
                    <a:lnTo>
                      <a:pt x="500" y="3956"/>
                    </a:lnTo>
                    <a:cubicBezTo>
                      <a:pt x="1" y="2958"/>
                      <a:pt x="410" y="1747"/>
                      <a:pt x="1426" y="1266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18"/>
              <p:cNvSpPr/>
              <p:nvPr/>
            </p:nvSpPr>
            <p:spPr>
              <a:xfrm>
                <a:off x="-1602050" y="2114015"/>
                <a:ext cx="1213397" cy="1281762"/>
              </a:xfrm>
              <a:custGeom>
                <a:avLst/>
                <a:gdLst/>
                <a:ahLst/>
                <a:cxnLst/>
                <a:rect l="l" t="t" r="r" b="b"/>
                <a:pathLst>
                  <a:path w="33510" h="35398" extrusionOk="0">
                    <a:moveTo>
                      <a:pt x="9282" y="3902"/>
                    </a:moveTo>
                    <a:cubicBezTo>
                      <a:pt x="3492" y="6770"/>
                      <a:pt x="0" y="12827"/>
                      <a:pt x="428" y="19258"/>
                    </a:cubicBezTo>
                    <a:cubicBezTo>
                      <a:pt x="855" y="25707"/>
                      <a:pt x="5113" y="31247"/>
                      <a:pt x="11223" y="33331"/>
                    </a:cubicBezTo>
                    <a:cubicBezTo>
                      <a:pt x="17334" y="35398"/>
                      <a:pt x="24103" y="33581"/>
                      <a:pt x="28343" y="28735"/>
                    </a:cubicBezTo>
                    <a:cubicBezTo>
                      <a:pt x="32600" y="23872"/>
                      <a:pt x="33509" y="16942"/>
                      <a:pt x="30659" y="11152"/>
                    </a:cubicBezTo>
                    <a:cubicBezTo>
                      <a:pt x="26757" y="3243"/>
                      <a:pt x="17191" y="1"/>
                      <a:pt x="9282" y="3902"/>
                    </a:cubicBezTo>
                    <a:close/>
                    <a:moveTo>
                      <a:pt x="21467" y="28593"/>
                    </a:moveTo>
                    <a:cubicBezTo>
                      <a:pt x="17262" y="30677"/>
                      <a:pt x="12221" y="30018"/>
                      <a:pt x="8711" y="26918"/>
                    </a:cubicBezTo>
                    <a:cubicBezTo>
                      <a:pt x="5184" y="23836"/>
                      <a:pt x="3866" y="18937"/>
                      <a:pt x="5380" y="14502"/>
                    </a:cubicBezTo>
                    <a:cubicBezTo>
                      <a:pt x="6877" y="10066"/>
                      <a:pt x="10903" y="6966"/>
                      <a:pt x="15570" y="6663"/>
                    </a:cubicBezTo>
                    <a:cubicBezTo>
                      <a:pt x="20255" y="6360"/>
                      <a:pt x="24655" y="8890"/>
                      <a:pt x="26722" y="13094"/>
                    </a:cubicBezTo>
                    <a:cubicBezTo>
                      <a:pt x="29554" y="18830"/>
                      <a:pt x="27203" y="25760"/>
                      <a:pt x="21467" y="28593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18"/>
              <p:cNvSpPr/>
              <p:nvPr/>
            </p:nvSpPr>
            <p:spPr>
              <a:xfrm>
                <a:off x="-1131163" y="2548148"/>
                <a:ext cx="221316" cy="221279"/>
              </a:xfrm>
              <a:custGeom>
                <a:avLst/>
                <a:gdLst/>
                <a:ahLst/>
                <a:cxnLst/>
                <a:rect l="l" t="t" r="r" b="b"/>
                <a:pathLst>
                  <a:path w="6112" h="6111" fill="none" extrusionOk="0">
                    <a:moveTo>
                      <a:pt x="3047" y="6111"/>
                    </a:moveTo>
                    <a:lnTo>
                      <a:pt x="3047" y="6111"/>
                    </a:lnTo>
                    <a:cubicBezTo>
                      <a:pt x="1372" y="6093"/>
                      <a:pt x="1" y="4739"/>
                      <a:pt x="1" y="3047"/>
                    </a:cubicBezTo>
                    <a:lnTo>
                      <a:pt x="1" y="3047"/>
                    </a:lnTo>
                    <a:cubicBezTo>
                      <a:pt x="1" y="1372"/>
                      <a:pt x="1372" y="1"/>
                      <a:pt x="3047" y="1"/>
                    </a:cubicBezTo>
                    <a:lnTo>
                      <a:pt x="3047" y="1"/>
                    </a:lnTo>
                    <a:cubicBezTo>
                      <a:pt x="4739" y="1"/>
                      <a:pt x="6093" y="1372"/>
                      <a:pt x="6111" y="3047"/>
                    </a:cubicBezTo>
                    <a:lnTo>
                      <a:pt x="6111" y="3047"/>
                    </a:lnTo>
                    <a:cubicBezTo>
                      <a:pt x="6093" y="4739"/>
                      <a:pt x="4739" y="6093"/>
                      <a:pt x="3047" y="6111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8"/>
              <p:cNvSpPr/>
              <p:nvPr/>
            </p:nvSpPr>
            <p:spPr>
              <a:xfrm>
                <a:off x="-1259531" y="2811981"/>
                <a:ext cx="476741" cy="120036"/>
              </a:xfrm>
              <a:custGeom>
                <a:avLst/>
                <a:gdLst/>
                <a:ahLst/>
                <a:cxnLst/>
                <a:rect l="l" t="t" r="r" b="b"/>
                <a:pathLst>
                  <a:path w="13166" h="3315" fill="none" extrusionOk="0">
                    <a:moveTo>
                      <a:pt x="13165" y="3314"/>
                    </a:moveTo>
                    <a:cubicBezTo>
                      <a:pt x="13165" y="1479"/>
                      <a:pt x="11687" y="1"/>
                      <a:pt x="9870" y="1"/>
                    </a:cubicBezTo>
                    <a:lnTo>
                      <a:pt x="3314" y="1"/>
                    </a:lnTo>
                    <a:cubicBezTo>
                      <a:pt x="1497" y="1"/>
                      <a:pt x="18" y="1479"/>
                      <a:pt x="1" y="3314"/>
                    </a:cubicBezTo>
                    <a:close/>
                  </a:path>
                </a:pathLst>
              </a:custGeom>
              <a:solidFill>
                <a:schemeClr val="dk1"/>
              </a:solidFill>
              <a:ln w="9525" cap="flat" cmpd="sng">
                <a:solidFill>
                  <a:schemeClr val="dk1"/>
                </a:solidFill>
                <a:prstDash val="solid"/>
                <a:miter lim="17814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7" name="Google Shape;237;p18"/>
            <p:cNvSpPr/>
            <p:nvPr/>
          </p:nvSpPr>
          <p:spPr>
            <a:xfrm flipH="1">
              <a:off x="6644587" y="1497775"/>
              <a:ext cx="168461" cy="169472"/>
            </a:xfrm>
            <a:custGeom>
              <a:avLst/>
              <a:gdLst/>
              <a:ahLst/>
              <a:cxnLst/>
              <a:rect l="l" t="t" r="r" b="b"/>
              <a:pathLst>
                <a:path w="3065" h="3083" fill="none" extrusionOk="0">
                  <a:moveTo>
                    <a:pt x="3065" y="1551"/>
                  </a:moveTo>
                  <a:cubicBezTo>
                    <a:pt x="3065" y="2388"/>
                    <a:pt x="2388" y="3083"/>
                    <a:pt x="1533" y="3083"/>
                  </a:cubicBezTo>
                  <a:cubicBezTo>
                    <a:pt x="678" y="3083"/>
                    <a:pt x="1" y="2388"/>
                    <a:pt x="1" y="1551"/>
                  </a:cubicBezTo>
                  <a:cubicBezTo>
                    <a:pt x="1" y="696"/>
                    <a:pt x="678" y="1"/>
                    <a:pt x="1533" y="1"/>
                  </a:cubicBezTo>
                  <a:cubicBezTo>
                    <a:pt x="2388" y="1"/>
                    <a:pt x="3065" y="696"/>
                    <a:pt x="3065" y="155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8"/>
            <p:cNvSpPr/>
            <p:nvPr/>
          </p:nvSpPr>
          <p:spPr>
            <a:xfrm rot="1685939" flipH="1">
              <a:off x="7322975" y="1801653"/>
              <a:ext cx="47003" cy="47496"/>
            </a:xfrm>
            <a:custGeom>
              <a:avLst/>
              <a:gdLst/>
              <a:ahLst/>
              <a:cxnLst/>
              <a:rect l="l" t="t" r="r" b="b"/>
              <a:pathLst>
                <a:path w="1729" h="1747" fill="none" extrusionOk="0">
                  <a:moveTo>
                    <a:pt x="1729" y="749"/>
                  </a:moveTo>
                  <a:cubicBezTo>
                    <a:pt x="1729" y="1408"/>
                    <a:pt x="927" y="1746"/>
                    <a:pt x="464" y="1265"/>
                  </a:cubicBezTo>
                  <a:cubicBezTo>
                    <a:pt x="1" y="802"/>
                    <a:pt x="322" y="1"/>
                    <a:pt x="998" y="1"/>
                  </a:cubicBezTo>
                  <a:cubicBezTo>
                    <a:pt x="1408" y="1"/>
                    <a:pt x="1729" y="339"/>
                    <a:pt x="1729" y="749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6378536" y="3313740"/>
              <a:ext cx="248886" cy="236267"/>
            </a:xfrm>
            <a:custGeom>
              <a:avLst/>
              <a:gdLst/>
              <a:ahLst/>
              <a:cxnLst/>
              <a:rect l="l" t="t" r="r" b="b"/>
              <a:pathLst>
                <a:path w="12613" h="11972" extrusionOk="0">
                  <a:moveTo>
                    <a:pt x="6823" y="428"/>
                  </a:moveTo>
                  <a:lnTo>
                    <a:pt x="8266" y="3350"/>
                  </a:lnTo>
                  <a:cubicBezTo>
                    <a:pt x="8355" y="3528"/>
                    <a:pt x="8515" y="3653"/>
                    <a:pt x="8711" y="3670"/>
                  </a:cubicBezTo>
                  <a:lnTo>
                    <a:pt x="11936" y="4134"/>
                  </a:lnTo>
                  <a:cubicBezTo>
                    <a:pt x="12417" y="4205"/>
                    <a:pt x="12613" y="4793"/>
                    <a:pt x="12256" y="5131"/>
                  </a:cubicBezTo>
                  <a:lnTo>
                    <a:pt x="9923" y="7411"/>
                  </a:lnTo>
                  <a:cubicBezTo>
                    <a:pt x="9798" y="7536"/>
                    <a:pt x="9727" y="7732"/>
                    <a:pt x="9762" y="7928"/>
                  </a:cubicBezTo>
                  <a:lnTo>
                    <a:pt x="10315" y="11135"/>
                  </a:lnTo>
                  <a:cubicBezTo>
                    <a:pt x="10386" y="11616"/>
                    <a:pt x="9887" y="11972"/>
                    <a:pt x="9477" y="11740"/>
                  </a:cubicBezTo>
                  <a:lnTo>
                    <a:pt x="6574" y="10226"/>
                  </a:lnTo>
                  <a:cubicBezTo>
                    <a:pt x="6395" y="10137"/>
                    <a:pt x="6200" y="10137"/>
                    <a:pt x="6039" y="10226"/>
                  </a:cubicBezTo>
                  <a:lnTo>
                    <a:pt x="3135" y="11740"/>
                  </a:lnTo>
                  <a:cubicBezTo>
                    <a:pt x="2708" y="11972"/>
                    <a:pt x="2209" y="11616"/>
                    <a:pt x="2298" y="11135"/>
                  </a:cubicBezTo>
                  <a:lnTo>
                    <a:pt x="2850" y="7928"/>
                  </a:lnTo>
                  <a:cubicBezTo>
                    <a:pt x="2886" y="7732"/>
                    <a:pt x="2815" y="7536"/>
                    <a:pt x="2672" y="7411"/>
                  </a:cubicBezTo>
                  <a:lnTo>
                    <a:pt x="339" y="5131"/>
                  </a:lnTo>
                  <a:cubicBezTo>
                    <a:pt x="0" y="4793"/>
                    <a:pt x="196" y="4205"/>
                    <a:pt x="659" y="4134"/>
                  </a:cubicBezTo>
                  <a:lnTo>
                    <a:pt x="3901" y="3670"/>
                  </a:lnTo>
                  <a:cubicBezTo>
                    <a:pt x="4080" y="3653"/>
                    <a:pt x="4258" y="3528"/>
                    <a:pt x="4347" y="3350"/>
                  </a:cubicBezTo>
                  <a:lnTo>
                    <a:pt x="5790" y="428"/>
                  </a:lnTo>
                  <a:cubicBezTo>
                    <a:pt x="6004" y="1"/>
                    <a:pt x="6609" y="1"/>
                    <a:pt x="6823" y="428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8"/>
            <p:cNvSpPr/>
            <p:nvPr/>
          </p:nvSpPr>
          <p:spPr>
            <a:xfrm flipH="1">
              <a:off x="6227563" y="1924239"/>
              <a:ext cx="207175" cy="207177"/>
            </a:xfrm>
            <a:custGeom>
              <a:avLst/>
              <a:gdLst/>
              <a:ahLst/>
              <a:cxnLst/>
              <a:rect l="l" t="t" r="r" b="b"/>
              <a:pathLst>
                <a:path w="3065" h="3065" extrusionOk="0">
                  <a:moveTo>
                    <a:pt x="3064" y="1532"/>
                  </a:moveTo>
                  <a:cubicBezTo>
                    <a:pt x="3064" y="2387"/>
                    <a:pt x="2387" y="3064"/>
                    <a:pt x="1532" y="3064"/>
                  </a:cubicBezTo>
                  <a:cubicBezTo>
                    <a:pt x="677" y="3064"/>
                    <a:pt x="0" y="2387"/>
                    <a:pt x="0" y="1532"/>
                  </a:cubicBezTo>
                  <a:cubicBezTo>
                    <a:pt x="0" y="677"/>
                    <a:pt x="677" y="0"/>
                    <a:pt x="1532" y="0"/>
                  </a:cubicBezTo>
                  <a:cubicBezTo>
                    <a:pt x="2387" y="0"/>
                    <a:pt x="3064" y="677"/>
                    <a:pt x="3064" y="15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241" name="Google Shape;241;p18"/>
          <p:cNvCxnSpPr>
            <a:cxnSpLocks/>
          </p:cNvCxnSpPr>
          <p:nvPr/>
        </p:nvCxnSpPr>
        <p:spPr>
          <a:xfrm flipH="1">
            <a:off x="2816219" y="1809356"/>
            <a:ext cx="1096500" cy="8382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43" name="Google Shape;243;p18"/>
          <p:cNvCxnSpPr/>
          <p:nvPr/>
        </p:nvCxnSpPr>
        <p:spPr>
          <a:xfrm flipH="1">
            <a:off x="3217139" y="2523197"/>
            <a:ext cx="703200" cy="467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44" name="Google Shape;244;p18"/>
          <p:cNvCxnSpPr>
            <a:cxnSpLocks/>
          </p:cNvCxnSpPr>
          <p:nvPr/>
        </p:nvCxnSpPr>
        <p:spPr>
          <a:xfrm rot="10800000">
            <a:off x="1702622" y="3266524"/>
            <a:ext cx="2226000" cy="5955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246" name="Google Shape;246;p18"/>
          <p:cNvCxnSpPr>
            <a:cxnSpLocks/>
          </p:cNvCxnSpPr>
          <p:nvPr/>
        </p:nvCxnSpPr>
        <p:spPr>
          <a:xfrm rot="10800000">
            <a:off x="1936022" y="3691110"/>
            <a:ext cx="1992600" cy="30942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248" name="Google Shape;248;p18"/>
          <p:cNvGrpSpPr/>
          <p:nvPr/>
        </p:nvGrpSpPr>
        <p:grpSpPr>
          <a:xfrm flipH="1">
            <a:off x="3660474" y="1447632"/>
            <a:ext cx="3300120" cy="1094509"/>
            <a:chOff x="1856225" y="1447632"/>
            <a:chExt cx="3300120" cy="1094509"/>
          </a:xfrm>
        </p:grpSpPr>
        <p:sp>
          <p:nvSpPr>
            <p:cNvPr id="249" name="Google Shape;249;p18"/>
            <p:cNvSpPr txBox="1"/>
            <p:nvPr/>
          </p:nvSpPr>
          <p:spPr>
            <a:xfrm>
              <a:off x="2699442" y="1447632"/>
              <a:ext cx="2124120" cy="144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The Data Liberation Project</a:t>
              </a:r>
              <a:endParaRPr lang="en-US" sz="2400">
                <a:solidFill>
                  <a:schemeClr val="dk1"/>
                </a:solidFill>
                <a:latin typeface="Bebas Neue"/>
                <a:ea typeface="Bebas Neue"/>
                <a:cs typeface="Bebas Neue"/>
              </a:endParaRPr>
            </a:p>
          </p:txBody>
        </p:sp>
        <p:sp>
          <p:nvSpPr>
            <p:cNvPr id="250" name="Google Shape;250;p18"/>
            <p:cNvSpPr txBox="1"/>
            <p:nvPr/>
          </p:nvSpPr>
          <p:spPr>
            <a:xfrm>
              <a:off x="1856225" y="1566901"/>
              <a:ext cx="3300120" cy="9752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>
                  <a:solidFill>
                    <a:schemeClr val="dk1"/>
                  </a:solidFill>
                  <a:sym typeface="Arimo"/>
                  <a:hlinkClick r:id="rId3"/>
                </a:rPr>
                <a:t>https://www.data-liberation-project.org/</a:t>
              </a:r>
              <a:r>
                <a:rPr lang="en">
                  <a:solidFill>
                    <a:schemeClr val="dk1"/>
                  </a:solidFill>
                  <a:sym typeface="Arimo"/>
                </a:rPr>
                <a:t> </a:t>
              </a:r>
            </a:p>
            <a:p>
              <a:endParaRPr lang="en" sz="120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1" name="Google Shape;251;p18"/>
          <p:cNvGrpSpPr/>
          <p:nvPr/>
        </p:nvGrpSpPr>
        <p:grpSpPr>
          <a:xfrm flipH="1">
            <a:off x="3921364" y="2206735"/>
            <a:ext cx="5299056" cy="637973"/>
            <a:chOff x="-395981" y="2215018"/>
            <a:chExt cx="5299056" cy="637973"/>
          </a:xfrm>
        </p:grpSpPr>
        <p:sp>
          <p:nvSpPr>
            <p:cNvPr id="253" name="Google Shape;253;p18"/>
            <p:cNvSpPr txBox="1"/>
            <p:nvPr/>
          </p:nvSpPr>
          <p:spPr>
            <a:xfrm>
              <a:off x="2535115" y="2215018"/>
              <a:ext cx="2367960" cy="50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Data rescue project</a:t>
              </a:r>
              <a:endParaRPr lang="en" sz="2400">
                <a:solidFill>
                  <a:schemeClr val="dk1"/>
                </a:solidFill>
                <a:latin typeface="Bebas Neue"/>
                <a:ea typeface="Bebas Neue"/>
                <a:cs typeface="Bebas Neue"/>
              </a:endParaRPr>
            </a:p>
          </p:txBody>
        </p:sp>
        <p:sp>
          <p:nvSpPr>
            <p:cNvPr id="254" name="Google Shape;254;p18"/>
            <p:cNvSpPr txBox="1"/>
            <p:nvPr/>
          </p:nvSpPr>
          <p:spPr>
            <a:xfrm>
              <a:off x="-395981" y="2312091"/>
              <a:ext cx="2661033" cy="54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1100">
                  <a:solidFill>
                    <a:srgbClr val="96EBD5"/>
                  </a:solidFill>
                  <a:ea typeface="Arimo"/>
                  <a:sym typeface="Arimo"/>
                </a:rPr>
                <a:t> Clearinghouse for data rescue-related efforts &amp; data access points for public US</a:t>
              </a:r>
              <a:r>
                <a:rPr lang="en" sz="1300">
                  <a:solidFill>
                    <a:srgbClr val="96EBD5"/>
                  </a:solidFill>
                  <a:ea typeface="Arimo"/>
                  <a:sym typeface="Arimo"/>
                </a:rPr>
                <a:t> </a:t>
              </a:r>
              <a:r>
                <a:rPr lang="en" sz="1100">
                  <a:solidFill>
                    <a:srgbClr val="96EBD5"/>
                  </a:solidFill>
                  <a:ea typeface="Arimo"/>
                  <a:sym typeface="Arimo"/>
                </a:rPr>
                <a:t>governmental data currently at risk. </a:t>
              </a:r>
              <a:r>
                <a:rPr lang="en" sz="1100">
                  <a:solidFill>
                    <a:srgbClr val="96EBD5"/>
                  </a:solidFill>
                  <a:ea typeface="Arimo"/>
                  <a:sym typeface="Arimo"/>
                  <a:hlinkClick r:id="rId4"/>
                </a:rPr>
                <a:t>Established data &amp; website efforts</a:t>
              </a:r>
              <a:r>
                <a:rPr lang="en" sz="1100">
                  <a:solidFill>
                    <a:srgbClr val="96EBD5"/>
                  </a:solidFill>
                  <a:ea typeface="Arimo"/>
                  <a:sym typeface="Arimo"/>
                </a:rPr>
                <a:t> &amp; </a:t>
              </a:r>
              <a:r>
                <a:rPr lang="en" sz="1100">
                  <a:solidFill>
                    <a:srgbClr val="B1A9FC"/>
                  </a:solidFill>
                  <a:ea typeface="Arimo"/>
                  <a:sym typeface="Arimo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Data Rescue Tracker</a:t>
              </a:r>
              <a:endParaRPr lang="en-US" sz="1100">
                <a:solidFill>
                  <a:srgbClr val="B1A9F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</p:txBody>
        </p:sp>
      </p:grpSp>
      <p:grpSp>
        <p:nvGrpSpPr>
          <p:cNvPr id="255" name="Google Shape;255;p18"/>
          <p:cNvGrpSpPr/>
          <p:nvPr/>
        </p:nvGrpSpPr>
        <p:grpSpPr>
          <a:xfrm flipH="1">
            <a:off x="3911425" y="3159653"/>
            <a:ext cx="4683161" cy="598325"/>
            <a:chOff x="296114" y="3018849"/>
            <a:chExt cx="4683161" cy="598325"/>
          </a:xfrm>
        </p:grpSpPr>
        <p:sp>
          <p:nvSpPr>
            <p:cNvPr id="256" name="Google Shape;256;p18"/>
            <p:cNvSpPr txBox="1"/>
            <p:nvPr/>
          </p:nvSpPr>
          <p:spPr>
            <a:xfrm>
              <a:off x="2512255" y="3018849"/>
              <a:ext cx="2467020" cy="5332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  <a:latin typeface="Bebas Neue"/>
                  <a:ea typeface="Bebas Neue"/>
                  <a:cs typeface="Bebas Neue"/>
                </a:rPr>
                <a:t>The wayback machine</a:t>
              </a:r>
            </a:p>
          </p:txBody>
        </p:sp>
        <p:sp>
          <p:nvSpPr>
            <p:cNvPr id="257" name="Google Shape;257;p18"/>
            <p:cNvSpPr txBox="1"/>
            <p:nvPr/>
          </p:nvSpPr>
          <p:spPr>
            <a:xfrm>
              <a:off x="296114" y="3118681"/>
              <a:ext cx="2226362" cy="4984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r>
                <a:rPr lang="en" sz="1100">
                  <a:solidFill>
                    <a:srgbClr val="FC7EEA"/>
                  </a:solidFill>
                  <a:ea typeface="Arimo"/>
                  <a:sym typeface="Arimo"/>
                </a:rPr>
                <a:t>The Internet Archive Wayback Machine is a service that allows people to visit archived versions of Web sites</a:t>
              </a:r>
              <a:endParaRPr lang="en-US" sz="1100">
                <a:solidFill>
                  <a:srgbClr val="FC7EEA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62E8046-078C-F999-D031-F0657009E70B}"/>
              </a:ext>
            </a:extLst>
          </p:cNvPr>
          <p:cNvSpPr txBox="1"/>
          <p:nvPr/>
        </p:nvSpPr>
        <p:spPr>
          <a:xfrm>
            <a:off x="5958519" y="1057197"/>
            <a:ext cx="238232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" sz="1100">
                <a:solidFill>
                  <a:schemeClr val="accent2">
                    <a:lumMod val="60000"/>
                    <a:lumOff val="40000"/>
                  </a:schemeClr>
                </a:solidFill>
              </a:rPr>
              <a:t>An initiative to identify, obtain, reformat, clean, document, publish and disseminate government datasets of public interest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FD8BF2-DD93-A42B-24DD-F354C425EE4B}"/>
              </a:ext>
            </a:extLst>
          </p:cNvPr>
          <p:cNvSpPr txBox="1"/>
          <p:nvPr/>
        </p:nvSpPr>
        <p:spPr>
          <a:xfrm>
            <a:off x="3733800" y="2575726"/>
            <a:ext cx="29718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hlinkClick r:id="rId6"/>
              </a:rPr>
              <a:t>https://www.datarescueproject.org/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50C715-2199-BC0A-FC86-7273EAA82877}"/>
              </a:ext>
            </a:extLst>
          </p:cNvPr>
          <p:cNvSpPr txBox="1"/>
          <p:nvPr/>
        </p:nvSpPr>
        <p:spPr>
          <a:xfrm>
            <a:off x="4093265" y="3518949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tx1"/>
                </a:solidFill>
                <a:hlinkClick r:id="rId7"/>
              </a:rPr>
              <a:t>https://web.archive.org/</a:t>
            </a:r>
            <a:r>
              <a:rPr 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A77E9D-AA36-86C9-CD69-0268C1DDF879}"/>
              </a:ext>
            </a:extLst>
          </p:cNvPr>
          <p:cNvSpPr txBox="1"/>
          <p:nvPr/>
        </p:nvSpPr>
        <p:spPr>
          <a:xfrm>
            <a:off x="6705366" y="4206737"/>
            <a:ext cx="2635527" cy="938719"/>
          </a:xfrm>
          <a:prstGeom prst="rect">
            <a:avLst/>
          </a:prstGeom>
          <a:solidFill>
            <a:srgbClr val="7E1C83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>
                <a:solidFill>
                  <a:schemeClr val="tx2">
                    <a:lumMod val="40000"/>
                    <a:lumOff val="60000"/>
                  </a:schemeClr>
                </a:solidFill>
              </a:rPr>
              <a:t> Creating an alternative infrastructure for archiving and disseminating of cultural heritage and scientific knowledge. Identify Data at risk of disappearing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3A41B7B-52E2-35C2-CA8D-E3A1BE8BF344}"/>
              </a:ext>
            </a:extLst>
          </p:cNvPr>
          <p:cNvSpPr txBox="1"/>
          <p:nvPr/>
        </p:nvSpPr>
        <p:spPr>
          <a:xfrm>
            <a:off x="3024783" y="4206736"/>
            <a:ext cx="4010439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hlinkClick r:id="rId8"/>
              </a:rPr>
              <a:t>https://safeguarding-research.discourse.group/</a:t>
            </a:r>
            <a:r>
              <a:rPr lang="en-US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E0EA3F-7849-52B0-3310-8E70E6828413}"/>
              </a:ext>
            </a:extLst>
          </p:cNvPr>
          <p:cNvSpPr txBox="1"/>
          <p:nvPr/>
        </p:nvSpPr>
        <p:spPr>
          <a:xfrm>
            <a:off x="3730488" y="3858867"/>
            <a:ext cx="419265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Bebas Neue"/>
              </a:rPr>
              <a:t>Safeguarding Research &amp; Culture (SRC)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D6A782FC-0FCA-6DE0-9724-B1085E30AA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C05FEF93-A70B-22EC-8F50-20C36A4275A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8100" y="432820"/>
            <a:ext cx="4812780" cy="133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Where do we go from here?</a:t>
            </a:r>
            <a:br>
              <a:rPr lang="en"/>
            </a:br>
            <a:r>
              <a:rPr lang="en" sz="2000">
                <a:solidFill>
                  <a:srgbClr val="96EBD5"/>
                </a:solidFill>
              </a:rPr>
              <a:t>Open Discussion- </a:t>
            </a:r>
            <a:endParaRPr lang="en-US"/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202C75CA-C513-46CB-7543-90F71097E1B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60126" y="1475035"/>
            <a:ext cx="6754260" cy="29209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Arial"/>
              </a:rPr>
              <a:t>What can we do?</a:t>
            </a:r>
          </a:p>
          <a:p>
            <a:pPr lvl="1"/>
            <a:r>
              <a:rPr lang="en">
                <a:latin typeface="Arial"/>
              </a:rPr>
              <a:t>As individuals</a:t>
            </a:r>
          </a:p>
          <a:p>
            <a:pPr lvl="1"/>
            <a:r>
              <a:rPr lang="en">
                <a:latin typeface="Arial"/>
              </a:rPr>
              <a:t>Collectively</a:t>
            </a:r>
          </a:p>
          <a:p>
            <a:pPr>
              <a:spcBef>
                <a:spcPts val="1000"/>
              </a:spcBef>
            </a:pPr>
            <a:r>
              <a:rPr lang="en">
                <a:latin typeface="Arial"/>
              </a:rPr>
              <a:t>How should we address this with our departments?</a:t>
            </a:r>
            <a:endParaRPr>
              <a:latin typeface="Arial"/>
            </a:endParaRPr>
          </a:p>
          <a:p>
            <a:pPr lvl="1"/>
            <a:r>
              <a:rPr lang="en">
                <a:latin typeface="Arial"/>
                <a:cs typeface="Arial"/>
              </a:rPr>
              <a:t>Impact to researchers and/or particular fields</a:t>
            </a:r>
          </a:p>
          <a:p>
            <a:pPr lvl="1"/>
            <a:r>
              <a:rPr lang="en">
                <a:latin typeface="Arial"/>
                <a:cs typeface="Arial"/>
              </a:rPr>
              <a:t>Larger community (ECU, Greenville, UNC system schools, additional institutions, etc.)</a:t>
            </a:r>
            <a:endParaRPr lang="en-US">
              <a:latin typeface="Arial"/>
              <a:cs typeface="Arial"/>
            </a:endParaRPr>
          </a:p>
          <a:p>
            <a:pPr lvl="1"/>
            <a:endParaRPr lang="en">
              <a:latin typeface="Arial"/>
              <a:cs typeface="Arial"/>
            </a:endParaRPr>
          </a:p>
          <a:p>
            <a:r>
              <a:rPr lang="en">
                <a:latin typeface="Arial"/>
              </a:rPr>
              <a:t>How can we stay up-to-date on latest digital preservation developments? </a:t>
            </a:r>
          </a:p>
          <a:p>
            <a:pPr lvl="1"/>
            <a:endParaRPr lang="en"/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2ABAA3B2-8999-16E3-7837-90266D832D6D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C8423D39-0D20-7263-DA1B-C19374DCD083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A5537A2A-B2D3-8BAF-2A7A-C320F15D06D4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2F387365-25DE-DEC1-6F77-9DCD03C42A53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1A237E09-4B43-A564-EDAD-334D0400DE5A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20AE60E9-6982-7D42-7C29-6DDE6380FC61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8F459492-6F6F-10AE-5C8E-493B5AF0AE94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2827871C-2005-C150-0C20-4A053DA4A31F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FD51545C-00FC-614D-7ADC-53C80B31F48C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B7AEF4B8-4A66-75A3-4149-985C425FCF8E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F65E2AA4-182B-5B5A-7BDE-3F0EF2F2A8DF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4CC5FFD5-B84E-5864-BBA7-57A04EDF32B3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F57D5C1A-4902-923F-6D39-C0B793059AEF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A266716E-1390-4C45-3A0F-0746C3D6059C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31731C49-508A-ED24-C4CD-CC7911433E56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8465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D1F605DC-1B0A-4E1C-7448-4F37D6733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5">
            <a:extLst>
              <a:ext uri="{FF2B5EF4-FFF2-40B4-BE49-F238E27FC236}">
                <a16:creationId xmlns:a16="http://schemas.microsoft.com/office/drawing/2014/main" id="{4A8194E9-5843-A245-4617-B9DB4B08D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002350" y="1850071"/>
            <a:ext cx="5139300" cy="86723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" sz="6000"/>
              <a:t>Questions?</a:t>
            </a:r>
            <a:endParaRPr lang="en" sz="4800">
              <a:solidFill>
                <a:srgbClr val="FFFFFF"/>
              </a:solidFill>
            </a:endParaRPr>
          </a:p>
        </p:txBody>
      </p:sp>
      <p:sp>
        <p:nvSpPr>
          <p:cNvPr id="88" name="Google Shape;88;p15">
            <a:extLst>
              <a:ext uri="{FF2B5EF4-FFF2-40B4-BE49-F238E27FC236}">
                <a16:creationId xmlns:a16="http://schemas.microsoft.com/office/drawing/2014/main" id="{0E81D910-C901-1124-6FB4-FB42868D9BA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97978" y="3995935"/>
            <a:ext cx="1693508" cy="50741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1400">
                <a:latin typeface="Arial"/>
              </a:rPr>
              <a:t>Jamie Bloss</a:t>
            </a:r>
            <a:r>
              <a:rPr lang="en-US" sz="1400">
                <a:latin typeface="Arial"/>
              </a:rPr>
              <a:t> </a:t>
            </a:r>
            <a:endParaRPr lang="en-US" sz="1400"/>
          </a:p>
          <a:p>
            <a:pPr marL="0" indent="0"/>
            <a:r>
              <a:rPr lang="en" sz="1400">
                <a:latin typeface="Arial"/>
              </a:rPr>
              <a:t>blossj19@ecu.edu</a:t>
            </a:r>
          </a:p>
        </p:txBody>
      </p:sp>
      <p:sp>
        <p:nvSpPr>
          <p:cNvPr id="89" name="Google Shape;89;p15">
            <a:extLst>
              <a:ext uri="{FF2B5EF4-FFF2-40B4-BE49-F238E27FC236}">
                <a16:creationId xmlns:a16="http://schemas.microsoft.com/office/drawing/2014/main" id="{96A6CB66-F1E9-9190-2F00-A1D677E6552C}"/>
              </a:ext>
            </a:extLst>
          </p:cNvPr>
          <p:cNvSpPr txBox="1">
            <a:spLocks noGrp="1"/>
          </p:cNvSpPr>
          <p:nvPr>
            <p:ph type="subTitle" idx="2"/>
          </p:nvPr>
        </p:nvSpPr>
        <p:spPr>
          <a:xfrm>
            <a:off x="926525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MENU</a:t>
            </a:r>
            <a:endParaRPr/>
          </a:p>
        </p:txBody>
      </p:sp>
      <p:sp>
        <p:nvSpPr>
          <p:cNvPr id="90" name="Google Shape;90;p15">
            <a:extLst>
              <a:ext uri="{FF2B5EF4-FFF2-40B4-BE49-F238E27FC236}">
                <a16:creationId xmlns:a16="http://schemas.microsoft.com/office/drawing/2014/main" id="{34B0DB03-E2A4-2D1F-CA72-B57CB2C33EBA}"/>
              </a:ext>
            </a:extLst>
          </p:cNvPr>
          <p:cNvSpPr txBox="1">
            <a:spLocks noGrp="1"/>
          </p:cNvSpPr>
          <p:nvPr>
            <p:ph type="subTitle" idx="3"/>
          </p:nvPr>
        </p:nvSpPr>
        <p:spPr>
          <a:xfrm>
            <a:off x="1591406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ANALYSIS</a:t>
            </a:r>
            <a:endParaRPr/>
          </a:p>
        </p:txBody>
      </p:sp>
      <p:sp>
        <p:nvSpPr>
          <p:cNvPr id="91" name="Google Shape;91;p15">
            <a:extLst>
              <a:ext uri="{FF2B5EF4-FFF2-40B4-BE49-F238E27FC236}">
                <a16:creationId xmlns:a16="http://schemas.microsoft.com/office/drawing/2014/main" id="{6F362EF3-58DF-8BE3-2221-6E929046E7A9}"/>
              </a:ext>
            </a:extLst>
          </p:cNvPr>
          <p:cNvSpPr txBox="1">
            <a:spLocks noGrp="1"/>
          </p:cNvSpPr>
          <p:nvPr>
            <p:ph type="subTitle" idx="4"/>
          </p:nvPr>
        </p:nvSpPr>
        <p:spPr>
          <a:xfrm>
            <a:off x="2256288" y="232275"/>
            <a:ext cx="555000" cy="21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</a:t>
            </a:r>
            <a:endParaRPr/>
          </a:p>
        </p:txBody>
      </p:sp>
      <p:grpSp>
        <p:nvGrpSpPr>
          <p:cNvPr id="93" name="Google Shape;93;p15">
            <a:extLst>
              <a:ext uri="{FF2B5EF4-FFF2-40B4-BE49-F238E27FC236}">
                <a16:creationId xmlns:a16="http://schemas.microsoft.com/office/drawing/2014/main" id="{345B8E7B-D2F0-A329-36EE-AA9912BAF183}"/>
              </a:ext>
            </a:extLst>
          </p:cNvPr>
          <p:cNvGrpSpPr/>
          <p:nvPr/>
        </p:nvGrpSpPr>
        <p:grpSpPr>
          <a:xfrm>
            <a:off x="706038" y="267220"/>
            <a:ext cx="140222" cy="140409"/>
            <a:chOff x="2741000" y="199475"/>
            <a:chExt cx="191953" cy="192210"/>
          </a:xfrm>
        </p:grpSpPr>
        <p:sp>
          <p:nvSpPr>
            <p:cNvPr id="94" name="Google Shape;94;p15">
              <a:extLst>
                <a:ext uri="{FF2B5EF4-FFF2-40B4-BE49-F238E27FC236}">
                  <a16:creationId xmlns:a16="http://schemas.microsoft.com/office/drawing/2014/main" id="{6A561DE0-A431-5761-B471-474ECAD137DE}"/>
                </a:ext>
              </a:extLst>
            </p:cNvPr>
            <p:cNvSpPr/>
            <p:nvPr/>
          </p:nvSpPr>
          <p:spPr>
            <a:xfrm>
              <a:off x="2741000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>
              <a:extLst>
                <a:ext uri="{FF2B5EF4-FFF2-40B4-BE49-F238E27FC236}">
                  <a16:creationId xmlns:a16="http://schemas.microsoft.com/office/drawing/2014/main" id="{08EDC998-BCC1-5BA4-4E25-94E6AF039E85}"/>
                </a:ext>
              </a:extLst>
            </p:cNvPr>
            <p:cNvSpPr/>
            <p:nvPr/>
          </p:nvSpPr>
          <p:spPr>
            <a:xfrm>
              <a:off x="2741000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>
              <a:extLst>
                <a:ext uri="{FF2B5EF4-FFF2-40B4-BE49-F238E27FC236}">
                  <a16:creationId xmlns:a16="http://schemas.microsoft.com/office/drawing/2014/main" id="{E0C9FBB9-88B9-F4DF-3E4F-FC47C294B582}"/>
                </a:ext>
              </a:extLst>
            </p:cNvPr>
            <p:cNvSpPr/>
            <p:nvPr/>
          </p:nvSpPr>
          <p:spPr>
            <a:xfrm>
              <a:off x="2741000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>
              <a:extLst>
                <a:ext uri="{FF2B5EF4-FFF2-40B4-BE49-F238E27FC236}">
                  <a16:creationId xmlns:a16="http://schemas.microsoft.com/office/drawing/2014/main" id="{84525DB8-E0EA-639F-D777-5851CC1D4034}"/>
                </a:ext>
              </a:extLst>
            </p:cNvPr>
            <p:cNvSpPr/>
            <p:nvPr/>
          </p:nvSpPr>
          <p:spPr>
            <a:xfrm>
              <a:off x="2815215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5">
              <a:extLst>
                <a:ext uri="{FF2B5EF4-FFF2-40B4-BE49-F238E27FC236}">
                  <a16:creationId xmlns:a16="http://schemas.microsoft.com/office/drawing/2014/main" id="{B1CB310B-A9C8-BC3F-4088-582D8D5BF9B1}"/>
                </a:ext>
              </a:extLst>
            </p:cNvPr>
            <p:cNvSpPr/>
            <p:nvPr/>
          </p:nvSpPr>
          <p:spPr>
            <a:xfrm>
              <a:off x="2815215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>
              <a:extLst>
                <a:ext uri="{FF2B5EF4-FFF2-40B4-BE49-F238E27FC236}">
                  <a16:creationId xmlns:a16="http://schemas.microsoft.com/office/drawing/2014/main" id="{90D4DC11-9078-4B50-3F04-AAF0A8D55C46}"/>
                </a:ext>
              </a:extLst>
            </p:cNvPr>
            <p:cNvSpPr/>
            <p:nvPr/>
          </p:nvSpPr>
          <p:spPr>
            <a:xfrm>
              <a:off x="2815215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>
              <a:extLst>
                <a:ext uri="{FF2B5EF4-FFF2-40B4-BE49-F238E27FC236}">
                  <a16:creationId xmlns:a16="http://schemas.microsoft.com/office/drawing/2014/main" id="{F13CEC10-5C90-4577-51DE-07BB15FD353B}"/>
                </a:ext>
              </a:extLst>
            </p:cNvPr>
            <p:cNvSpPr/>
            <p:nvPr/>
          </p:nvSpPr>
          <p:spPr>
            <a:xfrm>
              <a:off x="2889453" y="19947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>
              <a:extLst>
                <a:ext uri="{FF2B5EF4-FFF2-40B4-BE49-F238E27FC236}">
                  <a16:creationId xmlns:a16="http://schemas.microsoft.com/office/drawing/2014/main" id="{A356EE1E-1683-B36E-3FE6-A6258B043A64}"/>
                </a:ext>
              </a:extLst>
            </p:cNvPr>
            <p:cNvSpPr/>
            <p:nvPr/>
          </p:nvSpPr>
          <p:spPr>
            <a:xfrm>
              <a:off x="2889453" y="273830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>
              <a:extLst>
                <a:ext uri="{FF2B5EF4-FFF2-40B4-BE49-F238E27FC236}">
                  <a16:creationId xmlns:a16="http://schemas.microsoft.com/office/drawing/2014/main" id="{30ADE0F0-08A2-B7F6-2FA6-5D055692BD4F}"/>
                </a:ext>
              </a:extLst>
            </p:cNvPr>
            <p:cNvSpPr/>
            <p:nvPr/>
          </p:nvSpPr>
          <p:spPr>
            <a:xfrm>
              <a:off x="2889453" y="348185"/>
              <a:ext cx="43500" cy="435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" name="Google Shape;104;p15">
            <a:extLst>
              <a:ext uri="{FF2B5EF4-FFF2-40B4-BE49-F238E27FC236}">
                <a16:creationId xmlns:a16="http://schemas.microsoft.com/office/drawing/2014/main" id="{2819E641-72D4-F5A0-8309-1E47F13684FA}"/>
              </a:ext>
            </a:extLst>
          </p:cNvPr>
          <p:cNvGrpSpPr/>
          <p:nvPr/>
        </p:nvGrpSpPr>
        <p:grpSpPr>
          <a:xfrm>
            <a:off x="509200" y="1240968"/>
            <a:ext cx="1616075" cy="2275613"/>
            <a:chOff x="818300" y="2144625"/>
            <a:chExt cx="1616075" cy="2275613"/>
          </a:xfrm>
        </p:grpSpPr>
        <p:grpSp>
          <p:nvGrpSpPr>
            <p:cNvPr id="105" name="Google Shape;105;p15">
              <a:extLst>
                <a:ext uri="{FF2B5EF4-FFF2-40B4-BE49-F238E27FC236}">
                  <a16:creationId xmlns:a16="http://schemas.microsoft.com/office/drawing/2014/main" id="{CC81F48E-B1C6-AAE3-69EB-F1995787BD3B}"/>
                </a:ext>
              </a:extLst>
            </p:cNvPr>
            <p:cNvGrpSpPr/>
            <p:nvPr/>
          </p:nvGrpSpPr>
          <p:grpSpPr>
            <a:xfrm>
              <a:off x="818300" y="2470076"/>
              <a:ext cx="1616065" cy="1564413"/>
              <a:chOff x="867250" y="2531276"/>
              <a:chExt cx="1616065" cy="1564413"/>
            </a:xfrm>
          </p:grpSpPr>
          <p:sp>
            <p:nvSpPr>
              <p:cNvPr id="106" name="Google Shape;106;p15">
                <a:extLst>
                  <a:ext uri="{FF2B5EF4-FFF2-40B4-BE49-F238E27FC236}">
                    <a16:creationId xmlns:a16="http://schemas.microsoft.com/office/drawing/2014/main" id="{72FF2B01-119C-79E9-3286-439092C2C6E3}"/>
                  </a:ext>
                </a:extLst>
              </p:cNvPr>
              <p:cNvSpPr/>
              <p:nvPr/>
            </p:nvSpPr>
            <p:spPr>
              <a:xfrm>
                <a:off x="867250" y="3173775"/>
                <a:ext cx="916982" cy="921914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5">
                <a:extLst>
                  <a:ext uri="{FF2B5EF4-FFF2-40B4-BE49-F238E27FC236}">
                    <a16:creationId xmlns:a16="http://schemas.microsoft.com/office/drawing/2014/main" id="{5FAE49E4-FF44-2D2E-250C-022A1BEDB25F}"/>
                  </a:ext>
                </a:extLst>
              </p:cNvPr>
              <p:cNvSpPr/>
              <p:nvPr/>
            </p:nvSpPr>
            <p:spPr>
              <a:xfrm rot="-1490104">
                <a:off x="1611679" y="2635340"/>
                <a:ext cx="636418" cy="639841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5">
                <a:extLst>
                  <a:ext uri="{FF2B5EF4-FFF2-40B4-BE49-F238E27FC236}">
                    <a16:creationId xmlns:a16="http://schemas.microsoft.com/office/drawing/2014/main" id="{F2265ED5-C269-425B-5678-EE914F3F5B41}"/>
                  </a:ext>
                </a:extLst>
              </p:cNvPr>
              <p:cNvSpPr/>
              <p:nvPr/>
            </p:nvSpPr>
            <p:spPr>
              <a:xfrm rot="-1490218">
                <a:off x="1870916" y="3323079"/>
                <a:ext cx="525709" cy="528536"/>
              </a:xfrm>
              <a:custGeom>
                <a:avLst/>
                <a:gdLst/>
                <a:ahLst/>
                <a:cxnLst/>
                <a:rect l="l" t="t" r="r" b="b"/>
                <a:pathLst>
                  <a:path w="18781" h="18882" extrusionOk="0">
                    <a:moveTo>
                      <a:pt x="9274" y="3801"/>
                    </a:moveTo>
                    <a:cubicBezTo>
                      <a:pt x="12166" y="3801"/>
                      <a:pt x="14944" y="6056"/>
                      <a:pt x="14944" y="9441"/>
                    </a:cubicBezTo>
                    <a:cubicBezTo>
                      <a:pt x="14944" y="12543"/>
                      <a:pt x="12442" y="15078"/>
                      <a:pt x="9340" y="15078"/>
                    </a:cubicBezTo>
                    <a:lnTo>
                      <a:pt x="9307" y="15078"/>
                    </a:lnTo>
                    <a:cubicBezTo>
                      <a:pt x="4303" y="15078"/>
                      <a:pt x="1801" y="9007"/>
                      <a:pt x="5337" y="5471"/>
                    </a:cubicBezTo>
                    <a:cubicBezTo>
                      <a:pt x="6481" y="4317"/>
                      <a:pt x="7891" y="3801"/>
                      <a:pt x="9274" y="3801"/>
                    </a:cubicBezTo>
                    <a:close/>
                    <a:moveTo>
                      <a:pt x="9674" y="1"/>
                    </a:moveTo>
                    <a:cubicBezTo>
                      <a:pt x="9674" y="1"/>
                      <a:pt x="9440" y="468"/>
                      <a:pt x="9240" y="968"/>
                    </a:cubicBezTo>
                    <a:cubicBezTo>
                      <a:pt x="9173" y="1168"/>
                      <a:pt x="9107" y="1368"/>
                      <a:pt x="9040" y="1569"/>
                    </a:cubicBezTo>
                    <a:cubicBezTo>
                      <a:pt x="8873" y="1569"/>
                      <a:pt x="8706" y="1569"/>
                      <a:pt x="8540" y="1602"/>
                    </a:cubicBezTo>
                    <a:lnTo>
                      <a:pt x="8339" y="1635"/>
                    </a:lnTo>
                    <a:lnTo>
                      <a:pt x="8139" y="1669"/>
                    </a:lnTo>
                    <a:cubicBezTo>
                      <a:pt x="7973" y="1669"/>
                      <a:pt x="7806" y="1702"/>
                      <a:pt x="7639" y="1769"/>
                    </a:cubicBezTo>
                    <a:cubicBezTo>
                      <a:pt x="7539" y="1602"/>
                      <a:pt x="7405" y="1435"/>
                      <a:pt x="7272" y="1235"/>
                    </a:cubicBezTo>
                    <a:cubicBezTo>
                      <a:pt x="7139" y="1068"/>
                      <a:pt x="6938" y="835"/>
                      <a:pt x="6838" y="668"/>
                    </a:cubicBezTo>
                    <a:cubicBezTo>
                      <a:pt x="6705" y="535"/>
                      <a:pt x="6605" y="434"/>
                      <a:pt x="6605" y="434"/>
                    </a:cubicBezTo>
                    <a:lnTo>
                      <a:pt x="6271" y="568"/>
                    </a:lnTo>
                    <a:cubicBezTo>
                      <a:pt x="6004" y="635"/>
                      <a:pt x="5771" y="735"/>
                      <a:pt x="5537" y="835"/>
                    </a:cubicBezTo>
                    <a:cubicBezTo>
                      <a:pt x="5271" y="968"/>
                      <a:pt x="5004" y="1102"/>
                      <a:pt x="4837" y="1202"/>
                    </a:cubicBezTo>
                    <a:lnTo>
                      <a:pt x="4537" y="1402"/>
                    </a:lnTo>
                    <a:cubicBezTo>
                      <a:pt x="4537" y="1402"/>
                      <a:pt x="4570" y="1902"/>
                      <a:pt x="4704" y="2403"/>
                    </a:cubicBezTo>
                    <a:cubicBezTo>
                      <a:pt x="4737" y="2636"/>
                      <a:pt x="4804" y="2870"/>
                      <a:pt x="4837" y="3036"/>
                    </a:cubicBezTo>
                    <a:lnTo>
                      <a:pt x="4437" y="3337"/>
                    </a:lnTo>
                    <a:lnTo>
                      <a:pt x="4270" y="3470"/>
                    </a:lnTo>
                    <a:lnTo>
                      <a:pt x="4136" y="3603"/>
                    </a:lnTo>
                    <a:cubicBezTo>
                      <a:pt x="4003" y="3703"/>
                      <a:pt x="3870" y="3837"/>
                      <a:pt x="3770" y="3970"/>
                    </a:cubicBezTo>
                    <a:cubicBezTo>
                      <a:pt x="3603" y="3904"/>
                      <a:pt x="3403" y="3804"/>
                      <a:pt x="3169" y="3737"/>
                    </a:cubicBezTo>
                    <a:cubicBezTo>
                      <a:pt x="2702" y="3537"/>
                      <a:pt x="2202" y="3403"/>
                      <a:pt x="2202" y="3403"/>
                    </a:cubicBezTo>
                    <a:cubicBezTo>
                      <a:pt x="2168" y="3437"/>
                      <a:pt x="2135" y="3437"/>
                      <a:pt x="2135" y="3470"/>
                    </a:cubicBezTo>
                    <a:cubicBezTo>
                      <a:pt x="2102" y="3537"/>
                      <a:pt x="2035" y="3603"/>
                      <a:pt x="1968" y="3703"/>
                    </a:cubicBezTo>
                    <a:cubicBezTo>
                      <a:pt x="1801" y="3904"/>
                      <a:pt x="1668" y="4104"/>
                      <a:pt x="1501" y="4337"/>
                    </a:cubicBezTo>
                    <a:cubicBezTo>
                      <a:pt x="1368" y="4571"/>
                      <a:pt x="1201" y="4804"/>
                      <a:pt x="1101" y="5004"/>
                    </a:cubicBezTo>
                    <a:lnTo>
                      <a:pt x="934" y="5338"/>
                    </a:lnTo>
                    <a:cubicBezTo>
                      <a:pt x="934" y="5338"/>
                      <a:pt x="1268" y="5738"/>
                      <a:pt x="1635" y="6105"/>
                    </a:cubicBezTo>
                    <a:cubicBezTo>
                      <a:pt x="1801" y="6272"/>
                      <a:pt x="1968" y="6405"/>
                      <a:pt x="2102" y="6539"/>
                    </a:cubicBezTo>
                    <a:cubicBezTo>
                      <a:pt x="2035" y="6739"/>
                      <a:pt x="1968" y="6906"/>
                      <a:pt x="1902" y="7039"/>
                    </a:cubicBezTo>
                    <a:cubicBezTo>
                      <a:pt x="1902" y="7073"/>
                      <a:pt x="1868" y="7106"/>
                      <a:pt x="1868" y="7173"/>
                    </a:cubicBezTo>
                    <a:lnTo>
                      <a:pt x="1868" y="7206"/>
                    </a:lnTo>
                    <a:cubicBezTo>
                      <a:pt x="1868" y="7206"/>
                      <a:pt x="1801" y="7473"/>
                      <a:pt x="1701" y="7907"/>
                    </a:cubicBezTo>
                    <a:cubicBezTo>
                      <a:pt x="1535" y="7940"/>
                      <a:pt x="1301" y="7973"/>
                      <a:pt x="1101" y="8007"/>
                    </a:cubicBezTo>
                    <a:cubicBezTo>
                      <a:pt x="601" y="8140"/>
                      <a:pt x="67" y="8307"/>
                      <a:pt x="67" y="8307"/>
                    </a:cubicBezTo>
                    <a:cubicBezTo>
                      <a:pt x="67" y="8407"/>
                      <a:pt x="34" y="8540"/>
                      <a:pt x="34" y="8640"/>
                    </a:cubicBezTo>
                    <a:cubicBezTo>
                      <a:pt x="34" y="8874"/>
                      <a:pt x="34" y="9141"/>
                      <a:pt x="0" y="9441"/>
                    </a:cubicBezTo>
                    <a:cubicBezTo>
                      <a:pt x="0" y="9741"/>
                      <a:pt x="34" y="10008"/>
                      <a:pt x="34" y="10242"/>
                    </a:cubicBezTo>
                    <a:cubicBezTo>
                      <a:pt x="34" y="10342"/>
                      <a:pt x="67" y="10475"/>
                      <a:pt x="67" y="10575"/>
                    </a:cubicBezTo>
                    <a:cubicBezTo>
                      <a:pt x="67" y="10575"/>
                      <a:pt x="601" y="10742"/>
                      <a:pt x="1101" y="10842"/>
                    </a:cubicBezTo>
                    <a:cubicBezTo>
                      <a:pt x="1301" y="10909"/>
                      <a:pt x="1535" y="10942"/>
                      <a:pt x="1701" y="10975"/>
                    </a:cubicBezTo>
                    <a:cubicBezTo>
                      <a:pt x="1801" y="11376"/>
                      <a:pt x="1868" y="11676"/>
                      <a:pt x="1868" y="11676"/>
                    </a:cubicBezTo>
                    <a:lnTo>
                      <a:pt x="1868" y="11709"/>
                    </a:lnTo>
                    <a:cubicBezTo>
                      <a:pt x="1868" y="11743"/>
                      <a:pt x="1902" y="11809"/>
                      <a:pt x="1902" y="11843"/>
                    </a:cubicBezTo>
                    <a:cubicBezTo>
                      <a:pt x="1968" y="11976"/>
                      <a:pt x="2035" y="12143"/>
                      <a:pt x="2102" y="12343"/>
                    </a:cubicBezTo>
                    <a:cubicBezTo>
                      <a:pt x="1968" y="12443"/>
                      <a:pt x="1801" y="12610"/>
                      <a:pt x="1635" y="12777"/>
                    </a:cubicBezTo>
                    <a:cubicBezTo>
                      <a:pt x="1268" y="13144"/>
                      <a:pt x="934" y="13544"/>
                      <a:pt x="934" y="13544"/>
                    </a:cubicBezTo>
                    <a:lnTo>
                      <a:pt x="1101" y="13877"/>
                    </a:lnTo>
                    <a:cubicBezTo>
                      <a:pt x="1201" y="14044"/>
                      <a:pt x="1334" y="14278"/>
                      <a:pt x="1501" y="14545"/>
                    </a:cubicBezTo>
                    <a:cubicBezTo>
                      <a:pt x="1668" y="14778"/>
                      <a:pt x="1801" y="14978"/>
                      <a:pt x="1968" y="15178"/>
                    </a:cubicBezTo>
                    <a:cubicBezTo>
                      <a:pt x="2035" y="15278"/>
                      <a:pt x="2102" y="15345"/>
                      <a:pt x="2135" y="15379"/>
                    </a:cubicBezTo>
                    <a:cubicBezTo>
                      <a:pt x="2135" y="15412"/>
                      <a:pt x="2168" y="15445"/>
                      <a:pt x="2202" y="15479"/>
                    </a:cubicBezTo>
                    <a:cubicBezTo>
                      <a:pt x="2202" y="15479"/>
                      <a:pt x="2702" y="15312"/>
                      <a:pt x="3169" y="15145"/>
                    </a:cubicBezTo>
                    <a:cubicBezTo>
                      <a:pt x="3403" y="15078"/>
                      <a:pt x="3603" y="14978"/>
                      <a:pt x="3770" y="14912"/>
                    </a:cubicBezTo>
                    <a:cubicBezTo>
                      <a:pt x="3903" y="15078"/>
                      <a:pt x="4036" y="15178"/>
                      <a:pt x="4136" y="15278"/>
                    </a:cubicBezTo>
                    <a:lnTo>
                      <a:pt x="4270" y="15412"/>
                    </a:lnTo>
                    <a:lnTo>
                      <a:pt x="4437" y="15545"/>
                    </a:lnTo>
                    <a:lnTo>
                      <a:pt x="4837" y="15846"/>
                    </a:lnTo>
                    <a:cubicBezTo>
                      <a:pt x="4804" y="16012"/>
                      <a:pt x="4737" y="16246"/>
                      <a:pt x="4704" y="16479"/>
                    </a:cubicBezTo>
                    <a:cubicBezTo>
                      <a:pt x="4570" y="16946"/>
                      <a:pt x="4537" y="17480"/>
                      <a:pt x="4537" y="17480"/>
                    </a:cubicBezTo>
                    <a:lnTo>
                      <a:pt x="4837" y="17680"/>
                    </a:lnTo>
                    <a:cubicBezTo>
                      <a:pt x="5004" y="17780"/>
                      <a:pt x="5271" y="17880"/>
                      <a:pt x="5537" y="18014"/>
                    </a:cubicBezTo>
                    <a:cubicBezTo>
                      <a:pt x="5771" y="18147"/>
                      <a:pt x="6004" y="18247"/>
                      <a:pt x="6271" y="18314"/>
                    </a:cubicBezTo>
                    <a:lnTo>
                      <a:pt x="6605" y="18447"/>
                    </a:lnTo>
                    <a:cubicBezTo>
                      <a:pt x="6605" y="18447"/>
                      <a:pt x="6705" y="18347"/>
                      <a:pt x="6838" y="18181"/>
                    </a:cubicBezTo>
                    <a:cubicBezTo>
                      <a:pt x="6938" y="18047"/>
                      <a:pt x="7105" y="17847"/>
                      <a:pt x="7272" y="17647"/>
                    </a:cubicBezTo>
                    <a:cubicBezTo>
                      <a:pt x="7439" y="17413"/>
                      <a:pt x="7539" y="17280"/>
                      <a:pt x="7639" y="17113"/>
                    </a:cubicBezTo>
                    <a:cubicBezTo>
                      <a:pt x="7806" y="17180"/>
                      <a:pt x="7973" y="17213"/>
                      <a:pt x="8139" y="17213"/>
                    </a:cubicBezTo>
                    <a:lnTo>
                      <a:pt x="8339" y="17247"/>
                    </a:lnTo>
                    <a:lnTo>
                      <a:pt x="8540" y="17280"/>
                    </a:lnTo>
                    <a:cubicBezTo>
                      <a:pt x="8706" y="17313"/>
                      <a:pt x="8873" y="17313"/>
                      <a:pt x="9040" y="17313"/>
                    </a:cubicBezTo>
                    <a:cubicBezTo>
                      <a:pt x="9107" y="17480"/>
                      <a:pt x="9173" y="17714"/>
                      <a:pt x="9240" y="17914"/>
                    </a:cubicBezTo>
                    <a:cubicBezTo>
                      <a:pt x="9440" y="18414"/>
                      <a:pt x="9674" y="18881"/>
                      <a:pt x="9674" y="18881"/>
                    </a:cubicBezTo>
                    <a:lnTo>
                      <a:pt x="10041" y="18881"/>
                    </a:lnTo>
                    <a:lnTo>
                      <a:pt x="10408" y="18848"/>
                    </a:lnTo>
                    <a:cubicBezTo>
                      <a:pt x="10541" y="18848"/>
                      <a:pt x="10674" y="18814"/>
                      <a:pt x="10808" y="18781"/>
                    </a:cubicBezTo>
                    <a:cubicBezTo>
                      <a:pt x="11075" y="18748"/>
                      <a:pt x="11342" y="18714"/>
                      <a:pt x="11575" y="18648"/>
                    </a:cubicBezTo>
                    <a:lnTo>
                      <a:pt x="11942" y="18581"/>
                    </a:lnTo>
                    <a:cubicBezTo>
                      <a:pt x="11942" y="18581"/>
                      <a:pt x="12009" y="18047"/>
                      <a:pt x="12075" y="17547"/>
                    </a:cubicBezTo>
                    <a:cubicBezTo>
                      <a:pt x="12075" y="17313"/>
                      <a:pt x="12075" y="17080"/>
                      <a:pt x="12075" y="16913"/>
                    </a:cubicBezTo>
                    <a:cubicBezTo>
                      <a:pt x="12276" y="16813"/>
                      <a:pt x="12442" y="16780"/>
                      <a:pt x="12576" y="16713"/>
                    </a:cubicBezTo>
                    <a:lnTo>
                      <a:pt x="12743" y="16646"/>
                    </a:lnTo>
                    <a:lnTo>
                      <a:pt x="12909" y="16546"/>
                    </a:lnTo>
                    <a:cubicBezTo>
                      <a:pt x="13076" y="16479"/>
                      <a:pt x="13243" y="16413"/>
                      <a:pt x="13376" y="16313"/>
                    </a:cubicBezTo>
                    <a:cubicBezTo>
                      <a:pt x="13510" y="16413"/>
                      <a:pt x="13677" y="16579"/>
                      <a:pt x="13877" y="16713"/>
                    </a:cubicBezTo>
                    <a:cubicBezTo>
                      <a:pt x="14277" y="17013"/>
                      <a:pt x="14744" y="17280"/>
                      <a:pt x="14744" y="17280"/>
                    </a:cubicBezTo>
                    <a:lnTo>
                      <a:pt x="15011" y="17080"/>
                    </a:lnTo>
                    <a:cubicBezTo>
                      <a:pt x="15178" y="16946"/>
                      <a:pt x="15445" y="16780"/>
                      <a:pt x="15645" y="16579"/>
                    </a:cubicBezTo>
                    <a:cubicBezTo>
                      <a:pt x="15845" y="16379"/>
                      <a:pt x="16045" y="16212"/>
                      <a:pt x="16212" y="16046"/>
                    </a:cubicBezTo>
                    <a:lnTo>
                      <a:pt x="16445" y="15779"/>
                    </a:lnTo>
                    <a:cubicBezTo>
                      <a:pt x="16445" y="15779"/>
                      <a:pt x="16245" y="15312"/>
                      <a:pt x="16012" y="14845"/>
                    </a:cubicBezTo>
                    <a:cubicBezTo>
                      <a:pt x="15912" y="14645"/>
                      <a:pt x="15778" y="14445"/>
                      <a:pt x="15711" y="14311"/>
                    </a:cubicBezTo>
                    <a:lnTo>
                      <a:pt x="16012" y="13877"/>
                    </a:lnTo>
                    <a:lnTo>
                      <a:pt x="16112" y="13711"/>
                    </a:lnTo>
                    <a:lnTo>
                      <a:pt x="16212" y="13544"/>
                    </a:lnTo>
                    <a:cubicBezTo>
                      <a:pt x="16278" y="13444"/>
                      <a:pt x="16379" y="13310"/>
                      <a:pt x="16479" y="13110"/>
                    </a:cubicBezTo>
                    <a:cubicBezTo>
                      <a:pt x="16645" y="13110"/>
                      <a:pt x="16846" y="13144"/>
                      <a:pt x="17079" y="13144"/>
                    </a:cubicBezTo>
                    <a:cubicBezTo>
                      <a:pt x="17346" y="13177"/>
                      <a:pt x="17613" y="13185"/>
                      <a:pt x="17813" y="13185"/>
                    </a:cubicBezTo>
                    <a:cubicBezTo>
                      <a:pt x="18013" y="13185"/>
                      <a:pt x="18146" y="13177"/>
                      <a:pt x="18146" y="13177"/>
                    </a:cubicBezTo>
                    <a:cubicBezTo>
                      <a:pt x="18146" y="13144"/>
                      <a:pt x="18146" y="13144"/>
                      <a:pt x="18180" y="13110"/>
                    </a:cubicBezTo>
                    <a:cubicBezTo>
                      <a:pt x="18213" y="13044"/>
                      <a:pt x="18213" y="12943"/>
                      <a:pt x="18280" y="12843"/>
                    </a:cubicBezTo>
                    <a:cubicBezTo>
                      <a:pt x="18347" y="12643"/>
                      <a:pt x="18447" y="12376"/>
                      <a:pt x="18513" y="12110"/>
                    </a:cubicBezTo>
                    <a:lnTo>
                      <a:pt x="18714" y="11342"/>
                    </a:lnTo>
                    <a:cubicBezTo>
                      <a:pt x="18747" y="11109"/>
                      <a:pt x="18780" y="10975"/>
                      <a:pt x="18780" y="10975"/>
                    </a:cubicBezTo>
                    <a:cubicBezTo>
                      <a:pt x="18780" y="10975"/>
                      <a:pt x="18347" y="10675"/>
                      <a:pt x="17880" y="10442"/>
                    </a:cubicBezTo>
                    <a:cubicBezTo>
                      <a:pt x="17679" y="10375"/>
                      <a:pt x="17479" y="10242"/>
                      <a:pt x="17313" y="10175"/>
                    </a:cubicBezTo>
                    <a:lnTo>
                      <a:pt x="17346" y="9441"/>
                    </a:lnTo>
                    <a:lnTo>
                      <a:pt x="17313" y="8740"/>
                    </a:lnTo>
                    <a:cubicBezTo>
                      <a:pt x="17479" y="8674"/>
                      <a:pt x="17679" y="8540"/>
                      <a:pt x="17880" y="8440"/>
                    </a:cubicBezTo>
                    <a:cubicBezTo>
                      <a:pt x="18313" y="8207"/>
                      <a:pt x="18747" y="7907"/>
                      <a:pt x="18747" y="7907"/>
                    </a:cubicBezTo>
                    <a:cubicBezTo>
                      <a:pt x="18747" y="7907"/>
                      <a:pt x="18747" y="7773"/>
                      <a:pt x="18714" y="7540"/>
                    </a:cubicBezTo>
                    <a:lnTo>
                      <a:pt x="18513" y="6772"/>
                    </a:lnTo>
                    <a:cubicBezTo>
                      <a:pt x="18447" y="6505"/>
                      <a:pt x="18313" y="6239"/>
                      <a:pt x="18247" y="6038"/>
                    </a:cubicBezTo>
                    <a:cubicBezTo>
                      <a:pt x="18213" y="5938"/>
                      <a:pt x="18180" y="5838"/>
                      <a:pt x="18146" y="5805"/>
                    </a:cubicBezTo>
                    <a:cubicBezTo>
                      <a:pt x="18146" y="5772"/>
                      <a:pt x="18146" y="5738"/>
                      <a:pt x="18113" y="5705"/>
                    </a:cubicBezTo>
                    <a:cubicBezTo>
                      <a:pt x="18113" y="5705"/>
                      <a:pt x="17579" y="5705"/>
                      <a:pt x="17079" y="5738"/>
                    </a:cubicBezTo>
                    <a:cubicBezTo>
                      <a:pt x="16846" y="5738"/>
                      <a:pt x="16645" y="5772"/>
                      <a:pt x="16445" y="5772"/>
                    </a:cubicBezTo>
                    <a:cubicBezTo>
                      <a:pt x="16345" y="5605"/>
                      <a:pt x="16245" y="5438"/>
                      <a:pt x="16178" y="5338"/>
                    </a:cubicBezTo>
                    <a:lnTo>
                      <a:pt x="16112" y="5171"/>
                    </a:lnTo>
                    <a:lnTo>
                      <a:pt x="16012" y="5004"/>
                    </a:lnTo>
                    <a:lnTo>
                      <a:pt x="15711" y="4571"/>
                    </a:lnTo>
                    <a:cubicBezTo>
                      <a:pt x="15778" y="4404"/>
                      <a:pt x="15912" y="4237"/>
                      <a:pt x="16012" y="4037"/>
                    </a:cubicBezTo>
                    <a:cubicBezTo>
                      <a:pt x="16245" y="3570"/>
                      <a:pt x="16445" y="3103"/>
                      <a:pt x="16445" y="3103"/>
                    </a:cubicBezTo>
                    <a:lnTo>
                      <a:pt x="16212" y="2836"/>
                    </a:lnTo>
                    <a:cubicBezTo>
                      <a:pt x="16078" y="2669"/>
                      <a:pt x="15845" y="2469"/>
                      <a:pt x="15645" y="2302"/>
                    </a:cubicBezTo>
                    <a:cubicBezTo>
                      <a:pt x="15445" y="2102"/>
                      <a:pt x="15211" y="1936"/>
                      <a:pt x="15011" y="1802"/>
                    </a:cubicBezTo>
                    <a:lnTo>
                      <a:pt x="14744" y="1569"/>
                    </a:lnTo>
                    <a:cubicBezTo>
                      <a:pt x="14744" y="1569"/>
                      <a:pt x="14277" y="1869"/>
                      <a:pt x="13877" y="2169"/>
                    </a:cubicBezTo>
                    <a:cubicBezTo>
                      <a:pt x="13677" y="2302"/>
                      <a:pt x="13510" y="2436"/>
                      <a:pt x="13376" y="2569"/>
                    </a:cubicBezTo>
                    <a:cubicBezTo>
                      <a:pt x="13243" y="2469"/>
                      <a:pt x="13076" y="2403"/>
                      <a:pt x="12909" y="2336"/>
                    </a:cubicBezTo>
                    <a:lnTo>
                      <a:pt x="12743" y="2236"/>
                    </a:lnTo>
                    <a:lnTo>
                      <a:pt x="12576" y="2169"/>
                    </a:lnTo>
                    <a:cubicBezTo>
                      <a:pt x="12442" y="2102"/>
                      <a:pt x="12276" y="2036"/>
                      <a:pt x="12075" y="1969"/>
                    </a:cubicBezTo>
                    <a:cubicBezTo>
                      <a:pt x="12075" y="1802"/>
                      <a:pt x="12075" y="1569"/>
                      <a:pt x="12075" y="1335"/>
                    </a:cubicBezTo>
                    <a:cubicBezTo>
                      <a:pt x="12009" y="835"/>
                      <a:pt x="11942" y="301"/>
                      <a:pt x="11942" y="301"/>
                    </a:cubicBezTo>
                    <a:lnTo>
                      <a:pt x="11575" y="234"/>
                    </a:lnTo>
                    <a:cubicBezTo>
                      <a:pt x="11342" y="168"/>
                      <a:pt x="11075" y="101"/>
                      <a:pt x="10808" y="68"/>
                    </a:cubicBezTo>
                    <a:cubicBezTo>
                      <a:pt x="10674" y="68"/>
                      <a:pt x="10541" y="34"/>
                      <a:pt x="10408" y="34"/>
                    </a:cubicBezTo>
                    <a:lnTo>
                      <a:pt x="10041" y="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9" name="Google Shape;109;p15">
              <a:extLst>
                <a:ext uri="{FF2B5EF4-FFF2-40B4-BE49-F238E27FC236}">
                  <a16:creationId xmlns:a16="http://schemas.microsoft.com/office/drawing/2014/main" id="{49A9E717-9192-4529-453E-813FE6609405}"/>
                </a:ext>
              </a:extLst>
            </p:cNvPr>
            <p:cNvSpPr/>
            <p:nvPr/>
          </p:nvSpPr>
          <p:spPr>
            <a:xfrm>
              <a:off x="1075550" y="2784863"/>
              <a:ext cx="194400" cy="1944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>
              <a:extLst>
                <a:ext uri="{FF2B5EF4-FFF2-40B4-BE49-F238E27FC236}">
                  <a16:creationId xmlns:a16="http://schemas.microsoft.com/office/drawing/2014/main" id="{EAB28569-A113-B041-763A-5C39D3F61E93}"/>
                </a:ext>
              </a:extLst>
            </p:cNvPr>
            <p:cNvSpPr/>
            <p:nvPr/>
          </p:nvSpPr>
          <p:spPr>
            <a:xfrm>
              <a:off x="1662950" y="2144625"/>
              <a:ext cx="194400" cy="1944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>
              <a:extLst>
                <a:ext uri="{FF2B5EF4-FFF2-40B4-BE49-F238E27FC236}">
                  <a16:creationId xmlns:a16="http://schemas.microsoft.com/office/drawing/2014/main" id="{F35B92B8-54C5-9415-3595-9FB6E0C7788C}"/>
                </a:ext>
              </a:extLst>
            </p:cNvPr>
            <p:cNvSpPr/>
            <p:nvPr/>
          </p:nvSpPr>
          <p:spPr>
            <a:xfrm>
              <a:off x="1857350" y="403450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>
              <a:extLst>
                <a:ext uri="{FF2B5EF4-FFF2-40B4-BE49-F238E27FC236}">
                  <a16:creationId xmlns:a16="http://schemas.microsoft.com/office/drawing/2014/main" id="{58458112-953A-68A4-F9CD-F3C20236DD6B}"/>
                </a:ext>
              </a:extLst>
            </p:cNvPr>
            <p:cNvSpPr/>
            <p:nvPr/>
          </p:nvSpPr>
          <p:spPr>
            <a:xfrm>
              <a:off x="972475" y="2603225"/>
              <a:ext cx="42300" cy="423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>
              <a:extLst>
                <a:ext uri="{FF2B5EF4-FFF2-40B4-BE49-F238E27FC236}">
                  <a16:creationId xmlns:a16="http://schemas.microsoft.com/office/drawing/2014/main" id="{9CBB37E8-656A-AB41-2E43-0BB6AB5FE4E5}"/>
                </a:ext>
              </a:extLst>
            </p:cNvPr>
            <p:cNvSpPr/>
            <p:nvPr/>
          </p:nvSpPr>
          <p:spPr>
            <a:xfrm>
              <a:off x="1502050" y="4340138"/>
              <a:ext cx="80100" cy="801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>
              <a:extLst>
                <a:ext uri="{FF2B5EF4-FFF2-40B4-BE49-F238E27FC236}">
                  <a16:creationId xmlns:a16="http://schemas.microsoft.com/office/drawing/2014/main" id="{11EE8FF4-49C4-7CD1-D309-3FF7188044DA}"/>
                </a:ext>
              </a:extLst>
            </p:cNvPr>
            <p:cNvSpPr/>
            <p:nvPr/>
          </p:nvSpPr>
          <p:spPr>
            <a:xfrm>
              <a:off x="2354275" y="4103438"/>
              <a:ext cx="80100" cy="801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6" name="Google Shape;116;p15">
            <a:extLst>
              <a:ext uri="{FF2B5EF4-FFF2-40B4-BE49-F238E27FC236}">
                <a16:creationId xmlns:a16="http://schemas.microsoft.com/office/drawing/2014/main" id="{374BEDF6-DC6F-F05F-F823-B11EE2FFADCA}"/>
              </a:ext>
            </a:extLst>
          </p:cNvPr>
          <p:cNvGrpSpPr/>
          <p:nvPr/>
        </p:nvGrpSpPr>
        <p:grpSpPr>
          <a:xfrm>
            <a:off x="6843327" y="1117250"/>
            <a:ext cx="2026373" cy="2523048"/>
            <a:chOff x="2995827" y="1787438"/>
            <a:chExt cx="2026373" cy="2523048"/>
          </a:xfrm>
        </p:grpSpPr>
        <p:sp>
          <p:nvSpPr>
            <p:cNvPr id="117" name="Google Shape;117;p15">
              <a:extLst>
                <a:ext uri="{FF2B5EF4-FFF2-40B4-BE49-F238E27FC236}">
                  <a16:creationId xmlns:a16="http://schemas.microsoft.com/office/drawing/2014/main" id="{42DB9FE2-8165-DADC-6173-57FDB9F6C43D}"/>
                </a:ext>
              </a:extLst>
            </p:cNvPr>
            <p:cNvSpPr/>
            <p:nvPr/>
          </p:nvSpPr>
          <p:spPr>
            <a:xfrm>
              <a:off x="3488800" y="2222313"/>
              <a:ext cx="1161675" cy="555400"/>
            </a:xfrm>
            <a:custGeom>
              <a:avLst/>
              <a:gdLst/>
              <a:ahLst/>
              <a:cxnLst/>
              <a:rect l="l" t="t" r="r" b="b"/>
              <a:pathLst>
                <a:path w="46467" h="22216" extrusionOk="0">
                  <a:moveTo>
                    <a:pt x="24418" y="0"/>
                  </a:moveTo>
                  <a:cubicBezTo>
                    <a:pt x="17713" y="33"/>
                    <a:pt x="12042" y="5004"/>
                    <a:pt x="11175" y="11675"/>
                  </a:cubicBezTo>
                  <a:cubicBezTo>
                    <a:pt x="10975" y="11675"/>
                    <a:pt x="10808" y="11642"/>
                    <a:pt x="10608" y="11642"/>
                  </a:cubicBezTo>
                  <a:cubicBezTo>
                    <a:pt x="4737" y="11642"/>
                    <a:pt x="0" y="16378"/>
                    <a:pt x="0" y="22216"/>
                  </a:cubicBezTo>
                  <a:lnTo>
                    <a:pt x="46233" y="22216"/>
                  </a:lnTo>
                  <a:cubicBezTo>
                    <a:pt x="46367" y="21582"/>
                    <a:pt x="46467" y="20915"/>
                    <a:pt x="46467" y="20248"/>
                  </a:cubicBezTo>
                  <a:cubicBezTo>
                    <a:pt x="46467" y="15511"/>
                    <a:pt x="42598" y="11642"/>
                    <a:pt x="37827" y="11642"/>
                  </a:cubicBezTo>
                  <a:lnTo>
                    <a:pt x="37694" y="11642"/>
                  </a:lnTo>
                  <a:cubicBezTo>
                    <a:pt x="36827" y="4970"/>
                    <a:pt x="31156" y="0"/>
                    <a:pt x="24418" y="0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>
              <a:extLst>
                <a:ext uri="{FF2B5EF4-FFF2-40B4-BE49-F238E27FC236}">
                  <a16:creationId xmlns:a16="http://schemas.microsoft.com/office/drawing/2014/main" id="{CF12D879-E78F-4301-3B00-BBC78799B7E2}"/>
                </a:ext>
              </a:extLst>
            </p:cNvPr>
            <p:cNvSpPr/>
            <p:nvPr/>
          </p:nvSpPr>
          <p:spPr>
            <a:xfrm>
              <a:off x="4188475" y="2631763"/>
              <a:ext cx="74225" cy="467850"/>
            </a:xfrm>
            <a:custGeom>
              <a:avLst/>
              <a:gdLst/>
              <a:ahLst/>
              <a:cxnLst/>
              <a:rect l="l" t="t" r="r" b="b"/>
              <a:pathLst>
                <a:path w="2969" h="18714" extrusionOk="0">
                  <a:moveTo>
                    <a:pt x="0" y="0"/>
                  </a:moveTo>
                  <a:lnTo>
                    <a:pt x="0" y="15245"/>
                  </a:lnTo>
                  <a:lnTo>
                    <a:pt x="1468" y="18714"/>
                  </a:lnTo>
                  <a:lnTo>
                    <a:pt x="2969" y="15245"/>
                  </a:lnTo>
                  <a:lnTo>
                    <a:pt x="2969" y="0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>
              <a:extLst>
                <a:ext uri="{FF2B5EF4-FFF2-40B4-BE49-F238E27FC236}">
                  <a16:creationId xmlns:a16="http://schemas.microsoft.com/office/drawing/2014/main" id="{6C503C1F-E910-AE30-482C-EF5845CE4330}"/>
                </a:ext>
              </a:extLst>
            </p:cNvPr>
            <p:cNvSpPr/>
            <p:nvPr/>
          </p:nvSpPr>
          <p:spPr>
            <a:xfrm>
              <a:off x="3904100" y="2545038"/>
              <a:ext cx="75075" cy="467850"/>
            </a:xfrm>
            <a:custGeom>
              <a:avLst/>
              <a:gdLst/>
              <a:ahLst/>
              <a:cxnLst/>
              <a:rect l="l" t="t" r="r" b="b"/>
              <a:pathLst>
                <a:path w="3003" h="18714" extrusionOk="0">
                  <a:moveTo>
                    <a:pt x="1501" y="0"/>
                  </a:moveTo>
                  <a:lnTo>
                    <a:pt x="0" y="3469"/>
                  </a:lnTo>
                  <a:lnTo>
                    <a:pt x="0" y="18714"/>
                  </a:lnTo>
                  <a:lnTo>
                    <a:pt x="3002" y="18714"/>
                  </a:lnTo>
                  <a:lnTo>
                    <a:pt x="3002" y="3469"/>
                  </a:lnTo>
                  <a:lnTo>
                    <a:pt x="1501" y="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>
              <a:extLst>
                <a:ext uri="{FF2B5EF4-FFF2-40B4-BE49-F238E27FC236}">
                  <a16:creationId xmlns:a16="http://schemas.microsoft.com/office/drawing/2014/main" id="{DFA29D49-89C8-F808-E156-677B72E82C24}"/>
                </a:ext>
              </a:extLst>
            </p:cNvPr>
            <p:cNvSpPr/>
            <p:nvPr/>
          </p:nvSpPr>
          <p:spPr>
            <a:xfrm>
              <a:off x="2995827" y="2574213"/>
              <a:ext cx="1161675" cy="555425"/>
            </a:xfrm>
            <a:custGeom>
              <a:avLst/>
              <a:gdLst/>
              <a:ahLst/>
              <a:cxnLst/>
              <a:rect l="l" t="t" r="r" b="b"/>
              <a:pathLst>
                <a:path w="46467" h="22217" extrusionOk="0">
                  <a:moveTo>
                    <a:pt x="24417" y="1"/>
                  </a:moveTo>
                  <a:cubicBezTo>
                    <a:pt x="17713" y="1"/>
                    <a:pt x="12042" y="4971"/>
                    <a:pt x="11175" y="11609"/>
                  </a:cubicBezTo>
                  <a:lnTo>
                    <a:pt x="10574" y="11609"/>
                  </a:lnTo>
                  <a:cubicBezTo>
                    <a:pt x="4737" y="11609"/>
                    <a:pt x="0" y="16346"/>
                    <a:pt x="0" y="22217"/>
                  </a:cubicBezTo>
                  <a:lnTo>
                    <a:pt x="46233" y="22217"/>
                  </a:lnTo>
                  <a:cubicBezTo>
                    <a:pt x="46366" y="21583"/>
                    <a:pt x="46433" y="20916"/>
                    <a:pt x="46467" y="20249"/>
                  </a:cubicBezTo>
                  <a:cubicBezTo>
                    <a:pt x="46467" y="15479"/>
                    <a:pt x="42597" y="11609"/>
                    <a:pt x="37827" y="11609"/>
                  </a:cubicBezTo>
                  <a:lnTo>
                    <a:pt x="37694" y="11609"/>
                  </a:lnTo>
                  <a:cubicBezTo>
                    <a:pt x="36826" y="4971"/>
                    <a:pt x="31156" y="1"/>
                    <a:pt x="24417" y="1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>
              <a:extLst>
                <a:ext uri="{FF2B5EF4-FFF2-40B4-BE49-F238E27FC236}">
                  <a16:creationId xmlns:a16="http://schemas.microsoft.com/office/drawing/2014/main" id="{6A4E4F0A-23D1-0CBA-193E-FF26F72296C9}"/>
                </a:ext>
              </a:extLst>
            </p:cNvPr>
            <p:cNvSpPr/>
            <p:nvPr/>
          </p:nvSpPr>
          <p:spPr>
            <a:xfrm>
              <a:off x="3491300" y="2730163"/>
              <a:ext cx="194325" cy="158475"/>
            </a:xfrm>
            <a:custGeom>
              <a:avLst/>
              <a:gdLst/>
              <a:ahLst/>
              <a:cxnLst/>
              <a:rect l="l" t="t" r="r" b="b"/>
              <a:pathLst>
                <a:path w="7773" h="6339" fill="none" extrusionOk="0">
                  <a:moveTo>
                    <a:pt x="0" y="2302"/>
                  </a:moveTo>
                  <a:cubicBezTo>
                    <a:pt x="3269" y="1"/>
                    <a:pt x="7773" y="2302"/>
                    <a:pt x="7773" y="6339"/>
                  </a:cubicBezTo>
                </a:path>
              </a:pathLst>
            </a:custGeom>
            <a:solidFill>
              <a:schemeClr val="lt1"/>
            </a:solidFill>
            <a:ln w="31700" cap="flat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>
              <a:extLst>
                <a:ext uri="{FF2B5EF4-FFF2-40B4-BE49-F238E27FC236}">
                  <a16:creationId xmlns:a16="http://schemas.microsoft.com/office/drawing/2014/main" id="{1EB58373-36FF-5B0F-83C3-3FBD63052BC6}"/>
                </a:ext>
              </a:extLst>
            </p:cNvPr>
            <p:cNvSpPr/>
            <p:nvPr/>
          </p:nvSpPr>
          <p:spPr>
            <a:xfrm>
              <a:off x="3452100" y="2751838"/>
              <a:ext cx="80075" cy="82600"/>
            </a:xfrm>
            <a:custGeom>
              <a:avLst/>
              <a:gdLst/>
              <a:ahLst/>
              <a:cxnLst/>
              <a:rect l="l" t="t" r="r" b="b"/>
              <a:pathLst>
                <a:path w="3203" h="3304" extrusionOk="0">
                  <a:moveTo>
                    <a:pt x="735" y="1"/>
                  </a:moveTo>
                  <a:lnTo>
                    <a:pt x="1" y="3303"/>
                  </a:lnTo>
                  <a:lnTo>
                    <a:pt x="3203" y="2303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>
              <a:extLst>
                <a:ext uri="{FF2B5EF4-FFF2-40B4-BE49-F238E27FC236}">
                  <a16:creationId xmlns:a16="http://schemas.microsoft.com/office/drawing/2014/main" id="{0F8DB3CD-958C-62A1-15D8-459FBA65CE27}"/>
                </a:ext>
              </a:extLst>
            </p:cNvPr>
            <p:cNvSpPr/>
            <p:nvPr/>
          </p:nvSpPr>
          <p:spPr>
            <a:xfrm>
              <a:off x="3452100" y="2875263"/>
              <a:ext cx="194325" cy="158475"/>
            </a:xfrm>
            <a:custGeom>
              <a:avLst/>
              <a:gdLst/>
              <a:ahLst/>
              <a:cxnLst/>
              <a:rect l="l" t="t" r="r" b="b"/>
              <a:pathLst>
                <a:path w="7773" h="6339" fill="none" extrusionOk="0">
                  <a:moveTo>
                    <a:pt x="7773" y="4037"/>
                  </a:moveTo>
                  <a:cubicBezTo>
                    <a:pt x="4504" y="6339"/>
                    <a:pt x="1" y="4037"/>
                    <a:pt x="1" y="1"/>
                  </a:cubicBezTo>
                </a:path>
              </a:pathLst>
            </a:custGeom>
            <a:solidFill>
              <a:schemeClr val="lt1"/>
            </a:solidFill>
            <a:ln w="31700" cap="flat" cmpd="sng">
              <a:solidFill>
                <a:schemeClr val="lt1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5">
              <a:extLst>
                <a:ext uri="{FF2B5EF4-FFF2-40B4-BE49-F238E27FC236}">
                  <a16:creationId xmlns:a16="http://schemas.microsoft.com/office/drawing/2014/main" id="{16721F34-AE06-3C66-ABF9-98B20F504F99}"/>
                </a:ext>
              </a:extLst>
            </p:cNvPr>
            <p:cNvSpPr/>
            <p:nvPr/>
          </p:nvSpPr>
          <p:spPr>
            <a:xfrm>
              <a:off x="3605550" y="2929488"/>
              <a:ext cx="80075" cy="82575"/>
            </a:xfrm>
            <a:custGeom>
              <a:avLst/>
              <a:gdLst/>
              <a:ahLst/>
              <a:cxnLst/>
              <a:rect l="l" t="t" r="r" b="b"/>
              <a:pathLst>
                <a:path w="3203" h="3303" extrusionOk="0">
                  <a:moveTo>
                    <a:pt x="3203" y="0"/>
                  </a:moveTo>
                  <a:lnTo>
                    <a:pt x="0" y="1001"/>
                  </a:lnTo>
                  <a:lnTo>
                    <a:pt x="2469" y="3302"/>
                  </a:lnTo>
                  <a:lnTo>
                    <a:pt x="32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5">
              <a:extLst>
                <a:ext uri="{FF2B5EF4-FFF2-40B4-BE49-F238E27FC236}">
                  <a16:creationId xmlns:a16="http://schemas.microsoft.com/office/drawing/2014/main" id="{9813BC54-281F-21DF-1352-E8EC952AE105}"/>
                </a:ext>
              </a:extLst>
            </p:cNvPr>
            <p:cNvSpPr/>
            <p:nvPr/>
          </p:nvSpPr>
          <p:spPr>
            <a:xfrm>
              <a:off x="3481113" y="3343700"/>
              <a:ext cx="381000" cy="495625"/>
            </a:xfrm>
            <a:custGeom>
              <a:avLst/>
              <a:gdLst/>
              <a:ahLst/>
              <a:cxnLst/>
              <a:rect l="l" t="t" r="r" b="b"/>
              <a:pathLst>
                <a:path w="15240" h="19825" extrusionOk="0">
                  <a:moveTo>
                    <a:pt x="13597" y="1"/>
                  </a:moveTo>
                  <a:cubicBezTo>
                    <a:pt x="13347" y="1"/>
                    <a:pt x="13085" y="89"/>
                    <a:pt x="12843" y="294"/>
                  </a:cubicBezTo>
                  <a:lnTo>
                    <a:pt x="4404" y="8733"/>
                  </a:lnTo>
                  <a:lnTo>
                    <a:pt x="4404" y="5698"/>
                  </a:lnTo>
                  <a:cubicBezTo>
                    <a:pt x="4404" y="5298"/>
                    <a:pt x="4304" y="4931"/>
                    <a:pt x="4137" y="4564"/>
                  </a:cubicBezTo>
                  <a:cubicBezTo>
                    <a:pt x="4003" y="4297"/>
                    <a:pt x="3837" y="4063"/>
                    <a:pt x="3636" y="3863"/>
                  </a:cubicBezTo>
                  <a:lnTo>
                    <a:pt x="2702" y="2929"/>
                  </a:lnTo>
                  <a:cubicBezTo>
                    <a:pt x="2452" y="2690"/>
                    <a:pt x="2149" y="2582"/>
                    <a:pt x="1854" y="2582"/>
                  </a:cubicBezTo>
                  <a:cubicBezTo>
                    <a:pt x="1243" y="2582"/>
                    <a:pt x="668" y="3044"/>
                    <a:pt x="668" y="3763"/>
                  </a:cubicBezTo>
                  <a:cubicBezTo>
                    <a:pt x="668" y="4063"/>
                    <a:pt x="801" y="4364"/>
                    <a:pt x="1035" y="4597"/>
                  </a:cubicBezTo>
                  <a:lnTo>
                    <a:pt x="1268" y="4831"/>
                  </a:lnTo>
                  <a:cubicBezTo>
                    <a:pt x="1735" y="5331"/>
                    <a:pt x="2035" y="5998"/>
                    <a:pt x="2035" y="6699"/>
                  </a:cubicBezTo>
                  <a:lnTo>
                    <a:pt x="0" y="14104"/>
                  </a:lnTo>
                  <a:cubicBezTo>
                    <a:pt x="0" y="14704"/>
                    <a:pt x="234" y="15271"/>
                    <a:pt x="668" y="15705"/>
                  </a:cubicBezTo>
                  <a:lnTo>
                    <a:pt x="4137" y="19174"/>
                  </a:lnTo>
                  <a:cubicBezTo>
                    <a:pt x="4587" y="19608"/>
                    <a:pt x="5171" y="19825"/>
                    <a:pt x="5750" y="19825"/>
                  </a:cubicBezTo>
                  <a:cubicBezTo>
                    <a:pt x="6330" y="19825"/>
                    <a:pt x="6905" y="19608"/>
                    <a:pt x="7339" y="19174"/>
                  </a:cubicBezTo>
                  <a:lnTo>
                    <a:pt x="13177" y="13337"/>
                  </a:lnTo>
                  <a:cubicBezTo>
                    <a:pt x="13410" y="13103"/>
                    <a:pt x="13510" y="12803"/>
                    <a:pt x="13510" y="12503"/>
                  </a:cubicBezTo>
                  <a:cubicBezTo>
                    <a:pt x="13510" y="11784"/>
                    <a:pt x="12935" y="11307"/>
                    <a:pt x="12335" y="11307"/>
                  </a:cubicBezTo>
                  <a:cubicBezTo>
                    <a:pt x="12044" y="11307"/>
                    <a:pt x="11748" y="11418"/>
                    <a:pt x="11509" y="11669"/>
                  </a:cubicBezTo>
                  <a:lnTo>
                    <a:pt x="12176" y="10968"/>
                  </a:lnTo>
                  <a:cubicBezTo>
                    <a:pt x="13186" y="10135"/>
                    <a:pt x="12361" y="8843"/>
                    <a:pt x="11408" y="8843"/>
                  </a:cubicBezTo>
                  <a:cubicBezTo>
                    <a:pt x="11210" y="8843"/>
                    <a:pt x="11006" y="8899"/>
                    <a:pt x="10811" y="9027"/>
                  </a:cubicBezTo>
                  <a:lnTo>
                    <a:pt x="10811" y="9027"/>
                  </a:lnTo>
                  <a:lnTo>
                    <a:pt x="10842" y="9000"/>
                  </a:lnTo>
                  <a:cubicBezTo>
                    <a:pt x="11542" y="8119"/>
                    <a:pt x="10811" y="7035"/>
                    <a:pt x="9933" y="7035"/>
                  </a:cubicBezTo>
                  <a:cubicBezTo>
                    <a:pt x="9682" y="7035"/>
                    <a:pt x="9419" y="7124"/>
                    <a:pt x="9174" y="7332"/>
                  </a:cubicBezTo>
                  <a:lnTo>
                    <a:pt x="14511" y="1962"/>
                  </a:lnTo>
                  <a:cubicBezTo>
                    <a:pt x="15239" y="1103"/>
                    <a:pt x="14486" y="1"/>
                    <a:pt x="13597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6" name="Google Shape;126;p15">
              <a:extLst>
                <a:ext uri="{FF2B5EF4-FFF2-40B4-BE49-F238E27FC236}">
                  <a16:creationId xmlns:a16="http://schemas.microsoft.com/office/drawing/2014/main" id="{722C6A65-4E89-26F5-3D62-64C59C6EAFC5}"/>
                </a:ext>
              </a:extLst>
            </p:cNvPr>
            <p:cNvGrpSpPr/>
            <p:nvPr/>
          </p:nvGrpSpPr>
          <p:grpSpPr>
            <a:xfrm>
              <a:off x="4068550" y="3518650"/>
              <a:ext cx="503452" cy="791836"/>
              <a:chOff x="6398413" y="1345150"/>
              <a:chExt cx="503452" cy="791836"/>
            </a:xfrm>
          </p:grpSpPr>
          <p:sp>
            <p:nvSpPr>
              <p:cNvPr id="127" name="Google Shape;127;p15">
                <a:extLst>
                  <a:ext uri="{FF2B5EF4-FFF2-40B4-BE49-F238E27FC236}">
                    <a16:creationId xmlns:a16="http://schemas.microsoft.com/office/drawing/2014/main" id="{DE8BE525-FE9A-5E6D-32D3-A6D408C5468E}"/>
                  </a:ext>
                </a:extLst>
              </p:cNvPr>
              <p:cNvSpPr/>
              <p:nvPr/>
            </p:nvSpPr>
            <p:spPr>
              <a:xfrm>
                <a:off x="6450067" y="1345150"/>
                <a:ext cx="402560" cy="348494"/>
              </a:xfrm>
              <a:custGeom>
                <a:avLst/>
                <a:gdLst/>
                <a:ahLst/>
                <a:cxnLst/>
                <a:rect l="l" t="t" r="r" b="b"/>
                <a:pathLst>
                  <a:path w="11176" h="9675" extrusionOk="0">
                    <a:moveTo>
                      <a:pt x="5571" y="0"/>
                    </a:moveTo>
                    <a:cubicBezTo>
                      <a:pt x="2569" y="0"/>
                      <a:pt x="67" y="2402"/>
                      <a:pt x="1" y="5438"/>
                    </a:cubicBezTo>
                    <a:lnTo>
                      <a:pt x="1" y="9674"/>
                    </a:lnTo>
                    <a:lnTo>
                      <a:pt x="1969" y="9674"/>
                    </a:lnTo>
                    <a:lnTo>
                      <a:pt x="1969" y="5438"/>
                    </a:lnTo>
                    <a:cubicBezTo>
                      <a:pt x="1969" y="3436"/>
                      <a:pt x="3603" y="1835"/>
                      <a:pt x="5571" y="1835"/>
                    </a:cubicBezTo>
                    <a:cubicBezTo>
                      <a:pt x="7573" y="1835"/>
                      <a:pt x="9174" y="3436"/>
                      <a:pt x="9207" y="5438"/>
                    </a:cubicBezTo>
                    <a:lnTo>
                      <a:pt x="9207" y="9674"/>
                    </a:lnTo>
                    <a:lnTo>
                      <a:pt x="11175" y="9674"/>
                    </a:lnTo>
                    <a:lnTo>
                      <a:pt x="11175" y="5438"/>
                    </a:lnTo>
                    <a:cubicBezTo>
                      <a:pt x="11075" y="2402"/>
                      <a:pt x="8607" y="0"/>
                      <a:pt x="5571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128;p15">
                <a:extLst>
                  <a:ext uri="{FF2B5EF4-FFF2-40B4-BE49-F238E27FC236}">
                    <a16:creationId xmlns:a16="http://schemas.microsoft.com/office/drawing/2014/main" id="{DCCA9751-A5E2-E680-7F07-329E8DF40CAF}"/>
                  </a:ext>
                </a:extLst>
              </p:cNvPr>
              <p:cNvSpPr/>
              <p:nvPr/>
            </p:nvSpPr>
            <p:spPr>
              <a:xfrm>
                <a:off x="6398413" y="1633534"/>
                <a:ext cx="503452" cy="503452"/>
              </a:xfrm>
              <a:custGeom>
                <a:avLst/>
                <a:gdLst/>
                <a:ahLst/>
                <a:cxnLst/>
                <a:rect l="l" t="t" r="r" b="b"/>
                <a:pathLst>
                  <a:path w="13977" h="13977" extrusionOk="0">
                    <a:moveTo>
                      <a:pt x="0" y="0"/>
                    </a:moveTo>
                    <a:lnTo>
                      <a:pt x="0" y="13977"/>
                    </a:lnTo>
                    <a:lnTo>
                      <a:pt x="13977" y="13977"/>
                    </a:lnTo>
                    <a:lnTo>
                      <a:pt x="1397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15">
                <a:extLst>
                  <a:ext uri="{FF2B5EF4-FFF2-40B4-BE49-F238E27FC236}">
                    <a16:creationId xmlns:a16="http://schemas.microsoft.com/office/drawing/2014/main" id="{20508EAD-E7C3-2E8C-861D-41F66DE9F2F6}"/>
                  </a:ext>
                </a:extLst>
              </p:cNvPr>
              <p:cNvSpPr/>
              <p:nvPr/>
            </p:nvSpPr>
            <p:spPr>
              <a:xfrm>
                <a:off x="6559426" y="1757302"/>
                <a:ext cx="159821" cy="136696"/>
              </a:xfrm>
              <a:custGeom>
                <a:avLst/>
                <a:gdLst/>
                <a:ahLst/>
                <a:cxnLst/>
                <a:rect l="l" t="t" r="r" b="b"/>
                <a:pathLst>
                  <a:path w="4437" h="3795" extrusionOk="0">
                    <a:moveTo>
                      <a:pt x="2535" y="0"/>
                    </a:moveTo>
                    <a:cubicBezTo>
                      <a:pt x="834" y="0"/>
                      <a:pt x="0" y="2035"/>
                      <a:pt x="1168" y="3236"/>
                    </a:cubicBezTo>
                    <a:cubicBezTo>
                      <a:pt x="1554" y="3622"/>
                      <a:pt x="2031" y="3795"/>
                      <a:pt x="2500" y="3795"/>
                    </a:cubicBezTo>
                    <a:cubicBezTo>
                      <a:pt x="3486" y="3795"/>
                      <a:pt x="4437" y="3032"/>
                      <a:pt x="4437" y="1901"/>
                    </a:cubicBezTo>
                    <a:cubicBezTo>
                      <a:pt x="4437" y="834"/>
                      <a:pt x="3569" y="0"/>
                      <a:pt x="2535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15">
                <a:extLst>
                  <a:ext uri="{FF2B5EF4-FFF2-40B4-BE49-F238E27FC236}">
                    <a16:creationId xmlns:a16="http://schemas.microsoft.com/office/drawing/2014/main" id="{25F04358-5B03-F5A3-589C-D2D5B4D24CA0}"/>
                  </a:ext>
                </a:extLst>
              </p:cNvPr>
              <p:cNvSpPr/>
              <p:nvPr/>
            </p:nvSpPr>
            <p:spPr>
              <a:xfrm>
                <a:off x="6625489" y="1836585"/>
                <a:ext cx="50500" cy="159857"/>
              </a:xfrm>
              <a:custGeom>
                <a:avLst/>
                <a:gdLst/>
                <a:ahLst/>
                <a:cxnLst/>
                <a:rect l="l" t="t" r="r" b="b"/>
                <a:pathLst>
                  <a:path w="1402" h="4438" extrusionOk="0">
                    <a:moveTo>
                      <a:pt x="1" y="1"/>
                    </a:moveTo>
                    <a:lnTo>
                      <a:pt x="1" y="3837"/>
                    </a:lnTo>
                    <a:cubicBezTo>
                      <a:pt x="1" y="4170"/>
                      <a:pt x="268" y="4437"/>
                      <a:pt x="568" y="4437"/>
                    </a:cubicBezTo>
                    <a:lnTo>
                      <a:pt x="801" y="4437"/>
                    </a:lnTo>
                    <a:cubicBezTo>
                      <a:pt x="1135" y="4437"/>
                      <a:pt x="1402" y="4170"/>
                      <a:pt x="1402" y="3837"/>
                    </a:cubicBezTo>
                    <a:lnTo>
                      <a:pt x="140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1" name="Google Shape;131;p15">
              <a:extLst>
                <a:ext uri="{FF2B5EF4-FFF2-40B4-BE49-F238E27FC236}">
                  <a16:creationId xmlns:a16="http://schemas.microsoft.com/office/drawing/2014/main" id="{BC7966A5-E71B-3023-4021-66B08FD3FA56}"/>
                </a:ext>
              </a:extLst>
            </p:cNvPr>
            <p:cNvSpPr/>
            <p:nvPr/>
          </p:nvSpPr>
          <p:spPr>
            <a:xfrm>
              <a:off x="3257525" y="324590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15">
              <a:extLst>
                <a:ext uri="{FF2B5EF4-FFF2-40B4-BE49-F238E27FC236}">
                  <a16:creationId xmlns:a16="http://schemas.microsoft.com/office/drawing/2014/main" id="{184068AC-A372-2982-C977-8B9F324A6869}"/>
                </a:ext>
              </a:extLst>
            </p:cNvPr>
            <p:cNvSpPr/>
            <p:nvPr/>
          </p:nvSpPr>
          <p:spPr>
            <a:xfrm>
              <a:off x="4650475" y="2222325"/>
              <a:ext cx="194400" cy="1944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>
              <a:extLst>
                <a:ext uri="{FF2B5EF4-FFF2-40B4-BE49-F238E27FC236}">
                  <a16:creationId xmlns:a16="http://schemas.microsoft.com/office/drawing/2014/main" id="{E432BD3C-DB30-89FC-8779-FEBC01882B38}"/>
                </a:ext>
              </a:extLst>
            </p:cNvPr>
            <p:cNvSpPr/>
            <p:nvPr/>
          </p:nvSpPr>
          <p:spPr>
            <a:xfrm>
              <a:off x="3063125" y="2222313"/>
              <a:ext cx="194400" cy="1944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>
              <a:extLst>
                <a:ext uri="{FF2B5EF4-FFF2-40B4-BE49-F238E27FC236}">
                  <a16:creationId xmlns:a16="http://schemas.microsoft.com/office/drawing/2014/main" id="{8D521620-38BE-40BE-DEC0-AF02A26BBBDE}"/>
                </a:ext>
              </a:extLst>
            </p:cNvPr>
            <p:cNvSpPr/>
            <p:nvPr/>
          </p:nvSpPr>
          <p:spPr>
            <a:xfrm>
              <a:off x="3979175" y="3518650"/>
              <a:ext cx="42300" cy="423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5">
              <a:extLst>
                <a:ext uri="{FF2B5EF4-FFF2-40B4-BE49-F238E27FC236}">
                  <a16:creationId xmlns:a16="http://schemas.microsoft.com/office/drawing/2014/main" id="{B684362B-F49A-6D30-64E3-C8CF8A1B3053}"/>
                </a:ext>
              </a:extLst>
            </p:cNvPr>
            <p:cNvSpPr/>
            <p:nvPr/>
          </p:nvSpPr>
          <p:spPr>
            <a:xfrm>
              <a:off x="4924400" y="4183554"/>
              <a:ext cx="97800" cy="978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5">
              <a:extLst>
                <a:ext uri="{FF2B5EF4-FFF2-40B4-BE49-F238E27FC236}">
                  <a16:creationId xmlns:a16="http://schemas.microsoft.com/office/drawing/2014/main" id="{38F55A9E-8A3D-5647-D0AC-B2C88C834900}"/>
                </a:ext>
              </a:extLst>
            </p:cNvPr>
            <p:cNvSpPr/>
            <p:nvPr/>
          </p:nvSpPr>
          <p:spPr>
            <a:xfrm>
              <a:off x="3740425" y="1787438"/>
              <a:ext cx="80100" cy="80100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dk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>
              <a:extLst>
                <a:ext uri="{FF2B5EF4-FFF2-40B4-BE49-F238E27FC236}">
                  <a16:creationId xmlns:a16="http://schemas.microsoft.com/office/drawing/2014/main" id="{2319CF95-6C7A-B458-A48D-F71CD144C1D4}"/>
                </a:ext>
              </a:extLst>
            </p:cNvPr>
            <p:cNvSpPr/>
            <p:nvPr/>
          </p:nvSpPr>
          <p:spPr>
            <a:xfrm>
              <a:off x="3276975" y="4043338"/>
              <a:ext cx="80100" cy="80100"/>
            </a:xfrm>
            <a:prstGeom prst="ellipse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Google Shape;88;p15">
            <a:extLst>
              <a:ext uri="{FF2B5EF4-FFF2-40B4-BE49-F238E27FC236}">
                <a16:creationId xmlns:a16="http://schemas.microsoft.com/office/drawing/2014/main" id="{30D2F259-3EA5-382F-5070-9026BD2CD29C}"/>
              </a:ext>
            </a:extLst>
          </p:cNvPr>
          <p:cNvSpPr txBox="1">
            <a:spLocks/>
          </p:cNvSpPr>
          <p:nvPr/>
        </p:nvSpPr>
        <p:spPr>
          <a:xfrm>
            <a:off x="1870834" y="3996417"/>
            <a:ext cx="1874361" cy="50741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None/>
              <a:defRPr sz="16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pPr marL="0" indent="0"/>
            <a:r>
              <a:rPr lang="en" sz="1400">
                <a:latin typeface="Arial"/>
              </a:rPr>
              <a:t>Amy Cooley</a:t>
            </a:r>
            <a:r>
              <a:rPr lang="en-US" sz="1400">
                <a:latin typeface="Arial"/>
              </a:rPr>
              <a:t> </a:t>
            </a:r>
            <a:endParaRPr lang="en-US" sz="1400"/>
          </a:p>
          <a:p>
            <a:pPr marL="0" indent="0"/>
            <a:r>
              <a:rPr lang="en" sz="1400">
                <a:latin typeface="Arial"/>
              </a:rPr>
              <a:t>curtisam19@ecu.edu</a:t>
            </a:r>
          </a:p>
        </p:txBody>
      </p:sp>
      <p:sp>
        <p:nvSpPr>
          <p:cNvPr id="5" name="Google Shape;88;p15">
            <a:extLst>
              <a:ext uri="{FF2B5EF4-FFF2-40B4-BE49-F238E27FC236}">
                <a16:creationId xmlns:a16="http://schemas.microsoft.com/office/drawing/2014/main" id="{69C8215D-6A50-DD09-5C81-D3E573AB965B}"/>
              </a:ext>
            </a:extLst>
          </p:cNvPr>
          <p:cNvSpPr txBox="1">
            <a:spLocks/>
          </p:cNvSpPr>
          <p:nvPr/>
        </p:nvSpPr>
        <p:spPr>
          <a:xfrm>
            <a:off x="3824059" y="3996417"/>
            <a:ext cx="1635635" cy="50741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None/>
              <a:defRPr sz="16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pPr marL="0" indent="0"/>
            <a:r>
              <a:rPr lang="en" sz="1400">
                <a:latin typeface="Arial"/>
              </a:rPr>
              <a:t>David Durant</a:t>
            </a:r>
            <a:r>
              <a:rPr lang="en-US" sz="1400">
                <a:latin typeface="Arial"/>
              </a:rPr>
              <a:t> </a:t>
            </a:r>
            <a:endParaRPr lang="en-US" sz="1400"/>
          </a:p>
          <a:p>
            <a:pPr marL="0" indent="0"/>
            <a:r>
              <a:rPr lang="en" sz="1400">
                <a:latin typeface="Arial"/>
              </a:rPr>
              <a:t>durantd@ecu.edu</a:t>
            </a:r>
          </a:p>
        </p:txBody>
      </p:sp>
      <p:sp>
        <p:nvSpPr>
          <p:cNvPr id="6" name="Google Shape;88;p15">
            <a:extLst>
              <a:ext uri="{FF2B5EF4-FFF2-40B4-BE49-F238E27FC236}">
                <a16:creationId xmlns:a16="http://schemas.microsoft.com/office/drawing/2014/main" id="{C983C570-F173-6824-3190-02AF9097F6C3}"/>
              </a:ext>
            </a:extLst>
          </p:cNvPr>
          <p:cNvSpPr txBox="1">
            <a:spLocks/>
          </p:cNvSpPr>
          <p:nvPr/>
        </p:nvSpPr>
        <p:spPr>
          <a:xfrm>
            <a:off x="5553026" y="3996416"/>
            <a:ext cx="1635635" cy="50741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None/>
              <a:defRPr sz="16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pPr marL="0" indent="0"/>
            <a:r>
              <a:rPr lang="en" sz="1400">
                <a:latin typeface="Arial"/>
              </a:rPr>
              <a:t>Jeanne Hoover</a:t>
            </a:r>
            <a:r>
              <a:rPr lang="en-US" sz="1400">
                <a:latin typeface="Arial"/>
              </a:rPr>
              <a:t> </a:t>
            </a:r>
            <a:endParaRPr lang="en-US" sz="1400"/>
          </a:p>
          <a:p>
            <a:pPr marL="0" indent="0"/>
            <a:r>
              <a:rPr lang="en" sz="1400">
                <a:latin typeface="Arial"/>
              </a:rPr>
              <a:t>hooverj@ecu.edu</a:t>
            </a:r>
            <a:endParaRPr lang="en"/>
          </a:p>
        </p:txBody>
      </p:sp>
      <p:sp>
        <p:nvSpPr>
          <p:cNvPr id="7" name="Google Shape;88;p15">
            <a:extLst>
              <a:ext uri="{FF2B5EF4-FFF2-40B4-BE49-F238E27FC236}">
                <a16:creationId xmlns:a16="http://schemas.microsoft.com/office/drawing/2014/main" id="{8F75C780-8393-43F1-2BA5-7B299DBCFA4E}"/>
              </a:ext>
            </a:extLst>
          </p:cNvPr>
          <p:cNvSpPr txBox="1">
            <a:spLocks/>
          </p:cNvSpPr>
          <p:nvPr/>
        </p:nvSpPr>
        <p:spPr>
          <a:xfrm>
            <a:off x="7267529" y="3996416"/>
            <a:ext cx="1715209" cy="50741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mo"/>
              <a:buNone/>
              <a:defRPr sz="16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mo"/>
              <a:buNone/>
              <a:defRPr sz="1800" b="0" i="0" u="none" strike="noStrike" cap="none">
                <a:solidFill>
                  <a:schemeClr val="dk1"/>
                </a:solidFill>
                <a:latin typeface="Arimo"/>
                <a:ea typeface="Arimo"/>
                <a:cs typeface="Arimo"/>
                <a:sym typeface="Arimo"/>
              </a:defRPr>
            </a:lvl9pPr>
          </a:lstStyle>
          <a:p>
            <a:pPr marL="0" indent="0"/>
            <a:r>
              <a:rPr lang="en" sz="1400">
                <a:latin typeface="Arial"/>
              </a:rPr>
              <a:t>Xiaolan Qiu</a:t>
            </a:r>
            <a:endParaRPr lang="en-US" sz="1400">
              <a:latin typeface="Arial"/>
            </a:endParaRPr>
          </a:p>
          <a:p>
            <a:pPr marL="0" indent="0"/>
            <a:r>
              <a:rPr lang="en" sz="1400">
                <a:latin typeface="Arial"/>
              </a:rPr>
              <a:t>qiux24@ecu.edu</a:t>
            </a:r>
          </a:p>
        </p:txBody>
      </p:sp>
    </p:spTree>
    <p:extLst>
      <p:ext uri="{BB962C8B-B14F-4D97-AF65-F5344CB8AC3E}">
        <p14:creationId xmlns:p14="http://schemas.microsoft.com/office/powerpoint/2010/main" val="485190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38"/>
          <p:cNvSpPr/>
          <p:nvPr/>
        </p:nvSpPr>
        <p:spPr>
          <a:xfrm>
            <a:off x="756165" y="1795875"/>
            <a:ext cx="2157300" cy="2157300"/>
          </a:xfrm>
          <a:prstGeom prst="ellipse">
            <a:avLst/>
          </a:prstGeom>
          <a:solidFill>
            <a:schemeClr val="lt1"/>
          </a:solidFill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38"/>
          <p:cNvSpPr txBox="1">
            <a:spLocks noGrp="1"/>
          </p:cNvSpPr>
          <p:nvPr>
            <p:ph type="title"/>
          </p:nvPr>
        </p:nvSpPr>
        <p:spPr>
          <a:xfrm>
            <a:off x="720000" y="5394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/>
              <a:t>Dataset Discourse Discussion</a:t>
            </a:r>
          </a:p>
        </p:txBody>
      </p:sp>
      <p:grpSp>
        <p:nvGrpSpPr>
          <p:cNvPr id="1033" name="Google Shape;1033;p38"/>
          <p:cNvGrpSpPr/>
          <p:nvPr/>
        </p:nvGrpSpPr>
        <p:grpSpPr>
          <a:xfrm>
            <a:off x="1164993" y="2049047"/>
            <a:ext cx="1368248" cy="1650957"/>
            <a:chOff x="818300" y="1811250"/>
            <a:chExt cx="1885938" cy="2275613"/>
          </a:xfrm>
        </p:grpSpPr>
        <p:grpSp>
          <p:nvGrpSpPr>
            <p:cNvPr id="1034" name="Google Shape;1034;p38"/>
            <p:cNvGrpSpPr/>
            <p:nvPr/>
          </p:nvGrpSpPr>
          <p:grpSpPr>
            <a:xfrm>
              <a:off x="818300" y="1811250"/>
              <a:ext cx="1616075" cy="2275613"/>
              <a:chOff x="818300" y="2144625"/>
              <a:chExt cx="1616075" cy="2275613"/>
            </a:xfrm>
          </p:grpSpPr>
          <p:grpSp>
            <p:nvGrpSpPr>
              <p:cNvPr id="1035" name="Google Shape;1035;p38"/>
              <p:cNvGrpSpPr/>
              <p:nvPr/>
            </p:nvGrpSpPr>
            <p:grpSpPr>
              <a:xfrm>
                <a:off x="818300" y="2470076"/>
                <a:ext cx="1616065" cy="1564413"/>
                <a:chOff x="867250" y="2531276"/>
                <a:chExt cx="1616065" cy="1564413"/>
              </a:xfrm>
            </p:grpSpPr>
            <p:sp>
              <p:nvSpPr>
                <p:cNvPr id="1036" name="Google Shape;1036;p38"/>
                <p:cNvSpPr/>
                <p:nvPr/>
              </p:nvSpPr>
              <p:spPr>
                <a:xfrm>
                  <a:off x="867250" y="3173775"/>
                  <a:ext cx="916982" cy="9219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81" h="18882" extrusionOk="0">
                      <a:moveTo>
                        <a:pt x="9274" y="3801"/>
                      </a:moveTo>
                      <a:cubicBezTo>
                        <a:pt x="12166" y="3801"/>
                        <a:pt x="14944" y="6056"/>
                        <a:pt x="14944" y="9441"/>
                      </a:cubicBezTo>
                      <a:cubicBezTo>
                        <a:pt x="14944" y="12543"/>
                        <a:pt x="12442" y="15078"/>
                        <a:pt x="9340" y="15078"/>
                      </a:cubicBezTo>
                      <a:lnTo>
                        <a:pt x="9307" y="15078"/>
                      </a:lnTo>
                      <a:cubicBezTo>
                        <a:pt x="4303" y="15078"/>
                        <a:pt x="1801" y="9007"/>
                        <a:pt x="5337" y="5471"/>
                      </a:cubicBezTo>
                      <a:cubicBezTo>
                        <a:pt x="6481" y="4317"/>
                        <a:pt x="7891" y="3801"/>
                        <a:pt x="9274" y="3801"/>
                      </a:cubicBezTo>
                      <a:close/>
                      <a:moveTo>
                        <a:pt x="9674" y="1"/>
                      </a:moveTo>
                      <a:cubicBezTo>
                        <a:pt x="9674" y="1"/>
                        <a:pt x="9440" y="468"/>
                        <a:pt x="9240" y="968"/>
                      </a:cubicBezTo>
                      <a:cubicBezTo>
                        <a:pt x="9173" y="1168"/>
                        <a:pt x="9107" y="1368"/>
                        <a:pt x="9040" y="1569"/>
                      </a:cubicBezTo>
                      <a:cubicBezTo>
                        <a:pt x="8873" y="1569"/>
                        <a:pt x="8706" y="1569"/>
                        <a:pt x="8540" y="1602"/>
                      </a:cubicBezTo>
                      <a:lnTo>
                        <a:pt x="8339" y="1635"/>
                      </a:lnTo>
                      <a:lnTo>
                        <a:pt x="8139" y="1669"/>
                      </a:lnTo>
                      <a:cubicBezTo>
                        <a:pt x="7973" y="1669"/>
                        <a:pt x="7806" y="1702"/>
                        <a:pt x="7639" y="1769"/>
                      </a:cubicBezTo>
                      <a:cubicBezTo>
                        <a:pt x="7539" y="1602"/>
                        <a:pt x="7405" y="1435"/>
                        <a:pt x="7272" y="1235"/>
                      </a:cubicBezTo>
                      <a:cubicBezTo>
                        <a:pt x="7139" y="1068"/>
                        <a:pt x="6938" y="835"/>
                        <a:pt x="6838" y="668"/>
                      </a:cubicBezTo>
                      <a:cubicBezTo>
                        <a:pt x="6705" y="535"/>
                        <a:pt x="6605" y="434"/>
                        <a:pt x="6605" y="434"/>
                      </a:cubicBezTo>
                      <a:lnTo>
                        <a:pt x="6271" y="568"/>
                      </a:lnTo>
                      <a:cubicBezTo>
                        <a:pt x="6004" y="635"/>
                        <a:pt x="5771" y="735"/>
                        <a:pt x="5537" y="835"/>
                      </a:cubicBezTo>
                      <a:cubicBezTo>
                        <a:pt x="5271" y="968"/>
                        <a:pt x="5004" y="1102"/>
                        <a:pt x="4837" y="1202"/>
                      </a:cubicBezTo>
                      <a:lnTo>
                        <a:pt x="4537" y="1402"/>
                      </a:lnTo>
                      <a:cubicBezTo>
                        <a:pt x="4537" y="1402"/>
                        <a:pt x="4570" y="1902"/>
                        <a:pt x="4704" y="2403"/>
                      </a:cubicBezTo>
                      <a:cubicBezTo>
                        <a:pt x="4737" y="2636"/>
                        <a:pt x="4804" y="2870"/>
                        <a:pt x="4837" y="3036"/>
                      </a:cubicBezTo>
                      <a:lnTo>
                        <a:pt x="4437" y="3337"/>
                      </a:lnTo>
                      <a:lnTo>
                        <a:pt x="4270" y="3470"/>
                      </a:lnTo>
                      <a:lnTo>
                        <a:pt x="4136" y="3603"/>
                      </a:lnTo>
                      <a:cubicBezTo>
                        <a:pt x="4003" y="3703"/>
                        <a:pt x="3870" y="3837"/>
                        <a:pt x="3770" y="3970"/>
                      </a:cubicBezTo>
                      <a:cubicBezTo>
                        <a:pt x="3603" y="3904"/>
                        <a:pt x="3403" y="3804"/>
                        <a:pt x="3169" y="3737"/>
                      </a:cubicBezTo>
                      <a:cubicBezTo>
                        <a:pt x="2702" y="3537"/>
                        <a:pt x="2202" y="3403"/>
                        <a:pt x="2202" y="3403"/>
                      </a:cubicBezTo>
                      <a:cubicBezTo>
                        <a:pt x="2168" y="3437"/>
                        <a:pt x="2135" y="3437"/>
                        <a:pt x="2135" y="3470"/>
                      </a:cubicBezTo>
                      <a:cubicBezTo>
                        <a:pt x="2102" y="3537"/>
                        <a:pt x="2035" y="3603"/>
                        <a:pt x="1968" y="3703"/>
                      </a:cubicBezTo>
                      <a:cubicBezTo>
                        <a:pt x="1801" y="3904"/>
                        <a:pt x="1668" y="4104"/>
                        <a:pt x="1501" y="4337"/>
                      </a:cubicBezTo>
                      <a:cubicBezTo>
                        <a:pt x="1368" y="4571"/>
                        <a:pt x="1201" y="4804"/>
                        <a:pt x="1101" y="5004"/>
                      </a:cubicBezTo>
                      <a:lnTo>
                        <a:pt x="934" y="5338"/>
                      </a:lnTo>
                      <a:cubicBezTo>
                        <a:pt x="934" y="5338"/>
                        <a:pt x="1268" y="5738"/>
                        <a:pt x="1635" y="6105"/>
                      </a:cubicBezTo>
                      <a:cubicBezTo>
                        <a:pt x="1801" y="6272"/>
                        <a:pt x="1968" y="6405"/>
                        <a:pt x="2102" y="6539"/>
                      </a:cubicBezTo>
                      <a:cubicBezTo>
                        <a:pt x="2035" y="6739"/>
                        <a:pt x="1968" y="6906"/>
                        <a:pt x="1902" y="7039"/>
                      </a:cubicBezTo>
                      <a:cubicBezTo>
                        <a:pt x="1902" y="7073"/>
                        <a:pt x="1868" y="7106"/>
                        <a:pt x="1868" y="7173"/>
                      </a:cubicBezTo>
                      <a:lnTo>
                        <a:pt x="1868" y="7206"/>
                      </a:lnTo>
                      <a:cubicBezTo>
                        <a:pt x="1868" y="7206"/>
                        <a:pt x="1801" y="7473"/>
                        <a:pt x="1701" y="7907"/>
                      </a:cubicBezTo>
                      <a:cubicBezTo>
                        <a:pt x="1535" y="7940"/>
                        <a:pt x="1301" y="7973"/>
                        <a:pt x="1101" y="8007"/>
                      </a:cubicBezTo>
                      <a:cubicBezTo>
                        <a:pt x="601" y="8140"/>
                        <a:pt x="67" y="8307"/>
                        <a:pt x="67" y="8307"/>
                      </a:cubicBezTo>
                      <a:cubicBezTo>
                        <a:pt x="67" y="8407"/>
                        <a:pt x="34" y="8540"/>
                        <a:pt x="34" y="8640"/>
                      </a:cubicBezTo>
                      <a:cubicBezTo>
                        <a:pt x="34" y="8874"/>
                        <a:pt x="34" y="9141"/>
                        <a:pt x="0" y="9441"/>
                      </a:cubicBezTo>
                      <a:cubicBezTo>
                        <a:pt x="0" y="9741"/>
                        <a:pt x="34" y="10008"/>
                        <a:pt x="34" y="10242"/>
                      </a:cubicBezTo>
                      <a:cubicBezTo>
                        <a:pt x="34" y="10342"/>
                        <a:pt x="67" y="10475"/>
                        <a:pt x="67" y="10575"/>
                      </a:cubicBezTo>
                      <a:cubicBezTo>
                        <a:pt x="67" y="10575"/>
                        <a:pt x="601" y="10742"/>
                        <a:pt x="1101" y="10842"/>
                      </a:cubicBezTo>
                      <a:cubicBezTo>
                        <a:pt x="1301" y="10909"/>
                        <a:pt x="1535" y="10942"/>
                        <a:pt x="1701" y="10975"/>
                      </a:cubicBezTo>
                      <a:cubicBezTo>
                        <a:pt x="1801" y="11376"/>
                        <a:pt x="1868" y="11676"/>
                        <a:pt x="1868" y="11676"/>
                      </a:cubicBezTo>
                      <a:lnTo>
                        <a:pt x="1868" y="11709"/>
                      </a:lnTo>
                      <a:cubicBezTo>
                        <a:pt x="1868" y="11743"/>
                        <a:pt x="1902" y="11809"/>
                        <a:pt x="1902" y="11843"/>
                      </a:cubicBezTo>
                      <a:cubicBezTo>
                        <a:pt x="1968" y="11976"/>
                        <a:pt x="2035" y="12143"/>
                        <a:pt x="2102" y="12343"/>
                      </a:cubicBezTo>
                      <a:cubicBezTo>
                        <a:pt x="1968" y="12443"/>
                        <a:pt x="1801" y="12610"/>
                        <a:pt x="1635" y="12777"/>
                      </a:cubicBezTo>
                      <a:cubicBezTo>
                        <a:pt x="1268" y="13144"/>
                        <a:pt x="934" y="13544"/>
                        <a:pt x="934" y="13544"/>
                      </a:cubicBezTo>
                      <a:lnTo>
                        <a:pt x="1101" y="13877"/>
                      </a:lnTo>
                      <a:cubicBezTo>
                        <a:pt x="1201" y="14044"/>
                        <a:pt x="1334" y="14278"/>
                        <a:pt x="1501" y="14545"/>
                      </a:cubicBezTo>
                      <a:cubicBezTo>
                        <a:pt x="1668" y="14778"/>
                        <a:pt x="1801" y="14978"/>
                        <a:pt x="1968" y="15178"/>
                      </a:cubicBezTo>
                      <a:cubicBezTo>
                        <a:pt x="2035" y="15278"/>
                        <a:pt x="2102" y="15345"/>
                        <a:pt x="2135" y="15379"/>
                      </a:cubicBezTo>
                      <a:cubicBezTo>
                        <a:pt x="2135" y="15412"/>
                        <a:pt x="2168" y="15445"/>
                        <a:pt x="2202" y="15479"/>
                      </a:cubicBezTo>
                      <a:cubicBezTo>
                        <a:pt x="2202" y="15479"/>
                        <a:pt x="2702" y="15312"/>
                        <a:pt x="3169" y="15145"/>
                      </a:cubicBezTo>
                      <a:cubicBezTo>
                        <a:pt x="3403" y="15078"/>
                        <a:pt x="3603" y="14978"/>
                        <a:pt x="3770" y="14912"/>
                      </a:cubicBezTo>
                      <a:cubicBezTo>
                        <a:pt x="3903" y="15078"/>
                        <a:pt x="4036" y="15178"/>
                        <a:pt x="4136" y="15278"/>
                      </a:cubicBezTo>
                      <a:lnTo>
                        <a:pt x="4270" y="15412"/>
                      </a:lnTo>
                      <a:lnTo>
                        <a:pt x="4437" y="15545"/>
                      </a:lnTo>
                      <a:lnTo>
                        <a:pt x="4837" y="15846"/>
                      </a:lnTo>
                      <a:cubicBezTo>
                        <a:pt x="4804" y="16012"/>
                        <a:pt x="4737" y="16246"/>
                        <a:pt x="4704" y="16479"/>
                      </a:cubicBezTo>
                      <a:cubicBezTo>
                        <a:pt x="4570" y="16946"/>
                        <a:pt x="4537" y="17480"/>
                        <a:pt x="4537" y="17480"/>
                      </a:cubicBezTo>
                      <a:lnTo>
                        <a:pt x="4837" y="17680"/>
                      </a:lnTo>
                      <a:cubicBezTo>
                        <a:pt x="5004" y="17780"/>
                        <a:pt x="5271" y="17880"/>
                        <a:pt x="5537" y="18014"/>
                      </a:cubicBezTo>
                      <a:cubicBezTo>
                        <a:pt x="5771" y="18147"/>
                        <a:pt x="6004" y="18247"/>
                        <a:pt x="6271" y="18314"/>
                      </a:cubicBezTo>
                      <a:lnTo>
                        <a:pt x="6605" y="18447"/>
                      </a:lnTo>
                      <a:cubicBezTo>
                        <a:pt x="6605" y="18447"/>
                        <a:pt x="6705" y="18347"/>
                        <a:pt x="6838" y="18181"/>
                      </a:cubicBezTo>
                      <a:cubicBezTo>
                        <a:pt x="6938" y="18047"/>
                        <a:pt x="7105" y="17847"/>
                        <a:pt x="7272" y="17647"/>
                      </a:cubicBezTo>
                      <a:cubicBezTo>
                        <a:pt x="7439" y="17413"/>
                        <a:pt x="7539" y="17280"/>
                        <a:pt x="7639" y="17113"/>
                      </a:cubicBezTo>
                      <a:cubicBezTo>
                        <a:pt x="7806" y="17180"/>
                        <a:pt x="7973" y="17213"/>
                        <a:pt x="8139" y="17213"/>
                      </a:cubicBezTo>
                      <a:lnTo>
                        <a:pt x="8339" y="17247"/>
                      </a:lnTo>
                      <a:lnTo>
                        <a:pt x="8540" y="17280"/>
                      </a:lnTo>
                      <a:cubicBezTo>
                        <a:pt x="8706" y="17313"/>
                        <a:pt x="8873" y="17313"/>
                        <a:pt x="9040" y="17313"/>
                      </a:cubicBezTo>
                      <a:cubicBezTo>
                        <a:pt x="9107" y="17480"/>
                        <a:pt x="9173" y="17714"/>
                        <a:pt x="9240" y="17914"/>
                      </a:cubicBezTo>
                      <a:cubicBezTo>
                        <a:pt x="9440" y="18414"/>
                        <a:pt x="9674" y="18881"/>
                        <a:pt x="9674" y="18881"/>
                      </a:cubicBezTo>
                      <a:lnTo>
                        <a:pt x="10041" y="18881"/>
                      </a:lnTo>
                      <a:lnTo>
                        <a:pt x="10408" y="18848"/>
                      </a:lnTo>
                      <a:cubicBezTo>
                        <a:pt x="10541" y="18848"/>
                        <a:pt x="10674" y="18814"/>
                        <a:pt x="10808" y="18781"/>
                      </a:cubicBezTo>
                      <a:cubicBezTo>
                        <a:pt x="11075" y="18748"/>
                        <a:pt x="11342" y="18714"/>
                        <a:pt x="11575" y="18648"/>
                      </a:cubicBezTo>
                      <a:lnTo>
                        <a:pt x="11942" y="18581"/>
                      </a:lnTo>
                      <a:cubicBezTo>
                        <a:pt x="11942" y="18581"/>
                        <a:pt x="12009" y="18047"/>
                        <a:pt x="12075" y="17547"/>
                      </a:cubicBezTo>
                      <a:cubicBezTo>
                        <a:pt x="12075" y="17313"/>
                        <a:pt x="12075" y="17080"/>
                        <a:pt x="12075" y="16913"/>
                      </a:cubicBezTo>
                      <a:cubicBezTo>
                        <a:pt x="12276" y="16813"/>
                        <a:pt x="12442" y="16780"/>
                        <a:pt x="12576" y="16713"/>
                      </a:cubicBezTo>
                      <a:lnTo>
                        <a:pt x="12743" y="16646"/>
                      </a:lnTo>
                      <a:lnTo>
                        <a:pt x="12909" y="16546"/>
                      </a:lnTo>
                      <a:cubicBezTo>
                        <a:pt x="13076" y="16479"/>
                        <a:pt x="13243" y="16413"/>
                        <a:pt x="13376" y="16313"/>
                      </a:cubicBezTo>
                      <a:cubicBezTo>
                        <a:pt x="13510" y="16413"/>
                        <a:pt x="13677" y="16579"/>
                        <a:pt x="13877" y="16713"/>
                      </a:cubicBezTo>
                      <a:cubicBezTo>
                        <a:pt x="14277" y="17013"/>
                        <a:pt x="14744" y="17280"/>
                        <a:pt x="14744" y="17280"/>
                      </a:cubicBezTo>
                      <a:lnTo>
                        <a:pt x="15011" y="17080"/>
                      </a:lnTo>
                      <a:cubicBezTo>
                        <a:pt x="15178" y="16946"/>
                        <a:pt x="15445" y="16780"/>
                        <a:pt x="15645" y="16579"/>
                      </a:cubicBezTo>
                      <a:cubicBezTo>
                        <a:pt x="15845" y="16379"/>
                        <a:pt x="16045" y="16212"/>
                        <a:pt x="16212" y="16046"/>
                      </a:cubicBezTo>
                      <a:lnTo>
                        <a:pt x="16445" y="15779"/>
                      </a:lnTo>
                      <a:cubicBezTo>
                        <a:pt x="16445" y="15779"/>
                        <a:pt x="16245" y="15312"/>
                        <a:pt x="16012" y="14845"/>
                      </a:cubicBezTo>
                      <a:cubicBezTo>
                        <a:pt x="15912" y="14645"/>
                        <a:pt x="15778" y="14445"/>
                        <a:pt x="15711" y="14311"/>
                      </a:cubicBezTo>
                      <a:lnTo>
                        <a:pt x="16012" y="13877"/>
                      </a:lnTo>
                      <a:lnTo>
                        <a:pt x="16112" y="13711"/>
                      </a:lnTo>
                      <a:lnTo>
                        <a:pt x="16212" y="13544"/>
                      </a:lnTo>
                      <a:cubicBezTo>
                        <a:pt x="16278" y="13444"/>
                        <a:pt x="16379" y="13310"/>
                        <a:pt x="16479" y="13110"/>
                      </a:cubicBezTo>
                      <a:cubicBezTo>
                        <a:pt x="16645" y="13110"/>
                        <a:pt x="16846" y="13144"/>
                        <a:pt x="17079" y="13144"/>
                      </a:cubicBezTo>
                      <a:cubicBezTo>
                        <a:pt x="17346" y="13177"/>
                        <a:pt x="17613" y="13185"/>
                        <a:pt x="17813" y="13185"/>
                      </a:cubicBezTo>
                      <a:cubicBezTo>
                        <a:pt x="18013" y="13185"/>
                        <a:pt x="18146" y="13177"/>
                        <a:pt x="18146" y="13177"/>
                      </a:cubicBezTo>
                      <a:cubicBezTo>
                        <a:pt x="18146" y="13144"/>
                        <a:pt x="18146" y="13144"/>
                        <a:pt x="18180" y="13110"/>
                      </a:cubicBezTo>
                      <a:cubicBezTo>
                        <a:pt x="18213" y="13044"/>
                        <a:pt x="18213" y="12943"/>
                        <a:pt x="18280" y="12843"/>
                      </a:cubicBezTo>
                      <a:cubicBezTo>
                        <a:pt x="18347" y="12643"/>
                        <a:pt x="18447" y="12376"/>
                        <a:pt x="18513" y="12110"/>
                      </a:cubicBezTo>
                      <a:lnTo>
                        <a:pt x="18714" y="11342"/>
                      </a:lnTo>
                      <a:cubicBezTo>
                        <a:pt x="18747" y="11109"/>
                        <a:pt x="18780" y="10975"/>
                        <a:pt x="18780" y="10975"/>
                      </a:cubicBezTo>
                      <a:cubicBezTo>
                        <a:pt x="18780" y="10975"/>
                        <a:pt x="18347" y="10675"/>
                        <a:pt x="17880" y="10442"/>
                      </a:cubicBezTo>
                      <a:cubicBezTo>
                        <a:pt x="17679" y="10375"/>
                        <a:pt x="17479" y="10242"/>
                        <a:pt x="17313" y="10175"/>
                      </a:cubicBezTo>
                      <a:lnTo>
                        <a:pt x="17346" y="9441"/>
                      </a:lnTo>
                      <a:lnTo>
                        <a:pt x="17313" y="8740"/>
                      </a:lnTo>
                      <a:cubicBezTo>
                        <a:pt x="17479" y="8674"/>
                        <a:pt x="17679" y="8540"/>
                        <a:pt x="17880" y="8440"/>
                      </a:cubicBezTo>
                      <a:cubicBezTo>
                        <a:pt x="18313" y="8207"/>
                        <a:pt x="18747" y="7907"/>
                        <a:pt x="18747" y="7907"/>
                      </a:cubicBezTo>
                      <a:cubicBezTo>
                        <a:pt x="18747" y="7907"/>
                        <a:pt x="18747" y="7773"/>
                        <a:pt x="18714" y="7540"/>
                      </a:cubicBezTo>
                      <a:lnTo>
                        <a:pt x="18513" y="6772"/>
                      </a:lnTo>
                      <a:cubicBezTo>
                        <a:pt x="18447" y="6505"/>
                        <a:pt x="18313" y="6239"/>
                        <a:pt x="18247" y="6038"/>
                      </a:cubicBezTo>
                      <a:cubicBezTo>
                        <a:pt x="18213" y="5938"/>
                        <a:pt x="18180" y="5838"/>
                        <a:pt x="18146" y="5805"/>
                      </a:cubicBezTo>
                      <a:cubicBezTo>
                        <a:pt x="18146" y="5772"/>
                        <a:pt x="18146" y="5738"/>
                        <a:pt x="18113" y="5705"/>
                      </a:cubicBezTo>
                      <a:cubicBezTo>
                        <a:pt x="18113" y="5705"/>
                        <a:pt x="17579" y="5705"/>
                        <a:pt x="17079" y="5738"/>
                      </a:cubicBezTo>
                      <a:cubicBezTo>
                        <a:pt x="16846" y="5738"/>
                        <a:pt x="16645" y="5772"/>
                        <a:pt x="16445" y="5772"/>
                      </a:cubicBezTo>
                      <a:cubicBezTo>
                        <a:pt x="16345" y="5605"/>
                        <a:pt x="16245" y="5438"/>
                        <a:pt x="16178" y="5338"/>
                      </a:cubicBezTo>
                      <a:lnTo>
                        <a:pt x="16112" y="5171"/>
                      </a:lnTo>
                      <a:lnTo>
                        <a:pt x="16012" y="5004"/>
                      </a:lnTo>
                      <a:lnTo>
                        <a:pt x="15711" y="4571"/>
                      </a:lnTo>
                      <a:cubicBezTo>
                        <a:pt x="15778" y="4404"/>
                        <a:pt x="15912" y="4237"/>
                        <a:pt x="16012" y="4037"/>
                      </a:cubicBezTo>
                      <a:cubicBezTo>
                        <a:pt x="16245" y="3570"/>
                        <a:pt x="16445" y="3103"/>
                        <a:pt x="16445" y="3103"/>
                      </a:cubicBezTo>
                      <a:lnTo>
                        <a:pt x="16212" y="2836"/>
                      </a:lnTo>
                      <a:cubicBezTo>
                        <a:pt x="16078" y="2669"/>
                        <a:pt x="15845" y="2469"/>
                        <a:pt x="15645" y="2302"/>
                      </a:cubicBezTo>
                      <a:cubicBezTo>
                        <a:pt x="15445" y="2102"/>
                        <a:pt x="15211" y="1936"/>
                        <a:pt x="15011" y="1802"/>
                      </a:cubicBezTo>
                      <a:lnTo>
                        <a:pt x="14744" y="1569"/>
                      </a:lnTo>
                      <a:cubicBezTo>
                        <a:pt x="14744" y="1569"/>
                        <a:pt x="14277" y="1869"/>
                        <a:pt x="13877" y="2169"/>
                      </a:cubicBezTo>
                      <a:cubicBezTo>
                        <a:pt x="13677" y="2302"/>
                        <a:pt x="13510" y="2436"/>
                        <a:pt x="13376" y="2569"/>
                      </a:cubicBezTo>
                      <a:cubicBezTo>
                        <a:pt x="13243" y="2469"/>
                        <a:pt x="13076" y="2403"/>
                        <a:pt x="12909" y="2336"/>
                      </a:cubicBezTo>
                      <a:lnTo>
                        <a:pt x="12743" y="2236"/>
                      </a:lnTo>
                      <a:lnTo>
                        <a:pt x="12576" y="2169"/>
                      </a:lnTo>
                      <a:cubicBezTo>
                        <a:pt x="12442" y="2102"/>
                        <a:pt x="12276" y="2036"/>
                        <a:pt x="12075" y="1969"/>
                      </a:cubicBezTo>
                      <a:cubicBezTo>
                        <a:pt x="12075" y="1802"/>
                        <a:pt x="12075" y="1569"/>
                        <a:pt x="12075" y="1335"/>
                      </a:cubicBezTo>
                      <a:cubicBezTo>
                        <a:pt x="12009" y="835"/>
                        <a:pt x="11942" y="301"/>
                        <a:pt x="11942" y="301"/>
                      </a:cubicBezTo>
                      <a:lnTo>
                        <a:pt x="11575" y="234"/>
                      </a:lnTo>
                      <a:cubicBezTo>
                        <a:pt x="11342" y="168"/>
                        <a:pt x="11075" y="101"/>
                        <a:pt x="10808" y="68"/>
                      </a:cubicBezTo>
                      <a:cubicBezTo>
                        <a:pt x="10674" y="68"/>
                        <a:pt x="10541" y="34"/>
                        <a:pt x="10408" y="34"/>
                      </a:cubicBezTo>
                      <a:lnTo>
                        <a:pt x="10041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/>
                    </a:gs>
                    <a:gs pos="100000">
                      <a:schemeClr val="lt2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7" name="Google Shape;1037;p38"/>
                <p:cNvSpPr/>
                <p:nvPr/>
              </p:nvSpPr>
              <p:spPr>
                <a:xfrm rot="-1490104">
                  <a:off x="1611679" y="2635340"/>
                  <a:ext cx="636418" cy="639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81" h="18882" extrusionOk="0">
                      <a:moveTo>
                        <a:pt x="9274" y="3801"/>
                      </a:moveTo>
                      <a:cubicBezTo>
                        <a:pt x="12166" y="3801"/>
                        <a:pt x="14944" y="6056"/>
                        <a:pt x="14944" y="9441"/>
                      </a:cubicBezTo>
                      <a:cubicBezTo>
                        <a:pt x="14944" y="12543"/>
                        <a:pt x="12442" y="15078"/>
                        <a:pt x="9340" y="15078"/>
                      </a:cubicBezTo>
                      <a:lnTo>
                        <a:pt x="9307" y="15078"/>
                      </a:lnTo>
                      <a:cubicBezTo>
                        <a:pt x="4303" y="15078"/>
                        <a:pt x="1801" y="9007"/>
                        <a:pt x="5337" y="5471"/>
                      </a:cubicBezTo>
                      <a:cubicBezTo>
                        <a:pt x="6481" y="4317"/>
                        <a:pt x="7891" y="3801"/>
                        <a:pt x="9274" y="3801"/>
                      </a:cubicBezTo>
                      <a:close/>
                      <a:moveTo>
                        <a:pt x="9674" y="1"/>
                      </a:moveTo>
                      <a:cubicBezTo>
                        <a:pt x="9674" y="1"/>
                        <a:pt x="9440" y="468"/>
                        <a:pt x="9240" y="968"/>
                      </a:cubicBezTo>
                      <a:cubicBezTo>
                        <a:pt x="9173" y="1168"/>
                        <a:pt x="9107" y="1368"/>
                        <a:pt x="9040" y="1569"/>
                      </a:cubicBezTo>
                      <a:cubicBezTo>
                        <a:pt x="8873" y="1569"/>
                        <a:pt x="8706" y="1569"/>
                        <a:pt x="8540" y="1602"/>
                      </a:cubicBezTo>
                      <a:lnTo>
                        <a:pt x="8339" y="1635"/>
                      </a:lnTo>
                      <a:lnTo>
                        <a:pt x="8139" y="1669"/>
                      </a:lnTo>
                      <a:cubicBezTo>
                        <a:pt x="7973" y="1669"/>
                        <a:pt x="7806" y="1702"/>
                        <a:pt x="7639" y="1769"/>
                      </a:cubicBezTo>
                      <a:cubicBezTo>
                        <a:pt x="7539" y="1602"/>
                        <a:pt x="7405" y="1435"/>
                        <a:pt x="7272" y="1235"/>
                      </a:cubicBezTo>
                      <a:cubicBezTo>
                        <a:pt x="7139" y="1068"/>
                        <a:pt x="6938" y="835"/>
                        <a:pt x="6838" y="668"/>
                      </a:cubicBezTo>
                      <a:cubicBezTo>
                        <a:pt x="6705" y="535"/>
                        <a:pt x="6605" y="434"/>
                        <a:pt x="6605" y="434"/>
                      </a:cubicBezTo>
                      <a:lnTo>
                        <a:pt x="6271" y="568"/>
                      </a:lnTo>
                      <a:cubicBezTo>
                        <a:pt x="6004" y="635"/>
                        <a:pt x="5771" y="735"/>
                        <a:pt x="5537" y="835"/>
                      </a:cubicBezTo>
                      <a:cubicBezTo>
                        <a:pt x="5271" y="968"/>
                        <a:pt x="5004" y="1102"/>
                        <a:pt x="4837" y="1202"/>
                      </a:cubicBezTo>
                      <a:lnTo>
                        <a:pt x="4537" y="1402"/>
                      </a:lnTo>
                      <a:cubicBezTo>
                        <a:pt x="4537" y="1402"/>
                        <a:pt x="4570" y="1902"/>
                        <a:pt x="4704" y="2403"/>
                      </a:cubicBezTo>
                      <a:cubicBezTo>
                        <a:pt x="4737" y="2636"/>
                        <a:pt x="4804" y="2870"/>
                        <a:pt x="4837" y="3036"/>
                      </a:cubicBezTo>
                      <a:lnTo>
                        <a:pt x="4437" y="3337"/>
                      </a:lnTo>
                      <a:lnTo>
                        <a:pt x="4270" y="3470"/>
                      </a:lnTo>
                      <a:lnTo>
                        <a:pt x="4136" y="3603"/>
                      </a:lnTo>
                      <a:cubicBezTo>
                        <a:pt x="4003" y="3703"/>
                        <a:pt x="3870" y="3837"/>
                        <a:pt x="3770" y="3970"/>
                      </a:cubicBezTo>
                      <a:cubicBezTo>
                        <a:pt x="3603" y="3904"/>
                        <a:pt x="3403" y="3804"/>
                        <a:pt x="3169" y="3737"/>
                      </a:cubicBezTo>
                      <a:cubicBezTo>
                        <a:pt x="2702" y="3537"/>
                        <a:pt x="2202" y="3403"/>
                        <a:pt x="2202" y="3403"/>
                      </a:cubicBezTo>
                      <a:cubicBezTo>
                        <a:pt x="2168" y="3437"/>
                        <a:pt x="2135" y="3437"/>
                        <a:pt x="2135" y="3470"/>
                      </a:cubicBezTo>
                      <a:cubicBezTo>
                        <a:pt x="2102" y="3537"/>
                        <a:pt x="2035" y="3603"/>
                        <a:pt x="1968" y="3703"/>
                      </a:cubicBezTo>
                      <a:cubicBezTo>
                        <a:pt x="1801" y="3904"/>
                        <a:pt x="1668" y="4104"/>
                        <a:pt x="1501" y="4337"/>
                      </a:cubicBezTo>
                      <a:cubicBezTo>
                        <a:pt x="1368" y="4571"/>
                        <a:pt x="1201" y="4804"/>
                        <a:pt x="1101" y="5004"/>
                      </a:cubicBezTo>
                      <a:lnTo>
                        <a:pt x="934" y="5338"/>
                      </a:lnTo>
                      <a:cubicBezTo>
                        <a:pt x="934" y="5338"/>
                        <a:pt x="1268" y="5738"/>
                        <a:pt x="1635" y="6105"/>
                      </a:cubicBezTo>
                      <a:cubicBezTo>
                        <a:pt x="1801" y="6272"/>
                        <a:pt x="1968" y="6405"/>
                        <a:pt x="2102" y="6539"/>
                      </a:cubicBezTo>
                      <a:cubicBezTo>
                        <a:pt x="2035" y="6739"/>
                        <a:pt x="1968" y="6906"/>
                        <a:pt x="1902" y="7039"/>
                      </a:cubicBezTo>
                      <a:cubicBezTo>
                        <a:pt x="1902" y="7073"/>
                        <a:pt x="1868" y="7106"/>
                        <a:pt x="1868" y="7173"/>
                      </a:cubicBezTo>
                      <a:lnTo>
                        <a:pt x="1868" y="7206"/>
                      </a:lnTo>
                      <a:cubicBezTo>
                        <a:pt x="1868" y="7206"/>
                        <a:pt x="1801" y="7473"/>
                        <a:pt x="1701" y="7907"/>
                      </a:cubicBezTo>
                      <a:cubicBezTo>
                        <a:pt x="1535" y="7940"/>
                        <a:pt x="1301" y="7973"/>
                        <a:pt x="1101" y="8007"/>
                      </a:cubicBezTo>
                      <a:cubicBezTo>
                        <a:pt x="601" y="8140"/>
                        <a:pt x="67" y="8307"/>
                        <a:pt x="67" y="8307"/>
                      </a:cubicBezTo>
                      <a:cubicBezTo>
                        <a:pt x="67" y="8407"/>
                        <a:pt x="34" y="8540"/>
                        <a:pt x="34" y="8640"/>
                      </a:cubicBezTo>
                      <a:cubicBezTo>
                        <a:pt x="34" y="8874"/>
                        <a:pt x="34" y="9141"/>
                        <a:pt x="0" y="9441"/>
                      </a:cubicBezTo>
                      <a:cubicBezTo>
                        <a:pt x="0" y="9741"/>
                        <a:pt x="34" y="10008"/>
                        <a:pt x="34" y="10242"/>
                      </a:cubicBezTo>
                      <a:cubicBezTo>
                        <a:pt x="34" y="10342"/>
                        <a:pt x="67" y="10475"/>
                        <a:pt x="67" y="10575"/>
                      </a:cubicBezTo>
                      <a:cubicBezTo>
                        <a:pt x="67" y="10575"/>
                        <a:pt x="601" y="10742"/>
                        <a:pt x="1101" y="10842"/>
                      </a:cubicBezTo>
                      <a:cubicBezTo>
                        <a:pt x="1301" y="10909"/>
                        <a:pt x="1535" y="10942"/>
                        <a:pt x="1701" y="10975"/>
                      </a:cubicBezTo>
                      <a:cubicBezTo>
                        <a:pt x="1801" y="11376"/>
                        <a:pt x="1868" y="11676"/>
                        <a:pt x="1868" y="11676"/>
                      </a:cubicBezTo>
                      <a:lnTo>
                        <a:pt x="1868" y="11709"/>
                      </a:lnTo>
                      <a:cubicBezTo>
                        <a:pt x="1868" y="11743"/>
                        <a:pt x="1902" y="11809"/>
                        <a:pt x="1902" y="11843"/>
                      </a:cubicBezTo>
                      <a:cubicBezTo>
                        <a:pt x="1968" y="11976"/>
                        <a:pt x="2035" y="12143"/>
                        <a:pt x="2102" y="12343"/>
                      </a:cubicBezTo>
                      <a:cubicBezTo>
                        <a:pt x="1968" y="12443"/>
                        <a:pt x="1801" y="12610"/>
                        <a:pt x="1635" y="12777"/>
                      </a:cubicBezTo>
                      <a:cubicBezTo>
                        <a:pt x="1268" y="13144"/>
                        <a:pt x="934" y="13544"/>
                        <a:pt x="934" y="13544"/>
                      </a:cubicBezTo>
                      <a:lnTo>
                        <a:pt x="1101" y="13877"/>
                      </a:lnTo>
                      <a:cubicBezTo>
                        <a:pt x="1201" y="14044"/>
                        <a:pt x="1334" y="14278"/>
                        <a:pt x="1501" y="14545"/>
                      </a:cubicBezTo>
                      <a:cubicBezTo>
                        <a:pt x="1668" y="14778"/>
                        <a:pt x="1801" y="14978"/>
                        <a:pt x="1968" y="15178"/>
                      </a:cubicBezTo>
                      <a:cubicBezTo>
                        <a:pt x="2035" y="15278"/>
                        <a:pt x="2102" y="15345"/>
                        <a:pt x="2135" y="15379"/>
                      </a:cubicBezTo>
                      <a:cubicBezTo>
                        <a:pt x="2135" y="15412"/>
                        <a:pt x="2168" y="15445"/>
                        <a:pt x="2202" y="15479"/>
                      </a:cubicBezTo>
                      <a:cubicBezTo>
                        <a:pt x="2202" y="15479"/>
                        <a:pt x="2702" y="15312"/>
                        <a:pt x="3169" y="15145"/>
                      </a:cubicBezTo>
                      <a:cubicBezTo>
                        <a:pt x="3403" y="15078"/>
                        <a:pt x="3603" y="14978"/>
                        <a:pt x="3770" y="14912"/>
                      </a:cubicBezTo>
                      <a:cubicBezTo>
                        <a:pt x="3903" y="15078"/>
                        <a:pt x="4036" y="15178"/>
                        <a:pt x="4136" y="15278"/>
                      </a:cubicBezTo>
                      <a:lnTo>
                        <a:pt x="4270" y="15412"/>
                      </a:lnTo>
                      <a:lnTo>
                        <a:pt x="4437" y="15545"/>
                      </a:lnTo>
                      <a:lnTo>
                        <a:pt x="4837" y="15846"/>
                      </a:lnTo>
                      <a:cubicBezTo>
                        <a:pt x="4804" y="16012"/>
                        <a:pt x="4737" y="16246"/>
                        <a:pt x="4704" y="16479"/>
                      </a:cubicBezTo>
                      <a:cubicBezTo>
                        <a:pt x="4570" y="16946"/>
                        <a:pt x="4537" y="17480"/>
                        <a:pt x="4537" y="17480"/>
                      </a:cubicBezTo>
                      <a:lnTo>
                        <a:pt x="4837" y="17680"/>
                      </a:lnTo>
                      <a:cubicBezTo>
                        <a:pt x="5004" y="17780"/>
                        <a:pt x="5271" y="17880"/>
                        <a:pt x="5537" y="18014"/>
                      </a:cubicBezTo>
                      <a:cubicBezTo>
                        <a:pt x="5771" y="18147"/>
                        <a:pt x="6004" y="18247"/>
                        <a:pt x="6271" y="18314"/>
                      </a:cubicBezTo>
                      <a:lnTo>
                        <a:pt x="6605" y="18447"/>
                      </a:lnTo>
                      <a:cubicBezTo>
                        <a:pt x="6605" y="18447"/>
                        <a:pt x="6705" y="18347"/>
                        <a:pt x="6838" y="18181"/>
                      </a:cubicBezTo>
                      <a:cubicBezTo>
                        <a:pt x="6938" y="18047"/>
                        <a:pt x="7105" y="17847"/>
                        <a:pt x="7272" y="17647"/>
                      </a:cubicBezTo>
                      <a:cubicBezTo>
                        <a:pt x="7439" y="17413"/>
                        <a:pt x="7539" y="17280"/>
                        <a:pt x="7639" y="17113"/>
                      </a:cubicBezTo>
                      <a:cubicBezTo>
                        <a:pt x="7806" y="17180"/>
                        <a:pt x="7973" y="17213"/>
                        <a:pt x="8139" y="17213"/>
                      </a:cubicBezTo>
                      <a:lnTo>
                        <a:pt x="8339" y="17247"/>
                      </a:lnTo>
                      <a:lnTo>
                        <a:pt x="8540" y="17280"/>
                      </a:lnTo>
                      <a:cubicBezTo>
                        <a:pt x="8706" y="17313"/>
                        <a:pt x="8873" y="17313"/>
                        <a:pt x="9040" y="17313"/>
                      </a:cubicBezTo>
                      <a:cubicBezTo>
                        <a:pt x="9107" y="17480"/>
                        <a:pt x="9173" y="17714"/>
                        <a:pt x="9240" y="17914"/>
                      </a:cubicBezTo>
                      <a:cubicBezTo>
                        <a:pt x="9440" y="18414"/>
                        <a:pt x="9674" y="18881"/>
                        <a:pt x="9674" y="18881"/>
                      </a:cubicBezTo>
                      <a:lnTo>
                        <a:pt x="10041" y="18881"/>
                      </a:lnTo>
                      <a:lnTo>
                        <a:pt x="10408" y="18848"/>
                      </a:lnTo>
                      <a:cubicBezTo>
                        <a:pt x="10541" y="18848"/>
                        <a:pt x="10674" y="18814"/>
                        <a:pt x="10808" y="18781"/>
                      </a:cubicBezTo>
                      <a:cubicBezTo>
                        <a:pt x="11075" y="18748"/>
                        <a:pt x="11342" y="18714"/>
                        <a:pt x="11575" y="18648"/>
                      </a:cubicBezTo>
                      <a:lnTo>
                        <a:pt x="11942" y="18581"/>
                      </a:lnTo>
                      <a:cubicBezTo>
                        <a:pt x="11942" y="18581"/>
                        <a:pt x="12009" y="18047"/>
                        <a:pt x="12075" y="17547"/>
                      </a:cubicBezTo>
                      <a:cubicBezTo>
                        <a:pt x="12075" y="17313"/>
                        <a:pt x="12075" y="17080"/>
                        <a:pt x="12075" y="16913"/>
                      </a:cubicBezTo>
                      <a:cubicBezTo>
                        <a:pt x="12276" y="16813"/>
                        <a:pt x="12442" y="16780"/>
                        <a:pt x="12576" y="16713"/>
                      </a:cubicBezTo>
                      <a:lnTo>
                        <a:pt x="12743" y="16646"/>
                      </a:lnTo>
                      <a:lnTo>
                        <a:pt x="12909" y="16546"/>
                      </a:lnTo>
                      <a:cubicBezTo>
                        <a:pt x="13076" y="16479"/>
                        <a:pt x="13243" y="16413"/>
                        <a:pt x="13376" y="16313"/>
                      </a:cubicBezTo>
                      <a:cubicBezTo>
                        <a:pt x="13510" y="16413"/>
                        <a:pt x="13677" y="16579"/>
                        <a:pt x="13877" y="16713"/>
                      </a:cubicBezTo>
                      <a:cubicBezTo>
                        <a:pt x="14277" y="17013"/>
                        <a:pt x="14744" y="17280"/>
                        <a:pt x="14744" y="17280"/>
                      </a:cubicBezTo>
                      <a:lnTo>
                        <a:pt x="15011" y="17080"/>
                      </a:lnTo>
                      <a:cubicBezTo>
                        <a:pt x="15178" y="16946"/>
                        <a:pt x="15445" y="16780"/>
                        <a:pt x="15645" y="16579"/>
                      </a:cubicBezTo>
                      <a:cubicBezTo>
                        <a:pt x="15845" y="16379"/>
                        <a:pt x="16045" y="16212"/>
                        <a:pt x="16212" y="16046"/>
                      </a:cubicBezTo>
                      <a:lnTo>
                        <a:pt x="16445" y="15779"/>
                      </a:lnTo>
                      <a:cubicBezTo>
                        <a:pt x="16445" y="15779"/>
                        <a:pt x="16245" y="15312"/>
                        <a:pt x="16012" y="14845"/>
                      </a:cubicBezTo>
                      <a:cubicBezTo>
                        <a:pt x="15912" y="14645"/>
                        <a:pt x="15778" y="14445"/>
                        <a:pt x="15711" y="14311"/>
                      </a:cubicBezTo>
                      <a:lnTo>
                        <a:pt x="16012" y="13877"/>
                      </a:lnTo>
                      <a:lnTo>
                        <a:pt x="16112" y="13711"/>
                      </a:lnTo>
                      <a:lnTo>
                        <a:pt x="16212" y="13544"/>
                      </a:lnTo>
                      <a:cubicBezTo>
                        <a:pt x="16278" y="13444"/>
                        <a:pt x="16379" y="13310"/>
                        <a:pt x="16479" y="13110"/>
                      </a:cubicBezTo>
                      <a:cubicBezTo>
                        <a:pt x="16645" y="13110"/>
                        <a:pt x="16846" y="13144"/>
                        <a:pt x="17079" y="13144"/>
                      </a:cubicBezTo>
                      <a:cubicBezTo>
                        <a:pt x="17346" y="13177"/>
                        <a:pt x="17613" y="13185"/>
                        <a:pt x="17813" y="13185"/>
                      </a:cubicBezTo>
                      <a:cubicBezTo>
                        <a:pt x="18013" y="13185"/>
                        <a:pt x="18146" y="13177"/>
                        <a:pt x="18146" y="13177"/>
                      </a:cubicBezTo>
                      <a:cubicBezTo>
                        <a:pt x="18146" y="13144"/>
                        <a:pt x="18146" y="13144"/>
                        <a:pt x="18180" y="13110"/>
                      </a:cubicBezTo>
                      <a:cubicBezTo>
                        <a:pt x="18213" y="13044"/>
                        <a:pt x="18213" y="12943"/>
                        <a:pt x="18280" y="12843"/>
                      </a:cubicBezTo>
                      <a:cubicBezTo>
                        <a:pt x="18347" y="12643"/>
                        <a:pt x="18447" y="12376"/>
                        <a:pt x="18513" y="12110"/>
                      </a:cubicBezTo>
                      <a:lnTo>
                        <a:pt x="18714" y="11342"/>
                      </a:lnTo>
                      <a:cubicBezTo>
                        <a:pt x="18747" y="11109"/>
                        <a:pt x="18780" y="10975"/>
                        <a:pt x="18780" y="10975"/>
                      </a:cubicBezTo>
                      <a:cubicBezTo>
                        <a:pt x="18780" y="10975"/>
                        <a:pt x="18347" y="10675"/>
                        <a:pt x="17880" y="10442"/>
                      </a:cubicBezTo>
                      <a:cubicBezTo>
                        <a:pt x="17679" y="10375"/>
                        <a:pt x="17479" y="10242"/>
                        <a:pt x="17313" y="10175"/>
                      </a:cubicBezTo>
                      <a:lnTo>
                        <a:pt x="17346" y="9441"/>
                      </a:lnTo>
                      <a:lnTo>
                        <a:pt x="17313" y="8740"/>
                      </a:lnTo>
                      <a:cubicBezTo>
                        <a:pt x="17479" y="8674"/>
                        <a:pt x="17679" y="8540"/>
                        <a:pt x="17880" y="8440"/>
                      </a:cubicBezTo>
                      <a:cubicBezTo>
                        <a:pt x="18313" y="8207"/>
                        <a:pt x="18747" y="7907"/>
                        <a:pt x="18747" y="7907"/>
                      </a:cubicBezTo>
                      <a:cubicBezTo>
                        <a:pt x="18747" y="7907"/>
                        <a:pt x="18747" y="7773"/>
                        <a:pt x="18714" y="7540"/>
                      </a:cubicBezTo>
                      <a:lnTo>
                        <a:pt x="18513" y="6772"/>
                      </a:lnTo>
                      <a:cubicBezTo>
                        <a:pt x="18447" y="6505"/>
                        <a:pt x="18313" y="6239"/>
                        <a:pt x="18247" y="6038"/>
                      </a:cubicBezTo>
                      <a:cubicBezTo>
                        <a:pt x="18213" y="5938"/>
                        <a:pt x="18180" y="5838"/>
                        <a:pt x="18146" y="5805"/>
                      </a:cubicBezTo>
                      <a:cubicBezTo>
                        <a:pt x="18146" y="5772"/>
                        <a:pt x="18146" y="5738"/>
                        <a:pt x="18113" y="5705"/>
                      </a:cubicBezTo>
                      <a:cubicBezTo>
                        <a:pt x="18113" y="5705"/>
                        <a:pt x="17579" y="5705"/>
                        <a:pt x="17079" y="5738"/>
                      </a:cubicBezTo>
                      <a:cubicBezTo>
                        <a:pt x="16846" y="5738"/>
                        <a:pt x="16645" y="5772"/>
                        <a:pt x="16445" y="5772"/>
                      </a:cubicBezTo>
                      <a:cubicBezTo>
                        <a:pt x="16345" y="5605"/>
                        <a:pt x="16245" y="5438"/>
                        <a:pt x="16178" y="5338"/>
                      </a:cubicBezTo>
                      <a:lnTo>
                        <a:pt x="16112" y="5171"/>
                      </a:lnTo>
                      <a:lnTo>
                        <a:pt x="16012" y="5004"/>
                      </a:lnTo>
                      <a:lnTo>
                        <a:pt x="15711" y="4571"/>
                      </a:lnTo>
                      <a:cubicBezTo>
                        <a:pt x="15778" y="4404"/>
                        <a:pt x="15912" y="4237"/>
                        <a:pt x="16012" y="4037"/>
                      </a:cubicBezTo>
                      <a:cubicBezTo>
                        <a:pt x="16245" y="3570"/>
                        <a:pt x="16445" y="3103"/>
                        <a:pt x="16445" y="3103"/>
                      </a:cubicBezTo>
                      <a:lnTo>
                        <a:pt x="16212" y="2836"/>
                      </a:lnTo>
                      <a:cubicBezTo>
                        <a:pt x="16078" y="2669"/>
                        <a:pt x="15845" y="2469"/>
                        <a:pt x="15645" y="2302"/>
                      </a:cubicBezTo>
                      <a:cubicBezTo>
                        <a:pt x="15445" y="2102"/>
                        <a:pt x="15211" y="1936"/>
                        <a:pt x="15011" y="1802"/>
                      </a:cubicBezTo>
                      <a:lnTo>
                        <a:pt x="14744" y="1569"/>
                      </a:lnTo>
                      <a:cubicBezTo>
                        <a:pt x="14744" y="1569"/>
                        <a:pt x="14277" y="1869"/>
                        <a:pt x="13877" y="2169"/>
                      </a:cubicBezTo>
                      <a:cubicBezTo>
                        <a:pt x="13677" y="2302"/>
                        <a:pt x="13510" y="2436"/>
                        <a:pt x="13376" y="2569"/>
                      </a:cubicBezTo>
                      <a:cubicBezTo>
                        <a:pt x="13243" y="2469"/>
                        <a:pt x="13076" y="2403"/>
                        <a:pt x="12909" y="2336"/>
                      </a:cubicBezTo>
                      <a:lnTo>
                        <a:pt x="12743" y="2236"/>
                      </a:lnTo>
                      <a:lnTo>
                        <a:pt x="12576" y="2169"/>
                      </a:lnTo>
                      <a:cubicBezTo>
                        <a:pt x="12442" y="2102"/>
                        <a:pt x="12276" y="2036"/>
                        <a:pt x="12075" y="1969"/>
                      </a:cubicBezTo>
                      <a:cubicBezTo>
                        <a:pt x="12075" y="1802"/>
                        <a:pt x="12075" y="1569"/>
                        <a:pt x="12075" y="1335"/>
                      </a:cubicBezTo>
                      <a:cubicBezTo>
                        <a:pt x="12009" y="835"/>
                        <a:pt x="11942" y="301"/>
                        <a:pt x="11942" y="301"/>
                      </a:cubicBezTo>
                      <a:lnTo>
                        <a:pt x="11575" y="234"/>
                      </a:lnTo>
                      <a:cubicBezTo>
                        <a:pt x="11342" y="168"/>
                        <a:pt x="11075" y="101"/>
                        <a:pt x="10808" y="68"/>
                      </a:cubicBezTo>
                      <a:cubicBezTo>
                        <a:pt x="10674" y="68"/>
                        <a:pt x="10541" y="34"/>
                        <a:pt x="10408" y="34"/>
                      </a:cubicBezTo>
                      <a:lnTo>
                        <a:pt x="10041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2"/>
                    </a:gs>
                    <a:gs pos="100000">
                      <a:schemeClr val="dk2"/>
                    </a:gs>
                  </a:gsLst>
                  <a:lin ang="540070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38" name="Google Shape;1038;p38"/>
                <p:cNvSpPr/>
                <p:nvPr/>
              </p:nvSpPr>
              <p:spPr>
                <a:xfrm rot="-1490218">
                  <a:off x="1870916" y="3323079"/>
                  <a:ext cx="525709" cy="5285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781" h="18882" extrusionOk="0">
                      <a:moveTo>
                        <a:pt x="9274" y="3801"/>
                      </a:moveTo>
                      <a:cubicBezTo>
                        <a:pt x="12166" y="3801"/>
                        <a:pt x="14944" y="6056"/>
                        <a:pt x="14944" y="9441"/>
                      </a:cubicBezTo>
                      <a:cubicBezTo>
                        <a:pt x="14944" y="12543"/>
                        <a:pt x="12442" y="15078"/>
                        <a:pt x="9340" y="15078"/>
                      </a:cubicBezTo>
                      <a:lnTo>
                        <a:pt x="9307" y="15078"/>
                      </a:lnTo>
                      <a:cubicBezTo>
                        <a:pt x="4303" y="15078"/>
                        <a:pt x="1801" y="9007"/>
                        <a:pt x="5337" y="5471"/>
                      </a:cubicBezTo>
                      <a:cubicBezTo>
                        <a:pt x="6481" y="4317"/>
                        <a:pt x="7891" y="3801"/>
                        <a:pt x="9274" y="3801"/>
                      </a:cubicBezTo>
                      <a:close/>
                      <a:moveTo>
                        <a:pt x="9674" y="1"/>
                      </a:moveTo>
                      <a:cubicBezTo>
                        <a:pt x="9674" y="1"/>
                        <a:pt x="9440" y="468"/>
                        <a:pt x="9240" y="968"/>
                      </a:cubicBezTo>
                      <a:cubicBezTo>
                        <a:pt x="9173" y="1168"/>
                        <a:pt x="9107" y="1368"/>
                        <a:pt x="9040" y="1569"/>
                      </a:cubicBezTo>
                      <a:cubicBezTo>
                        <a:pt x="8873" y="1569"/>
                        <a:pt x="8706" y="1569"/>
                        <a:pt x="8540" y="1602"/>
                      </a:cubicBezTo>
                      <a:lnTo>
                        <a:pt x="8339" y="1635"/>
                      </a:lnTo>
                      <a:lnTo>
                        <a:pt x="8139" y="1669"/>
                      </a:lnTo>
                      <a:cubicBezTo>
                        <a:pt x="7973" y="1669"/>
                        <a:pt x="7806" y="1702"/>
                        <a:pt x="7639" y="1769"/>
                      </a:cubicBezTo>
                      <a:cubicBezTo>
                        <a:pt x="7539" y="1602"/>
                        <a:pt x="7405" y="1435"/>
                        <a:pt x="7272" y="1235"/>
                      </a:cubicBezTo>
                      <a:cubicBezTo>
                        <a:pt x="7139" y="1068"/>
                        <a:pt x="6938" y="835"/>
                        <a:pt x="6838" y="668"/>
                      </a:cubicBezTo>
                      <a:cubicBezTo>
                        <a:pt x="6705" y="535"/>
                        <a:pt x="6605" y="434"/>
                        <a:pt x="6605" y="434"/>
                      </a:cubicBezTo>
                      <a:lnTo>
                        <a:pt x="6271" y="568"/>
                      </a:lnTo>
                      <a:cubicBezTo>
                        <a:pt x="6004" y="635"/>
                        <a:pt x="5771" y="735"/>
                        <a:pt x="5537" y="835"/>
                      </a:cubicBezTo>
                      <a:cubicBezTo>
                        <a:pt x="5271" y="968"/>
                        <a:pt x="5004" y="1102"/>
                        <a:pt x="4837" y="1202"/>
                      </a:cubicBezTo>
                      <a:lnTo>
                        <a:pt x="4537" y="1402"/>
                      </a:lnTo>
                      <a:cubicBezTo>
                        <a:pt x="4537" y="1402"/>
                        <a:pt x="4570" y="1902"/>
                        <a:pt x="4704" y="2403"/>
                      </a:cubicBezTo>
                      <a:cubicBezTo>
                        <a:pt x="4737" y="2636"/>
                        <a:pt x="4804" y="2870"/>
                        <a:pt x="4837" y="3036"/>
                      </a:cubicBezTo>
                      <a:lnTo>
                        <a:pt x="4437" y="3337"/>
                      </a:lnTo>
                      <a:lnTo>
                        <a:pt x="4270" y="3470"/>
                      </a:lnTo>
                      <a:lnTo>
                        <a:pt x="4136" y="3603"/>
                      </a:lnTo>
                      <a:cubicBezTo>
                        <a:pt x="4003" y="3703"/>
                        <a:pt x="3870" y="3837"/>
                        <a:pt x="3770" y="3970"/>
                      </a:cubicBezTo>
                      <a:cubicBezTo>
                        <a:pt x="3603" y="3904"/>
                        <a:pt x="3403" y="3804"/>
                        <a:pt x="3169" y="3737"/>
                      </a:cubicBezTo>
                      <a:cubicBezTo>
                        <a:pt x="2702" y="3537"/>
                        <a:pt x="2202" y="3403"/>
                        <a:pt x="2202" y="3403"/>
                      </a:cubicBezTo>
                      <a:cubicBezTo>
                        <a:pt x="2168" y="3437"/>
                        <a:pt x="2135" y="3437"/>
                        <a:pt x="2135" y="3470"/>
                      </a:cubicBezTo>
                      <a:cubicBezTo>
                        <a:pt x="2102" y="3537"/>
                        <a:pt x="2035" y="3603"/>
                        <a:pt x="1968" y="3703"/>
                      </a:cubicBezTo>
                      <a:cubicBezTo>
                        <a:pt x="1801" y="3904"/>
                        <a:pt x="1668" y="4104"/>
                        <a:pt x="1501" y="4337"/>
                      </a:cubicBezTo>
                      <a:cubicBezTo>
                        <a:pt x="1368" y="4571"/>
                        <a:pt x="1201" y="4804"/>
                        <a:pt x="1101" y="5004"/>
                      </a:cubicBezTo>
                      <a:lnTo>
                        <a:pt x="934" y="5338"/>
                      </a:lnTo>
                      <a:cubicBezTo>
                        <a:pt x="934" y="5338"/>
                        <a:pt x="1268" y="5738"/>
                        <a:pt x="1635" y="6105"/>
                      </a:cubicBezTo>
                      <a:cubicBezTo>
                        <a:pt x="1801" y="6272"/>
                        <a:pt x="1968" y="6405"/>
                        <a:pt x="2102" y="6539"/>
                      </a:cubicBezTo>
                      <a:cubicBezTo>
                        <a:pt x="2035" y="6739"/>
                        <a:pt x="1968" y="6906"/>
                        <a:pt x="1902" y="7039"/>
                      </a:cubicBezTo>
                      <a:cubicBezTo>
                        <a:pt x="1902" y="7073"/>
                        <a:pt x="1868" y="7106"/>
                        <a:pt x="1868" y="7173"/>
                      </a:cubicBezTo>
                      <a:lnTo>
                        <a:pt x="1868" y="7206"/>
                      </a:lnTo>
                      <a:cubicBezTo>
                        <a:pt x="1868" y="7206"/>
                        <a:pt x="1801" y="7473"/>
                        <a:pt x="1701" y="7907"/>
                      </a:cubicBezTo>
                      <a:cubicBezTo>
                        <a:pt x="1535" y="7940"/>
                        <a:pt x="1301" y="7973"/>
                        <a:pt x="1101" y="8007"/>
                      </a:cubicBezTo>
                      <a:cubicBezTo>
                        <a:pt x="601" y="8140"/>
                        <a:pt x="67" y="8307"/>
                        <a:pt x="67" y="8307"/>
                      </a:cubicBezTo>
                      <a:cubicBezTo>
                        <a:pt x="67" y="8407"/>
                        <a:pt x="34" y="8540"/>
                        <a:pt x="34" y="8640"/>
                      </a:cubicBezTo>
                      <a:cubicBezTo>
                        <a:pt x="34" y="8874"/>
                        <a:pt x="34" y="9141"/>
                        <a:pt x="0" y="9441"/>
                      </a:cubicBezTo>
                      <a:cubicBezTo>
                        <a:pt x="0" y="9741"/>
                        <a:pt x="34" y="10008"/>
                        <a:pt x="34" y="10242"/>
                      </a:cubicBezTo>
                      <a:cubicBezTo>
                        <a:pt x="34" y="10342"/>
                        <a:pt x="67" y="10475"/>
                        <a:pt x="67" y="10575"/>
                      </a:cubicBezTo>
                      <a:cubicBezTo>
                        <a:pt x="67" y="10575"/>
                        <a:pt x="601" y="10742"/>
                        <a:pt x="1101" y="10842"/>
                      </a:cubicBezTo>
                      <a:cubicBezTo>
                        <a:pt x="1301" y="10909"/>
                        <a:pt x="1535" y="10942"/>
                        <a:pt x="1701" y="10975"/>
                      </a:cubicBezTo>
                      <a:cubicBezTo>
                        <a:pt x="1801" y="11376"/>
                        <a:pt x="1868" y="11676"/>
                        <a:pt x="1868" y="11676"/>
                      </a:cubicBezTo>
                      <a:lnTo>
                        <a:pt x="1868" y="11709"/>
                      </a:lnTo>
                      <a:cubicBezTo>
                        <a:pt x="1868" y="11743"/>
                        <a:pt x="1902" y="11809"/>
                        <a:pt x="1902" y="11843"/>
                      </a:cubicBezTo>
                      <a:cubicBezTo>
                        <a:pt x="1968" y="11976"/>
                        <a:pt x="2035" y="12143"/>
                        <a:pt x="2102" y="12343"/>
                      </a:cubicBezTo>
                      <a:cubicBezTo>
                        <a:pt x="1968" y="12443"/>
                        <a:pt x="1801" y="12610"/>
                        <a:pt x="1635" y="12777"/>
                      </a:cubicBezTo>
                      <a:cubicBezTo>
                        <a:pt x="1268" y="13144"/>
                        <a:pt x="934" y="13544"/>
                        <a:pt x="934" y="13544"/>
                      </a:cubicBezTo>
                      <a:lnTo>
                        <a:pt x="1101" y="13877"/>
                      </a:lnTo>
                      <a:cubicBezTo>
                        <a:pt x="1201" y="14044"/>
                        <a:pt x="1334" y="14278"/>
                        <a:pt x="1501" y="14545"/>
                      </a:cubicBezTo>
                      <a:cubicBezTo>
                        <a:pt x="1668" y="14778"/>
                        <a:pt x="1801" y="14978"/>
                        <a:pt x="1968" y="15178"/>
                      </a:cubicBezTo>
                      <a:cubicBezTo>
                        <a:pt x="2035" y="15278"/>
                        <a:pt x="2102" y="15345"/>
                        <a:pt x="2135" y="15379"/>
                      </a:cubicBezTo>
                      <a:cubicBezTo>
                        <a:pt x="2135" y="15412"/>
                        <a:pt x="2168" y="15445"/>
                        <a:pt x="2202" y="15479"/>
                      </a:cubicBezTo>
                      <a:cubicBezTo>
                        <a:pt x="2202" y="15479"/>
                        <a:pt x="2702" y="15312"/>
                        <a:pt x="3169" y="15145"/>
                      </a:cubicBezTo>
                      <a:cubicBezTo>
                        <a:pt x="3403" y="15078"/>
                        <a:pt x="3603" y="14978"/>
                        <a:pt x="3770" y="14912"/>
                      </a:cubicBezTo>
                      <a:cubicBezTo>
                        <a:pt x="3903" y="15078"/>
                        <a:pt x="4036" y="15178"/>
                        <a:pt x="4136" y="15278"/>
                      </a:cubicBezTo>
                      <a:lnTo>
                        <a:pt x="4270" y="15412"/>
                      </a:lnTo>
                      <a:lnTo>
                        <a:pt x="4437" y="15545"/>
                      </a:lnTo>
                      <a:lnTo>
                        <a:pt x="4837" y="15846"/>
                      </a:lnTo>
                      <a:cubicBezTo>
                        <a:pt x="4804" y="16012"/>
                        <a:pt x="4737" y="16246"/>
                        <a:pt x="4704" y="16479"/>
                      </a:cubicBezTo>
                      <a:cubicBezTo>
                        <a:pt x="4570" y="16946"/>
                        <a:pt x="4537" y="17480"/>
                        <a:pt x="4537" y="17480"/>
                      </a:cubicBezTo>
                      <a:lnTo>
                        <a:pt x="4837" y="17680"/>
                      </a:lnTo>
                      <a:cubicBezTo>
                        <a:pt x="5004" y="17780"/>
                        <a:pt x="5271" y="17880"/>
                        <a:pt x="5537" y="18014"/>
                      </a:cubicBezTo>
                      <a:cubicBezTo>
                        <a:pt x="5771" y="18147"/>
                        <a:pt x="6004" y="18247"/>
                        <a:pt x="6271" y="18314"/>
                      </a:cubicBezTo>
                      <a:lnTo>
                        <a:pt x="6605" y="18447"/>
                      </a:lnTo>
                      <a:cubicBezTo>
                        <a:pt x="6605" y="18447"/>
                        <a:pt x="6705" y="18347"/>
                        <a:pt x="6838" y="18181"/>
                      </a:cubicBezTo>
                      <a:cubicBezTo>
                        <a:pt x="6938" y="18047"/>
                        <a:pt x="7105" y="17847"/>
                        <a:pt x="7272" y="17647"/>
                      </a:cubicBezTo>
                      <a:cubicBezTo>
                        <a:pt x="7439" y="17413"/>
                        <a:pt x="7539" y="17280"/>
                        <a:pt x="7639" y="17113"/>
                      </a:cubicBezTo>
                      <a:cubicBezTo>
                        <a:pt x="7806" y="17180"/>
                        <a:pt x="7973" y="17213"/>
                        <a:pt x="8139" y="17213"/>
                      </a:cubicBezTo>
                      <a:lnTo>
                        <a:pt x="8339" y="17247"/>
                      </a:lnTo>
                      <a:lnTo>
                        <a:pt x="8540" y="17280"/>
                      </a:lnTo>
                      <a:cubicBezTo>
                        <a:pt x="8706" y="17313"/>
                        <a:pt x="8873" y="17313"/>
                        <a:pt x="9040" y="17313"/>
                      </a:cubicBezTo>
                      <a:cubicBezTo>
                        <a:pt x="9107" y="17480"/>
                        <a:pt x="9173" y="17714"/>
                        <a:pt x="9240" y="17914"/>
                      </a:cubicBezTo>
                      <a:cubicBezTo>
                        <a:pt x="9440" y="18414"/>
                        <a:pt x="9674" y="18881"/>
                        <a:pt x="9674" y="18881"/>
                      </a:cubicBezTo>
                      <a:lnTo>
                        <a:pt x="10041" y="18881"/>
                      </a:lnTo>
                      <a:lnTo>
                        <a:pt x="10408" y="18848"/>
                      </a:lnTo>
                      <a:cubicBezTo>
                        <a:pt x="10541" y="18848"/>
                        <a:pt x="10674" y="18814"/>
                        <a:pt x="10808" y="18781"/>
                      </a:cubicBezTo>
                      <a:cubicBezTo>
                        <a:pt x="11075" y="18748"/>
                        <a:pt x="11342" y="18714"/>
                        <a:pt x="11575" y="18648"/>
                      </a:cubicBezTo>
                      <a:lnTo>
                        <a:pt x="11942" y="18581"/>
                      </a:lnTo>
                      <a:cubicBezTo>
                        <a:pt x="11942" y="18581"/>
                        <a:pt x="12009" y="18047"/>
                        <a:pt x="12075" y="17547"/>
                      </a:cubicBezTo>
                      <a:cubicBezTo>
                        <a:pt x="12075" y="17313"/>
                        <a:pt x="12075" y="17080"/>
                        <a:pt x="12075" y="16913"/>
                      </a:cubicBezTo>
                      <a:cubicBezTo>
                        <a:pt x="12276" y="16813"/>
                        <a:pt x="12442" y="16780"/>
                        <a:pt x="12576" y="16713"/>
                      </a:cubicBezTo>
                      <a:lnTo>
                        <a:pt x="12743" y="16646"/>
                      </a:lnTo>
                      <a:lnTo>
                        <a:pt x="12909" y="16546"/>
                      </a:lnTo>
                      <a:cubicBezTo>
                        <a:pt x="13076" y="16479"/>
                        <a:pt x="13243" y="16413"/>
                        <a:pt x="13376" y="16313"/>
                      </a:cubicBezTo>
                      <a:cubicBezTo>
                        <a:pt x="13510" y="16413"/>
                        <a:pt x="13677" y="16579"/>
                        <a:pt x="13877" y="16713"/>
                      </a:cubicBezTo>
                      <a:cubicBezTo>
                        <a:pt x="14277" y="17013"/>
                        <a:pt x="14744" y="17280"/>
                        <a:pt x="14744" y="17280"/>
                      </a:cubicBezTo>
                      <a:lnTo>
                        <a:pt x="15011" y="17080"/>
                      </a:lnTo>
                      <a:cubicBezTo>
                        <a:pt x="15178" y="16946"/>
                        <a:pt x="15445" y="16780"/>
                        <a:pt x="15645" y="16579"/>
                      </a:cubicBezTo>
                      <a:cubicBezTo>
                        <a:pt x="15845" y="16379"/>
                        <a:pt x="16045" y="16212"/>
                        <a:pt x="16212" y="16046"/>
                      </a:cubicBezTo>
                      <a:lnTo>
                        <a:pt x="16445" y="15779"/>
                      </a:lnTo>
                      <a:cubicBezTo>
                        <a:pt x="16445" y="15779"/>
                        <a:pt x="16245" y="15312"/>
                        <a:pt x="16012" y="14845"/>
                      </a:cubicBezTo>
                      <a:cubicBezTo>
                        <a:pt x="15912" y="14645"/>
                        <a:pt x="15778" y="14445"/>
                        <a:pt x="15711" y="14311"/>
                      </a:cubicBezTo>
                      <a:lnTo>
                        <a:pt x="16012" y="13877"/>
                      </a:lnTo>
                      <a:lnTo>
                        <a:pt x="16112" y="13711"/>
                      </a:lnTo>
                      <a:lnTo>
                        <a:pt x="16212" y="13544"/>
                      </a:lnTo>
                      <a:cubicBezTo>
                        <a:pt x="16278" y="13444"/>
                        <a:pt x="16379" y="13310"/>
                        <a:pt x="16479" y="13110"/>
                      </a:cubicBezTo>
                      <a:cubicBezTo>
                        <a:pt x="16645" y="13110"/>
                        <a:pt x="16846" y="13144"/>
                        <a:pt x="17079" y="13144"/>
                      </a:cubicBezTo>
                      <a:cubicBezTo>
                        <a:pt x="17346" y="13177"/>
                        <a:pt x="17613" y="13185"/>
                        <a:pt x="17813" y="13185"/>
                      </a:cubicBezTo>
                      <a:cubicBezTo>
                        <a:pt x="18013" y="13185"/>
                        <a:pt x="18146" y="13177"/>
                        <a:pt x="18146" y="13177"/>
                      </a:cubicBezTo>
                      <a:cubicBezTo>
                        <a:pt x="18146" y="13144"/>
                        <a:pt x="18146" y="13144"/>
                        <a:pt x="18180" y="13110"/>
                      </a:cubicBezTo>
                      <a:cubicBezTo>
                        <a:pt x="18213" y="13044"/>
                        <a:pt x="18213" y="12943"/>
                        <a:pt x="18280" y="12843"/>
                      </a:cubicBezTo>
                      <a:cubicBezTo>
                        <a:pt x="18347" y="12643"/>
                        <a:pt x="18447" y="12376"/>
                        <a:pt x="18513" y="12110"/>
                      </a:cubicBezTo>
                      <a:lnTo>
                        <a:pt x="18714" y="11342"/>
                      </a:lnTo>
                      <a:cubicBezTo>
                        <a:pt x="18747" y="11109"/>
                        <a:pt x="18780" y="10975"/>
                        <a:pt x="18780" y="10975"/>
                      </a:cubicBezTo>
                      <a:cubicBezTo>
                        <a:pt x="18780" y="10975"/>
                        <a:pt x="18347" y="10675"/>
                        <a:pt x="17880" y="10442"/>
                      </a:cubicBezTo>
                      <a:cubicBezTo>
                        <a:pt x="17679" y="10375"/>
                        <a:pt x="17479" y="10242"/>
                        <a:pt x="17313" y="10175"/>
                      </a:cubicBezTo>
                      <a:lnTo>
                        <a:pt x="17346" y="9441"/>
                      </a:lnTo>
                      <a:lnTo>
                        <a:pt x="17313" y="8740"/>
                      </a:lnTo>
                      <a:cubicBezTo>
                        <a:pt x="17479" y="8674"/>
                        <a:pt x="17679" y="8540"/>
                        <a:pt x="17880" y="8440"/>
                      </a:cubicBezTo>
                      <a:cubicBezTo>
                        <a:pt x="18313" y="8207"/>
                        <a:pt x="18747" y="7907"/>
                        <a:pt x="18747" y="7907"/>
                      </a:cubicBezTo>
                      <a:cubicBezTo>
                        <a:pt x="18747" y="7907"/>
                        <a:pt x="18747" y="7773"/>
                        <a:pt x="18714" y="7540"/>
                      </a:cubicBezTo>
                      <a:lnTo>
                        <a:pt x="18513" y="6772"/>
                      </a:lnTo>
                      <a:cubicBezTo>
                        <a:pt x="18447" y="6505"/>
                        <a:pt x="18313" y="6239"/>
                        <a:pt x="18247" y="6038"/>
                      </a:cubicBezTo>
                      <a:cubicBezTo>
                        <a:pt x="18213" y="5938"/>
                        <a:pt x="18180" y="5838"/>
                        <a:pt x="18146" y="5805"/>
                      </a:cubicBezTo>
                      <a:cubicBezTo>
                        <a:pt x="18146" y="5772"/>
                        <a:pt x="18146" y="5738"/>
                        <a:pt x="18113" y="5705"/>
                      </a:cubicBezTo>
                      <a:cubicBezTo>
                        <a:pt x="18113" y="5705"/>
                        <a:pt x="17579" y="5705"/>
                        <a:pt x="17079" y="5738"/>
                      </a:cubicBezTo>
                      <a:cubicBezTo>
                        <a:pt x="16846" y="5738"/>
                        <a:pt x="16645" y="5772"/>
                        <a:pt x="16445" y="5772"/>
                      </a:cubicBezTo>
                      <a:cubicBezTo>
                        <a:pt x="16345" y="5605"/>
                        <a:pt x="16245" y="5438"/>
                        <a:pt x="16178" y="5338"/>
                      </a:cubicBezTo>
                      <a:lnTo>
                        <a:pt x="16112" y="5171"/>
                      </a:lnTo>
                      <a:lnTo>
                        <a:pt x="16012" y="5004"/>
                      </a:lnTo>
                      <a:lnTo>
                        <a:pt x="15711" y="4571"/>
                      </a:lnTo>
                      <a:cubicBezTo>
                        <a:pt x="15778" y="4404"/>
                        <a:pt x="15912" y="4237"/>
                        <a:pt x="16012" y="4037"/>
                      </a:cubicBezTo>
                      <a:cubicBezTo>
                        <a:pt x="16245" y="3570"/>
                        <a:pt x="16445" y="3103"/>
                        <a:pt x="16445" y="3103"/>
                      </a:cubicBezTo>
                      <a:lnTo>
                        <a:pt x="16212" y="2836"/>
                      </a:lnTo>
                      <a:cubicBezTo>
                        <a:pt x="16078" y="2669"/>
                        <a:pt x="15845" y="2469"/>
                        <a:pt x="15645" y="2302"/>
                      </a:cubicBezTo>
                      <a:cubicBezTo>
                        <a:pt x="15445" y="2102"/>
                        <a:pt x="15211" y="1936"/>
                        <a:pt x="15011" y="1802"/>
                      </a:cubicBezTo>
                      <a:lnTo>
                        <a:pt x="14744" y="1569"/>
                      </a:lnTo>
                      <a:cubicBezTo>
                        <a:pt x="14744" y="1569"/>
                        <a:pt x="14277" y="1869"/>
                        <a:pt x="13877" y="2169"/>
                      </a:cubicBezTo>
                      <a:cubicBezTo>
                        <a:pt x="13677" y="2302"/>
                        <a:pt x="13510" y="2436"/>
                        <a:pt x="13376" y="2569"/>
                      </a:cubicBezTo>
                      <a:cubicBezTo>
                        <a:pt x="13243" y="2469"/>
                        <a:pt x="13076" y="2403"/>
                        <a:pt x="12909" y="2336"/>
                      </a:cubicBezTo>
                      <a:lnTo>
                        <a:pt x="12743" y="2236"/>
                      </a:lnTo>
                      <a:lnTo>
                        <a:pt x="12576" y="2169"/>
                      </a:lnTo>
                      <a:cubicBezTo>
                        <a:pt x="12442" y="2102"/>
                        <a:pt x="12276" y="2036"/>
                        <a:pt x="12075" y="1969"/>
                      </a:cubicBezTo>
                      <a:cubicBezTo>
                        <a:pt x="12075" y="1802"/>
                        <a:pt x="12075" y="1569"/>
                        <a:pt x="12075" y="1335"/>
                      </a:cubicBezTo>
                      <a:cubicBezTo>
                        <a:pt x="12009" y="835"/>
                        <a:pt x="11942" y="301"/>
                        <a:pt x="11942" y="301"/>
                      </a:cubicBezTo>
                      <a:lnTo>
                        <a:pt x="11575" y="234"/>
                      </a:lnTo>
                      <a:cubicBezTo>
                        <a:pt x="11342" y="168"/>
                        <a:pt x="11075" y="101"/>
                        <a:pt x="10808" y="68"/>
                      </a:cubicBezTo>
                      <a:cubicBezTo>
                        <a:pt x="10674" y="68"/>
                        <a:pt x="10541" y="34"/>
                        <a:pt x="10408" y="34"/>
                      </a:cubicBezTo>
                      <a:lnTo>
                        <a:pt x="10041" y="1"/>
                      </a:lnTo>
                      <a:close/>
                    </a:path>
                  </a:pathLst>
                </a:custGeom>
                <a:noFill/>
                <a:ln w="9525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39" name="Google Shape;1039;p38"/>
              <p:cNvSpPr/>
              <p:nvPr/>
            </p:nvSpPr>
            <p:spPr>
              <a:xfrm>
                <a:off x="1075550" y="2784863"/>
                <a:ext cx="194400" cy="194400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38"/>
              <p:cNvSpPr/>
              <p:nvPr/>
            </p:nvSpPr>
            <p:spPr>
              <a:xfrm>
                <a:off x="1662950" y="2144625"/>
                <a:ext cx="194400" cy="1944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1" name="Google Shape;1041;p38"/>
              <p:cNvSpPr/>
              <p:nvPr/>
            </p:nvSpPr>
            <p:spPr>
              <a:xfrm>
                <a:off x="1857350" y="4034504"/>
                <a:ext cx="97800" cy="97800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lt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2" name="Google Shape;1042;p38"/>
              <p:cNvSpPr/>
              <p:nvPr/>
            </p:nvSpPr>
            <p:spPr>
              <a:xfrm>
                <a:off x="972475" y="2603225"/>
                <a:ext cx="42300" cy="42300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3" name="Google Shape;1043;p38"/>
              <p:cNvSpPr/>
              <p:nvPr/>
            </p:nvSpPr>
            <p:spPr>
              <a:xfrm>
                <a:off x="1502050" y="4340138"/>
                <a:ext cx="80100" cy="80100"/>
              </a:xfrm>
              <a:prstGeom prst="ellipse">
                <a:avLst/>
              </a:prstGeom>
              <a:gradFill>
                <a:gsLst>
                  <a:gs pos="0">
                    <a:schemeClr val="accent2"/>
                  </a:gs>
                  <a:gs pos="100000">
                    <a:schemeClr val="dk2"/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4" name="Google Shape;1044;p38"/>
              <p:cNvSpPr/>
              <p:nvPr/>
            </p:nvSpPr>
            <p:spPr>
              <a:xfrm>
                <a:off x="2354275" y="4103438"/>
                <a:ext cx="80100" cy="80100"/>
              </a:xfrm>
              <a:prstGeom prst="ellipse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5" name="Google Shape;1045;p38"/>
            <p:cNvSpPr/>
            <p:nvPr/>
          </p:nvSpPr>
          <p:spPr>
            <a:xfrm flipH="1">
              <a:off x="2323238" y="2634250"/>
              <a:ext cx="381000" cy="495625"/>
            </a:xfrm>
            <a:custGeom>
              <a:avLst/>
              <a:gdLst/>
              <a:ahLst/>
              <a:cxnLst/>
              <a:rect l="l" t="t" r="r" b="b"/>
              <a:pathLst>
                <a:path w="15240" h="19825" extrusionOk="0">
                  <a:moveTo>
                    <a:pt x="13597" y="1"/>
                  </a:moveTo>
                  <a:cubicBezTo>
                    <a:pt x="13347" y="1"/>
                    <a:pt x="13085" y="89"/>
                    <a:pt x="12843" y="294"/>
                  </a:cubicBezTo>
                  <a:lnTo>
                    <a:pt x="4404" y="8733"/>
                  </a:lnTo>
                  <a:lnTo>
                    <a:pt x="4404" y="5698"/>
                  </a:lnTo>
                  <a:cubicBezTo>
                    <a:pt x="4404" y="5298"/>
                    <a:pt x="4304" y="4931"/>
                    <a:pt x="4137" y="4564"/>
                  </a:cubicBezTo>
                  <a:cubicBezTo>
                    <a:pt x="4003" y="4297"/>
                    <a:pt x="3837" y="4063"/>
                    <a:pt x="3636" y="3863"/>
                  </a:cubicBezTo>
                  <a:lnTo>
                    <a:pt x="2702" y="2929"/>
                  </a:lnTo>
                  <a:cubicBezTo>
                    <a:pt x="2452" y="2690"/>
                    <a:pt x="2149" y="2582"/>
                    <a:pt x="1854" y="2582"/>
                  </a:cubicBezTo>
                  <a:cubicBezTo>
                    <a:pt x="1243" y="2582"/>
                    <a:pt x="668" y="3044"/>
                    <a:pt x="668" y="3763"/>
                  </a:cubicBezTo>
                  <a:cubicBezTo>
                    <a:pt x="668" y="4063"/>
                    <a:pt x="801" y="4364"/>
                    <a:pt x="1035" y="4597"/>
                  </a:cubicBezTo>
                  <a:lnTo>
                    <a:pt x="1268" y="4831"/>
                  </a:lnTo>
                  <a:cubicBezTo>
                    <a:pt x="1735" y="5331"/>
                    <a:pt x="2035" y="5998"/>
                    <a:pt x="2035" y="6699"/>
                  </a:cubicBezTo>
                  <a:lnTo>
                    <a:pt x="0" y="14104"/>
                  </a:lnTo>
                  <a:cubicBezTo>
                    <a:pt x="0" y="14704"/>
                    <a:pt x="234" y="15271"/>
                    <a:pt x="668" y="15705"/>
                  </a:cubicBezTo>
                  <a:lnTo>
                    <a:pt x="4137" y="19174"/>
                  </a:lnTo>
                  <a:cubicBezTo>
                    <a:pt x="4587" y="19608"/>
                    <a:pt x="5171" y="19825"/>
                    <a:pt x="5750" y="19825"/>
                  </a:cubicBezTo>
                  <a:cubicBezTo>
                    <a:pt x="6330" y="19825"/>
                    <a:pt x="6905" y="19608"/>
                    <a:pt x="7339" y="19174"/>
                  </a:cubicBezTo>
                  <a:lnTo>
                    <a:pt x="13177" y="13337"/>
                  </a:lnTo>
                  <a:cubicBezTo>
                    <a:pt x="13410" y="13103"/>
                    <a:pt x="13510" y="12803"/>
                    <a:pt x="13510" y="12503"/>
                  </a:cubicBezTo>
                  <a:cubicBezTo>
                    <a:pt x="13510" y="11784"/>
                    <a:pt x="12935" y="11307"/>
                    <a:pt x="12335" y="11307"/>
                  </a:cubicBezTo>
                  <a:cubicBezTo>
                    <a:pt x="12044" y="11307"/>
                    <a:pt x="11748" y="11418"/>
                    <a:pt x="11509" y="11669"/>
                  </a:cubicBezTo>
                  <a:lnTo>
                    <a:pt x="12176" y="10968"/>
                  </a:lnTo>
                  <a:cubicBezTo>
                    <a:pt x="13186" y="10135"/>
                    <a:pt x="12361" y="8843"/>
                    <a:pt x="11408" y="8843"/>
                  </a:cubicBezTo>
                  <a:cubicBezTo>
                    <a:pt x="11210" y="8843"/>
                    <a:pt x="11006" y="8899"/>
                    <a:pt x="10811" y="9027"/>
                  </a:cubicBezTo>
                  <a:lnTo>
                    <a:pt x="10811" y="9027"/>
                  </a:lnTo>
                  <a:lnTo>
                    <a:pt x="10842" y="9000"/>
                  </a:lnTo>
                  <a:cubicBezTo>
                    <a:pt x="11542" y="8119"/>
                    <a:pt x="10811" y="7035"/>
                    <a:pt x="9933" y="7035"/>
                  </a:cubicBezTo>
                  <a:cubicBezTo>
                    <a:pt x="9682" y="7035"/>
                    <a:pt x="9419" y="7124"/>
                    <a:pt x="9174" y="7332"/>
                  </a:cubicBezTo>
                  <a:lnTo>
                    <a:pt x="14511" y="1962"/>
                  </a:lnTo>
                  <a:cubicBezTo>
                    <a:pt x="15239" y="1103"/>
                    <a:pt x="14486" y="1"/>
                    <a:pt x="13597" y="1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1046" name="Google Shape;1046;p38"/>
          <p:cNvCxnSpPr>
            <a:stCxn id="1031" idx="6"/>
            <a:endCxn id="1047" idx="6"/>
          </p:cNvCxnSpPr>
          <p:nvPr/>
        </p:nvCxnSpPr>
        <p:spPr>
          <a:xfrm flipV="1">
            <a:off x="2913465" y="1860786"/>
            <a:ext cx="1197592" cy="101373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050" name="Google Shape;1050;p38"/>
          <p:cNvCxnSpPr>
            <a:stCxn id="1031" idx="6"/>
            <a:endCxn id="1051" idx="6"/>
          </p:cNvCxnSpPr>
          <p:nvPr/>
        </p:nvCxnSpPr>
        <p:spPr>
          <a:xfrm flipV="1">
            <a:off x="2913465" y="2739323"/>
            <a:ext cx="1197592" cy="13520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052" name="Google Shape;1052;p38"/>
          <p:cNvCxnSpPr>
            <a:stCxn id="1031" idx="6"/>
            <a:endCxn id="1053" idx="6"/>
          </p:cNvCxnSpPr>
          <p:nvPr/>
        </p:nvCxnSpPr>
        <p:spPr>
          <a:xfrm>
            <a:off x="2913465" y="2874525"/>
            <a:ext cx="1177656" cy="763271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oval" w="med" len="med"/>
          </a:ln>
        </p:spPr>
      </p:cxnSp>
      <p:grpSp>
        <p:nvGrpSpPr>
          <p:cNvPr id="1056" name="Google Shape;1056;p38"/>
          <p:cNvGrpSpPr/>
          <p:nvPr/>
        </p:nvGrpSpPr>
        <p:grpSpPr>
          <a:xfrm>
            <a:off x="4111057" y="1541886"/>
            <a:ext cx="2121132" cy="637800"/>
            <a:chOff x="4111057" y="1541886"/>
            <a:chExt cx="2121132" cy="637800"/>
          </a:xfrm>
        </p:grpSpPr>
        <p:sp>
          <p:nvSpPr>
            <p:cNvPr id="1047" name="Google Shape;1047;p38"/>
            <p:cNvSpPr/>
            <p:nvPr/>
          </p:nvSpPr>
          <p:spPr>
            <a:xfrm flipH="1">
              <a:off x="4111057" y="1541886"/>
              <a:ext cx="637800" cy="63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01</a:t>
              </a:r>
              <a:endParaRPr sz="26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58" name="Google Shape;1058;p38"/>
            <p:cNvSpPr txBox="1"/>
            <p:nvPr/>
          </p:nvSpPr>
          <p:spPr>
            <a:xfrm flipH="1">
              <a:off x="4416589" y="1586435"/>
              <a:ext cx="1815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800">
                  <a:solidFill>
                    <a:schemeClr val="dk1"/>
                  </a:solidFill>
                  <a:ea typeface="Arimo"/>
                  <a:cs typeface="Arimo"/>
                </a:rPr>
                <a:t>Overview</a:t>
              </a:r>
              <a:endParaRPr lang="en-US">
                <a:solidFill>
                  <a:schemeClr val="dk1"/>
                </a:solidFill>
              </a:endParaRPr>
            </a:p>
          </p:txBody>
        </p:sp>
      </p:grpSp>
      <p:grpSp>
        <p:nvGrpSpPr>
          <p:cNvPr id="1059" name="Google Shape;1059;p38"/>
          <p:cNvGrpSpPr/>
          <p:nvPr/>
        </p:nvGrpSpPr>
        <p:grpSpPr>
          <a:xfrm>
            <a:off x="4111057" y="2420423"/>
            <a:ext cx="2280620" cy="637800"/>
            <a:chOff x="4111057" y="2420423"/>
            <a:chExt cx="2280620" cy="637800"/>
          </a:xfrm>
        </p:grpSpPr>
        <p:sp>
          <p:nvSpPr>
            <p:cNvPr id="1051" name="Google Shape;1051;p38"/>
            <p:cNvSpPr/>
            <p:nvPr/>
          </p:nvSpPr>
          <p:spPr>
            <a:xfrm flipH="1">
              <a:off x="4111057" y="2420423"/>
              <a:ext cx="637800" cy="63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02</a:t>
              </a:r>
              <a:endParaRPr sz="26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61" name="Google Shape;1061;p38"/>
            <p:cNvSpPr txBox="1"/>
            <p:nvPr/>
          </p:nvSpPr>
          <p:spPr>
            <a:xfrm flipH="1">
              <a:off x="4576077" y="2504845"/>
              <a:ext cx="1815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ctr"/>
              <a:r>
                <a:rPr lang="en" sz="1800">
                  <a:solidFill>
                    <a:schemeClr val="dk1"/>
                  </a:solidFill>
                  <a:ea typeface="Arimo"/>
                  <a:cs typeface="Arimo"/>
                  <a:sym typeface="Arimo"/>
                </a:rPr>
                <a:t>Resources for finding data</a:t>
              </a:r>
              <a:endParaRPr lang="en" sz="1800">
                <a:solidFill>
                  <a:schemeClr val="dk1"/>
                </a:solidFill>
                <a:ea typeface="Arimo"/>
                <a:cs typeface="Arimo"/>
              </a:endParaRPr>
            </a:p>
          </p:txBody>
        </p:sp>
      </p:grpSp>
      <p:grpSp>
        <p:nvGrpSpPr>
          <p:cNvPr id="1065" name="Google Shape;1065;p38"/>
          <p:cNvGrpSpPr/>
          <p:nvPr/>
        </p:nvGrpSpPr>
        <p:grpSpPr>
          <a:xfrm>
            <a:off x="4091121" y="3318896"/>
            <a:ext cx="2174295" cy="637800"/>
            <a:chOff x="4091121" y="3318896"/>
            <a:chExt cx="2174295" cy="637800"/>
          </a:xfrm>
        </p:grpSpPr>
        <p:sp>
          <p:nvSpPr>
            <p:cNvPr id="1053" name="Google Shape;1053;p38"/>
            <p:cNvSpPr/>
            <p:nvPr/>
          </p:nvSpPr>
          <p:spPr>
            <a:xfrm flipH="1">
              <a:off x="4091121" y="3318896"/>
              <a:ext cx="637800" cy="637800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lt2"/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600">
                  <a:solidFill>
                    <a:schemeClr val="lt1"/>
                  </a:solidFill>
                  <a:latin typeface="Bebas Neue"/>
                  <a:ea typeface="Bebas Neue"/>
                  <a:cs typeface="Bebas Neue"/>
                  <a:sym typeface="Bebas Neue"/>
                </a:rPr>
                <a:t>03</a:t>
              </a:r>
              <a:endParaRPr sz="2600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1067" name="Google Shape;1067;p38"/>
            <p:cNvSpPr txBox="1"/>
            <p:nvPr/>
          </p:nvSpPr>
          <p:spPr>
            <a:xfrm flipH="1">
              <a:off x="4449816" y="3403318"/>
              <a:ext cx="1815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1"/>
                  </a:solidFill>
                  <a:ea typeface="Arimo"/>
                  <a:cs typeface="Arimo"/>
                  <a:sym typeface="Arimo"/>
                </a:rPr>
                <a:t>Discussion</a:t>
              </a:r>
              <a:endParaRPr lang="en" sz="1800">
                <a:solidFill>
                  <a:schemeClr val="dk1"/>
                </a:solidFill>
                <a:ea typeface="Arimo"/>
                <a:cs typeface="Arimo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62C032B0-92C2-8523-C48E-B3070B326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00B3739E-CD58-5528-9756-134495F6BF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Background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0A2057C3-7E69-D633-24C9-660A8B64463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40425" y="1282694"/>
            <a:ext cx="6312975" cy="3142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Arial"/>
              </a:rPr>
              <a:t>Federal agencies needed to comply with Executive Orders to remove information on topics. </a:t>
            </a:r>
          </a:p>
          <a:p>
            <a:pPr lvl="1"/>
            <a:r>
              <a:rPr lang="en">
                <a:latin typeface="Arial"/>
              </a:rPr>
              <a:t>Data and information is being removed temporarily or permanently</a:t>
            </a:r>
          </a:p>
          <a:p>
            <a:pPr lvl="1"/>
            <a:r>
              <a:rPr lang="en">
                <a:latin typeface="Arial"/>
              </a:rPr>
              <a:t>Data and information is being edited</a:t>
            </a:r>
          </a:p>
          <a:p>
            <a:pPr marL="596900" lvl="1" indent="0">
              <a:buNone/>
            </a:pPr>
            <a:endParaRPr lang="en">
              <a:latin typeface="Arial"/>
            </a:endParaRPr>
          </a:p>
          <a:p>
            <a:r>
              <a:rPr lang="en">
                <a:latin typeface="Arial"/>
              </a:rPr>
              <a:t>Executive Orders may be in the process of being challenged in courts which may change the full impact of the orders. </a:t>
            </a:r>
          </a:p>
          <a:p>
            <a:pPr lvl="1"/>
            <a:r>
              <a:rPr lang="en">
                <a:latin typeface="Arial"/>
                <a:hlinkClick r:id="rId3"/>
              </a:rPr>
              <a:t>Federal judge</a:t>
            </a:r>
            <a:r>
              <a:rPr lang="en">
                <a:latin typeface="Arial"/>
              </a:rPr>
              <a:t> orders some information and data to be restored on health-related websites</a:t>
            </a:r>
          </a:p>
          <a:p>
            <a:pPr lvl="2"/>
            <a:r>
              <a:rPr lang="en">
                <a:latin typeface="Arial"/>
              </a:rPr>
              <a:t>For example: CDC restored webpages and datasets on adolescent health, HIV, and more.</a:t>
            </a:r>
          </a:p>
          <a:p>
            <a:pPr marL="596900" lvl="1" indent="0">
              <a:buNone/>
            </a:pPr>
            <a:endParaRPr lang="en"/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0B292D20-0BEF-6911-8254-D24D07C6942D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5A9D9716-8624-5E72-B16D-B3EE5A0EC5AF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D21FCA11-29A8-76EE-C56F-E12BFE83095E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DE66743F-DE2A-F051-9B60-90DCCAF910B8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F08A47B9-8D82-0C5C-5EC1-5137C4AED046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F0D5AD77-9641-664F-FCE0-2D1298D880B4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AB3CA8E0-7BCE-E6C4-893B-BB696B5A1FD4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EF6F8EC9-CBEE-7D80-8270-BB33760D06F3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9864B333-DC84-F1C8-5821-300A4AC0B440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AD6D3F3B-0B0E-5784-C89C-A6AA92B0F720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09BD883F-6A1E-EE35-B0EF-5C48C6DB8D1D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CAB118CA-A832-2795-CBFF-C85EF7B52208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94CF778D-2EC6-7229-56A0-CE1162C00855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73E7FB55-0226-716D-738B-FE4EB7071592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BB5F680A-4816-9B84-C834-0E39115B662A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8185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4401300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</a:p>
        </p:txBody>
      </p:sp>
      <p:sp>
        <p:nvSpPr>
          <p:cNvPr id="143" name="Google Shape;143;p16"/>
          <p:cNvSpPr txBox="1">
            <a:spLocks noGrp="1"/>
          </p:cNvSpPr>
          <p:nvPr>
            <p:ph type="body" idx="1"/>
          </p:nvPr>
        </p:nvSpPr>
        <p:spPr>
          <a:xfrm>
            <a:off x="720000" y="1282694"/>
            <a:ext cx="6464893" cy="31424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Arial"/>
              </a:rPr>
              <a:t>The Office of Personnel Management provided the following </a:t>
            </a:r>
            <a:r>
              <a:rPr lang="en">
                <a:latin typeface="Arial"/>
                <a:hlinkClick r:id="rId3"/>
              </a:rPr>
              <a:t>guidance</a:t>
            </a:r>
            <a:r>
              <a:rPr lang="en">
                <a:latin typeface="Arial"/>
              </a:rPr>
              <a:t> based off </a:t>
            </a:r>
            <a:r>
              <a:rPr lang="en">
                <a:solidFill>
                  <a:schemeClr val="tx2"/>
                </a:solid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Order 14168</a:t>
            </a:r>
            <a:r>
              <a:rPr lang="en">
                <a:latin typeface="Arial"/>
                <a:cs typeface="Arial"/>
              </a:rPr>
              <a:t>, </a:t>
            </a:r>
            <a:r>
              <a:rPr lang="en" i="1">
                <a:latin typeface="Arial"/>
                <a:cs typeface="Arial"/>
              </a:rPr>
              <a:t>Defending Women from Gender Ideology Extremism and Restoring Biological Truth to the Federal Government</a:t>
            </a:r>
            <a:endParaRPr lang="en" i="1">
              <a:latin typeface="Arial"/>
            </a:endParaRPr>
          </a:p>
          <a:p>
            <a:pPr lvl="1">
              <a:buFont typeface="Courier New"/>
              <a:buChar char="o"/>
            </a:pPr>
            <a:r>
              <a:rPr lang="en">
                <a:latin typeface="Arial"/>
              </a:rPr>
              <a:t>"Take down all outward facing media (websites, social media accounts, etc.) that inculcate or promote gender ideology."</a:t>
            </a:r>
          </a:p>
          <a:p>
            <a:pPr marL="1054100" lvl="2" indent="0">
              <a:buClr>
                <a:srgbClr val="FFFFFF"/>
              </a:buClr>
              <a:buNone/>
            </a:pPr>
            <a:endParaRPr lang="en">
              <a:latin typeface="Arial"/>
            </a:endParaRPr>
          </a:p>
          <a:p>
            <a:pPr lvl="1">
              <a:buFont typeface="Courier New"/>
              <a:buChar char="o"/>
            </a:pPr>
            <a:r>
              <a:rPr lang="en">
                <a:latin typeface="Arial"/>
              </a:rPr>
              <a:t>"Withdraw any final or pending documents, directives, orders, regulations, materials, forms, communications, statements, and plans that inculcate or promote gender ideology"</a:t>
            </a:r>
          </a:p>
          <a:p>
            <a:pPr marL="1054100" lvl="2" indent="0">
              <a:buClr>
                <a:srgbClr val="FFFFFF"/>
              </a:buClr>
              <a:buNone/>
            </a:pPr>
            <a:endParaRPr lang="en">
              <a:latin typeface="Arial"/>
            </a:endParaRPr>
          </a:p>
          <a:p>
            <a:pPr lvl="1">
              <a:buFont typeface="Courier New"/>
              <a:buChar char="o"/>
            </a:pPr>
            <a:r>
              <a:rPr lang="en">
                <a:latin typeface="Arial"/>
              </a:rPr>
              <a:t>"Ensure that all applicable agency policies and documents, including forms, use the term "sex" and not "gender."</a:t>
            </a:r>
          </a:p>
        </p:txBody>
      </p:sp>
      <p:sp>
        <p:nvSpPr>
          <p:cNvPr id="144" name="Google Shape;144;p16"/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/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/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/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/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/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/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/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/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/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/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/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/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D255A25F-9E9F-AA70-9F59-82EBD58E28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64B9ADFA-3260-75D4-A574-BEB83623919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Background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EA759A45-CB1E-8431-5C53-460D87BEC4D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1470782"/>
            <a:ext cx="6233400" cy="29543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latin typeface="Arial"/>
              </a:rPr>
              <a:t>The Office of Personnel Management provided </a:t>
            </a:r>
            <a:r>
              <a:rPr lang="en">
                <a:latin typeface="Arial"/>
                <a:hlinkClick r:id="rId3"/>
              </a:rPr>
              <a:t>guidance</a:t>
            </a:r>
            <a:r>
              <a:rPr lang="en">
                <a:latin typeface="Arial"/>
              </a:rPr>
              <a:t> related to </a:t>
            </a:r>
            <a:r>
              <a:rPr lang="en">
                <a:solidFill>
                  <a:schemeClr val="tx2"/>
                </a:solidFill>
                <a:latin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Order 14151</a:t>
            </a:r>
            <a:r>
              <a:rPr lang="en">
                <a:latin typeface="Arial"/>
              </a:rPr>
              <a:t>, </a:t>
            </a:r>
            <a:r>
              <a:rPr lang="en" i="1">
                <a:latin typeface="Arial"/>
              </a:rPr>
              <a:t>Ending Radical and Wasteful Government DEI Programs and Preferencing</a:t>
            </a:r>
          </a:p>
          <a:p>
            <a:pPr lvl="2">
              <a:buFont typeface="Wingdings"/>
              <a:buChar char="§"/>
            </a:pPr>
            <a:endParaRPr lang="en">
              <a:latin typeface="Arial"/>
            </a:endParaRPr>
          </a:p>
          <a:p>
            <a:pPr lvl="2">
              <a:buFont typeface="Wingdings"/>
              <a:buChar char="§"/>
            </a:pPr>
            <a:r>
              <a:rPr lang="en">
                <a:latin typeface="Arial"/>
              </a:rPr>
              <a:t>"Withdraw any final or pending documents, directives, orders, materials, and equity plans issued by the agency in response to now-repealed Executive Order 14035."</a:t>
            </a:r>
          </a:p>
          <a:p>
            <a:pPr marL="1054100" lvl="2" indent="0">
              <a:buNone/>
            </a:pPr>
            <a:endParaRPr lang="en">
              <a:latin typeface="Arial"/>
            </a:endParaRPr>
          </a:p>
          <a:p>
            <a:pPr lvl="2">
              <a:buFont typeface="Wingdings"/>
              <a:buChar char="§"/>
            </a:pPr>
            <a:r>
              <a:rPr lang="en">
                <a:latin typeface="Arial"/>
              </a:rPr>
              <a:t>"Take down all outward facing media (websites, social media accounts, etc.) of DEIA offices"</a:t>
            </a:r>
          </a:p>
          <a:p>
            <a:pPr marL="1054100" lvl="2" indent="0">
              <a:buNone/>
            </a:pPr>
            <a:endParaRPr lang="en">
              <a:latin typeface="Arial"/>
            </a:endParaRPr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BEEA7BCE-340F-7CBD-6AC8-94F2502B8AD1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9658A7AD-E280-B3AD-AA03-49758268FADF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088C9A89-0451-FFD2-F54B-3CA32496180E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D14E4090-50CC-F727-19A4-77F9A6289CE2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5632DD2C-9EF9-D983-806C-C928763BDA96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9253E477-50BD-5419-FFF6-7F02CD196F83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DF5E07BD-8631-6557-E0B1-816FC20F41D6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AAE5A736-C3AE-10D9-7A0C-5F17EEC47FF5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2872302A-0844-A81A-A3C3-13971C5CD9B7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B5FDBFCE-E526-47FC-A3DF-264C32D23D45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A4CF5A5E-2A26-A5A0-1DA7-52A603B7BA24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6619814F-20B7-C8D5-05BD-0726566BAE0B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87102486-2E52-1A5E-3ED3-450ABF4D6909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59BAD7A6-3AC4-D9E0-193B-C95906D5F94D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091121E8-4F0B-6684-7C36-8E8D56135352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403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33AE49D5-EE72-29BA-E83D-58240A64A1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7D245503-4BE7-C953-8FAA-2F6903728E2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TIMELINE</a:t>
            </a:r>
            <a:endParaRPr lang="en-US"/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D5CC3266-781B-2946-558B-EF5B669E1C0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1470782"/>
            <a:ext cx="6233400" cy="29543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tx2"/>
                </a:solidFill>
                <a:latin typeface="Arial"/>
              </a:rPr>
              <a:t>January 21:</a:t>
            </a:r>
            <a:r>
              <a:rPr lang="en">
                <a:latin typeface="Arial"/>
              </a:rPr>
              <a:t> Federal health agencies ordered to pause all external communications</a:t>
            </a:r>
            <a:endParaRPr lang="en-US"/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latin typeface="Arial"/>
              </a:rPr>
              <a:t>MMWR suspends publication for first time since 1952</a:t>
            </a: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</a:rPr>
              <a:t>January 30:</a:t>
            </a:r>
            <a:r>
              <a:rPr lang="en">
                <a:latin typeface="Arial"/>
              </a:rPr>
              <a:t> USDA orders deletion of webpages referencing climate change</a:t>
            </a: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</a:rPr>
              <a:t>January 31: </a:t>
            </a:r>
            <a:r>
              <a:rPr lang="en">
                <a:latin typeface="Arial"/>
              </a:rPr>
              <a:t>CDC removes data sets &amp; webpages discussing gender identity and equity</a:t>
            </a:r>
          </a:p>
          <a:p>
            <a:pPr lvl="1">
              <a:buClr>
                <a:srgbClr val="FFB632"/>
              </a:buClr>
            </a:pPr>
            <a:r>
              <a:rPr lang="en">
                <a:latin typeface="Arial"/>
              </a:rPr>
              <a:t>Also retraction/recall of research articles containing banned terms related to gender/sexuality</a:t>
            </a:r>
          </a:p>
          <a:p>
            <a:pPr marL="1054100" lvl="2" indent="0">
              <a:buNone/>
            </a:pPr>
            <a:endParaRPr lang="en">
              <a:latin typeface="Arial"/>
            </a:endParaRPr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DF825A2E-7090-5042-16EC-AD6F60A25279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51641BFE-3BE8-0AED-BA49-E1B88985013E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E4A348E2-FD8C-B6BF-AB4A-78BB36D3A0B6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F00CD5E2-3805-86C0-8A99-EDEC1EA40312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F26E433E-5D49-9FD2-7140-590BD7DA6C32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EB626521-83BA-2728-EEC7-C60C1654040F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CEFDE561-3FF4-5B6A-5DFE-E02C96D8DE6E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2019647D-22E0-64BF-D552-0A222BA0B3DC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AD98B844-2991-62B2-BF43-437B2FF3D6A9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6669F881-E830-1D82-1266-493331AB0942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C8731FB7-CB68-CF0A-30EC-0AEB978F3507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96087C21-F3D4-C998-4156-29A0901ECB02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364BA574-DDD5-7359-E3B5-C648345F9B9E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43791ACA-4CF0-48B9-A7B4-BE1B35B7E852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0643F07E-2007-C7B6-6B63-E9794982418F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5682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0FB6054E-EBFD-BAE4-3BA2-0694F6AEDF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91E1C918-7251-AFCA-BE5B-8D239D1145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TIMELINE</a:t>
            </a:r>
            <a:endParaRPr lang="en-US"/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864D299B-3D88-5D53-E9CF-6AAF92A4B2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1230586"/>
            <a:ext cx="6233400" cy="29543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tx2"/>
                </a:solidFill>
                <a:latin typeface="Arial"/>
              </a:rPr>
              <a:t>Early February: </a:t>
            </a:r>
            <a:r>
              <a:rPr lang="en">
                <a:latin typeface="Arial"/>
              </a:rPr>
              <a:t>Widespread purging of references to climate change from numerous agency websites</a:t>
            </a:r>
          </a:p>
          <a:p>
            <a:endParaRPr lang="en">
              <a:latin typeface="Arial"/>
            </a:endParaRPr>
          </a:p>
          <a:p>
            <a:r>
              <a:rPr lang="en">
                <a:solidFill>
                  <a:schemeClr val="tx2"/>
                </a:solidFill>
                <a:latin typeface="Arial"/>
              </a:rPr>
              <a:t>February 6:</a:t>
            </a:r>
            <a:r>
              <a:rPr lang="en">
                <a:latin typeface="Arial"/>
              </a:rPr>
              <a:t> MMWR resumes publication </a:t>
            </a:r>
            <a:endParaRPr lang="en-US"/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</a:rPr>
              <a:t>February 11:</a:t>
            </a:r>
            <a:r>
              <a:rPr lang="en">
                <a:latin typeface="Arial"/>
              </a:rPr>
              <a:t> Judge orders restoration of some CDC/FDA content (</a:t>
            </a:r>
            <a:r>
              <a:rPr lang="en" i="1">
                <a:hlinkClick r:id="rId3"/>
              </a:rPr>
              <a:t>Doctors for America v. Office of Personnel Management et al</a:t>
            </a:r>
            <a:r>
              <a:rPr lang="en">
                <a:latin typeface="Arial"/>
              </a:rPr>
              <a:t>)</a:t>
            </a:r>
            <a:endParaRPr lang="en"/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</a:rPr>
              <a:t>February 24:</a:t>
            </a:r>
            <a:r>
              <a:rPr lang="en">
                <a:latin typeface="Arial"/>
              </a:rPr>
              <a:t> Lawsuit demanding restoration of climate change data to USDA website (</a:t>
            </a:r>
            <a:r>
              <a:rPr lang="en" i="1">
                <a:hlinkClick r:id="rId4"/>
              </a:rPr>
              <a:t>Northeast Organic Farming Association of New York v. U.S. Department of Agriculture</a:t>
            </a:r>
            <a:r>
              <a:rPr lang="en"/>
              <a:t>)</a:t>
            </a:r>
          </a:p>
          <a:p>
            <a:pPr>
              <a:buClr>
                <a:srgbClr val="FFB632"/>
              </a:buClr>
            </a:pPr>
            <a:endParaRPr lang="en"/>
          </a:p>
          <a:p>
            <a:pPr>
              <a:buClr>
                <a:srgbClr val="FFB632"/>
              </a:buClr>
            </a:pPr>
            <a:r>
              <a:rPr lang="en">
                <a:latin typeface="Arial"/>
                <a:cs typeface="Arial"/>
              </a:rPr>
              <a:t>Numerous efforts to download/archive federal data/websites</a:t>
            </a:r>
            <a:endParaRPr lang="en"/>
          </a:p>
          <a:p>
            <a:pPr>
              <a:buClr>
                <a:srgbClr val="FFB632"/>
              </a:buClr>
            </a:pPr>
            <a:endParaRPr lang="en">
              <a:latin typeface="Arial"/>
              <a:cs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  <a:cs typeface="Arial"/>
            </a:endParaRPr>
          </a:p>
          <a:p>
            <a:pPr marL="127000" indent="0">
              <a:buClr>
                <a:srgbClr val="FFB632"/>
              </a:buClr>
              <a:buNone/>
            </a:pPr>
            <a:endParaRPr lang="en">
              <a:latin typeface="Arial"/>
              <a:cs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 marL="1054100" lvl="2" indent="0">
              <a:buClr>
                <a:srgbClr val="FFFFFF"/>
              </a:buClr>
              <a:buNone/>
            </a:pPr>
            <a:endParaRPr lang="en">
              <a:latin typeface="Arial"/>
            </a:endParaRPr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3C253581-8283-6FD0-5140-5D8E14953FDD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8CDD5457-0024-9191-6F54-3776847B10C5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366465EC-E5B4-7522-5081-539A46754FFC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6FF38CD6-EBD2-02FE-BD77-12EF35D35A8A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70DF9DC8-8A85-50D7-9809-C23FF50E5E96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A91F607F-A50D-9BED-C5A3-705ADB35E0C0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DDF789CC-A494-4E85-D8CF-33811BEE316A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31472254-EC87-AC0D-9C32-49A1E8BBFE3C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64287C6C-FE98-2641-E6D8-37D7BB5D8972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7BF1B9B3-531A-66EE-2822-31251D0C8500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72D007DB-FDC1-65D6-CF38-C7B1EA8B0A6E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95A5E8E9-AD43-48A1-3D95-B5EE78B49FAD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998DCCCD-380F-A550-49DA-D4FE057D48FC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FCCA9CEC-5C6D-232A-7203-C14F1DF8607C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7D42DC1D-0D15-AAC6-B729-12039627607D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8841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630B6808-A7C2-E609-E042-5BB49D7F63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B304C30E-7013-0040-4A2D-D5A95B98A3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TIMELINE</a:t>
            </a:r>
            <a:endParaRPr lang="en-US"/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E9FE6313-CE75-6787-020E-567D90224F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1062946"/>
            <a:ext cx="6233400" cy="33506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>
                <a:solidFill>
                  <a:schemeClr val="tx2"/>
                </a:solidFill>
                <a:latin typeface="Arial"/>
              </a:rPr>
              <a:t>NCI: </a:t>
            </a:r>
            <a:r>
              <a:rPr lang="en">
                <a:solidFill>
                  <a:srgbClr val="FFFFFF"/>
                </a:solidFill>
                <a:latin typeface="Arial"/>
                <a:cs typeface="Arial"/>
              </a:rPr>
              <a:t>Researchers prohibited from submitting publications containing terms like: vaccine, fluoride, autism (</a:t>
            </a:r>
            <a:r>
              <a:rPr lang="en">
                <a:solidFill>
                  <a:srgbClr val="FFFFFF"/>
                </a:solidFill>
                <a:cs typeface="Arial"/>
                <a:hlinkClick r:id="rId3"/>
              </a:rPr>
              <a:t>https://www.propublica.org/article/national-cancer-institute-flagged-topics-vaccines-autism-rfk-jr</a:t>
            </a:r>
            <a:r>
              <a:rPr lang="en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lang="en-US">
              <a:solidFill>
                <a:schemeClr val="tx2"/>
              </a:solidFill>
            </a:endParaRPr>
          </a:p>
          <a:p>
            <a:endParaRPr lang="en">
              <a:latin typeface="Arial"/>
            </a:endParaRPr>
          </a:p>
          <a:p>
            <a:r>
              <a:rPr lang="en">
                <a:solidFill>
                  <a:schemeClr val="tx2"/>
                </a:solidFill>
                <a:latin typeface="Arial"/>
              </a:rPr>
              <a:t>USCG Academy:</a:t>
            </a:r>
            <a:r>
              <a:rPr lang="en">
                <a:latin typeface="Arial"/>
              </a:rPr>
              <a:t> "climate change" censored from curriculum (</a:t>
            </a:r>
            <a:r>
              <a:rPr lang="en">
                <a:hlinkClick r:id="rId4"/>
              </a:rPr>
              <a:t>https://insideclimatenews.org/news/07032025/coast-guard-academy-censors-climate-change-terminology/</a:t>
            </a:r>
            <a:r>
              <a:rPr lang="en">
                <a:latin typeface="Arial"/>
              </a:rPr>
              <a:t>)</a:t>
            </a:r>
            <a:endParaRPr lang="en-US"/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</a:rPr>
              <a:t>EPA:</a:t>
            </a:r>
            <a:r>
              <a:rPr lang="en">
                <a:latin typeface="Arial"/>
              </a:rPr>
              <a:t> Office of Research and Development to be substantially eliminated (</a:t>
            </a:r>
            <a:r>
              <a:rPr lang="en">
                <a:hlinkClick r:id="rId5"/>
              </a:rPr>
              <a:t>https://www.nytimes.com/2025/03/17/climate/trump-eliminates-epa-science.html?unlocked_article_code=1.6U4.qBUb.4jGpdWZTrgzY&amp;smid=url-share</a:t>
            </a:r>
            <a:r>
              <a:rPr lang="en"/>
              <a:t> </a:t>
            </a:r>
            <a:r>
              <a:rPr lang="en">
                <a:latin typeface="Arial"/>
              </a:rPr>
              <a:t>)</a:t>
            </a:r>
            <a:endParaRPr lang="en"/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  <a:cs typeface="Arial"/>
              </a:rPr>
              <a:t>Current situation is very much unsettled</a:t>
            </a:r>
          </a:p>
          <a:p>
            <a:pPr>
              <a:buClr>
                <a:srgbClr val="FFB632"/>
              </a:buClr>
            </a:pPr>
            <a:endParaRPr lang="en">
              <a:latin typeface="Arial"/>
              <a:cs typeface="Arial"/>
            </a:endParaRPr>
          </a:p>
          <a:p>
            <a:pPr marL="127000" indent="0">
              <a:buClr>
                <a:srgbClr val="FFB632"/>
              </a:buClr>
              <a:buNone/>
            </a:pPr>
            <a:endParaRPr lang="en">
              <a:latin typeface="Arial"/>
              <a:cs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 marL="1054100" lvl="2" indent="0">
              <a:buClr>
                <a:srgbClr val="FFFFFF"/>
              </a:buClr>
              <a:buNone/>
            </a:pPr>
            <a:endParaRPr lang="en">
              <a:latin typeface="Arial"/>
            </a:endParaRPr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F7FFBA77-193E-005F-4211-7531A8542690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20F040DC-8FBF-C7B3-3F04-934BD187EDA6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91570D3C-A4E2-9EB1-818D-8F9DF0D44B04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C5736663-5506-F291-C753-10D96D838E2B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781B2427-0CC6-A0F3-F8EC-5EE770E12DDC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0F7D2F1A-8F07-62AC-F105-880BB65DB2E0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CA3CA566-F8CD-0850-C56B-F03BC35DCCD5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6000390B-B79B-32F5-F868-E8E7B6B840D5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C1D95ED1-3F4F-E6D3-C842-0C3802EA2661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D68B9537-68A6-C588-CA89-1ED242FA2310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0EE2C528-116B-D6FA-2B46-0B919E60B7AF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A73CC9D5-8940-7B35-3E97-F02FD1BCF520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4006E7B9-1FDD-0A89-C2AE-E6445BC36789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5299BFCD-574D-958E-1A57-E0BB12D308F0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14F0D25B-86B7-F14A-002A-D472CDAACD6A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0059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>
          <a:extLst>
            <a:ext uri="{FF2B5EF4-FFF2-40B4-BE49-F238E27FC236}">
              <a16:creationId xmlns:a16="http://schemas.microsoft.com/office/drawing/2014/main" id="{3E4725AE-5908-2299-F26C-3CB0F5EB90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6">
            <a:extLst>
              <a:ext uri="{FF2B5EF4-FFF2-40B4-BE49-F238E27FC236}">
                <a16:creationId xmlns:a16="http://schemas.microsoft.com/office/drawing/2014/main" id="{4134FE80-8BC0-4107-58E9-A2EC724ACF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5318358" cy="13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/>
              <a:t>BANNED TERMS IN FEDERAL RESEARCH</a:t>
            </a:r>
          </a:p>
        </p:txBody>
      </p:sp>
      <p:sp>
        <p:nvSpPr>
          <p:cNvPr id="143" name="Google Shape;143;p16">
            <a:extLst>
              <a:ext uri="{FF2B5EF4-FFF2-40B4-BE49-F238E27FC236}">
                <a16:creationId xmlns:a16="http://schemas.microsoft.com/office/drawing/2014/main" id="{DD51F5FB-8973-8442-FA0C-98ABF9D5327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20000" y="4141426"/>
            <a:ext cx="8336520" cy="9960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endParaRPr lang="en">
              <a:cs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  <a:cs typeface="Arial"/>
            </a:endParaRPr>
          </a:p>
          <a:p>
            <a:pPr>
              <a:buClr>
                <a:srgbClr val="FFB632"/>
              </a:buClr>
            </a:pPr>
            <a:r>
              <a:rPr lang="en">
                <a:solidFill>
                  <a:schemeClr val="tx2"/>
                </a:solidFill>
                <a:latin typeface="Arial"/>
                <a:cs typeface="Arial"/>
              </a:rPr>
              <a:t>Source: </a:t>
            </a:r>
            <a:r>
              <a:rPr lang="en">
                <a:solidFill>
                  <a:schemeClr val="tx2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https://www.nytimes.com/interactive/2025/03/07/us/trump-federal-agencies-websites-words-dei.html?unlocked_article_code=1.6U4.9vrT.SK3JT1kxePT7&amp;smid=url-share</a:t>
            </a:r>
            <a:r>
              <a:rPr lang="en">
                <a:solidFill>
                  <a:schemeClr val="tx2"/>
                </a:solidFill>
                <a:cs typeface="Arial"/>
              </a:rPr>
              <a:t> </a:t>
            </a:r>
            <a:endParaRPr lang="en">
              <a:solidFill>
                <a:schemeClr val="tx2"/>
              </a:solidFill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  <a:cs typeface="Arial"/>
            </a:endParaRPr>
          </a:p>
          <a:p>
            <a:pPr marL="127000" indent="0">
              <a:buClr>
                <a:srgbClr val="FFB632"/>
              </a:buClr>
              <a:buNone/>
            </a:pPr>
            <a:endParaRPr lang="en">
              <a:latin typeface="Arial"/>
              <a:cs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>
              <a:buClr>
                <a:srgbClr val="FFB632"/>
              </a:buClr>
            </a:pPr>
            <a:endParaRPr lang="en">
              <a:latin typeface="Arial"/>
            </a:endParaRPr>
          </a:p>
          <a:p>
            <a:pPr marL="1054100" lvl="2" indent="0">
              <a:buClr>
                <a:srgbClr val="FFFFFF"/>
              </a:buClr>
              <a:buNone/>
            </a:pPr>
            <a:endParaRPr lang="en">
              <a:latin typeface="Arial"/>
            </a:endParaRPr>
          </a:p>
        </p:txBody>
      </p:sp>
      <p:sp>
        <p:nvSpPr>
          <p:cNvPr id="144" name="Google Shape;144;p16">
            <a:extLst>
              <a:ext uri="{FF2B5EF4-FFF2-40B4-BE49-F238E27FC236}">
                <a16:creationId xmlns:a16="http://schemas.microsoft.com/office/drawing/2014/main" id="{F4404A13-5BED-CDB4-B7CB-A5C8761A6FCD}"/>
              </a:ext>
            </a:extLst>
          </p:cNvPr>
          <p:cNvSpPr/>
          <p:nvPr/>
        </p:nvSpPr>
        <p:spPr>
          <a:xfrm>
            <a:off x="7546751" y="940338"/>
            <a:ext cx="213431" cy="214685"/>
          </a:xfrm>
          <a:custGeom>
            <a:avLst/>
            <a:gdLst/>
            <a:ahLst/>
            <a:cxnLst/>
            <a:rect l="l" t="t" r="r" b="b"/>
            <a:pathLst>
              <a:path w="3065" h="3083" fill="none" extrusionOk="0">
                <a:moveTo>
                  <a:pt x="3065" y="1551"/>
                </a:moveTo>
                <a:cubicBezTo>
                  <a:pt x="3065" y="2388"/>
                  <a:pt x="2388" y="3083"/>
                  <a:pt x="1533" y="3083"/>
                </a:cubicBezTo>
                <a:cubicBezTo>
                  <a:pt x="678" y="3083"/>
                  <a:pt x="1" y="2388"/>
                  <a:pt x="1" y="1551"/>
                </a:cubicBezTo>
                <a:cubicBezTo>
                  <a:pt x="1" y="696"/>
                  <a:pt x="678" y="1"/>
                  <a:pt x="1533" y="1"/>
                </a:cubicBezTo>
                <a:cubicBezTo>
                  <a:pt x="2388" y="1"/>
                  <a:pt x="3065" y="696"/>
                  <a:pt x="3065" y="155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6">
            <a:extLst>
              <a:ext uri="{FF2B5EF4-FFF2-40B4-BE49-F238E27FC236}">
                <a16:creationId xmlns:a16="http://schemas.microsoft.com/office/drawing/2014/main" id="{FDF8EB5A-F97D-76B5-1ED0-3F3FAB06C1FC}"/>
              </a:ext>
            </a:extLst>
          </p:cNvPr>
          <p:cNvSpPr/>
          <p:nvPr/>
        </p:nvSpPr>
        <p:spPr>
          <a:xfrm>
            <a:off x="7093638" y="832531"/>
            <a:ext cx="107827" cy="107819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6">
            <a:extLst>
              <a:ext uri="{FF2B5EF4-FFF2-40B4-BE49-F238E27FC236}">
                <a16:creationId xmlns:a16="http://schemas.microsoft.com/office/drawing/2014/main" id="{48BD4B05-FD49-7673-F17F-A6F37B9CF998}"/>
              </a:ext>
            </a:extLst>
          </p:cNvPr>
          <p:cNvSpPr/>
          <p:nvPr/>
        </p:nvSpPr>
        <p:spPr>
          <a:xfrm rot="-1685758">
            <a:off x="8328153" y="1334059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6">
            <a:extLst>
              <a:ext uri="{FF2B5EF4-FFF2-40B4-BE49-F238E27FC236}">
                <a16:creationId xmlns:a16="http://schemas.microsoft.com/office/drawing/2014/main" id="{12943691-5266-C2DA-6798-BF87314AF554}"/>
              </a:ext>
            </a:extLst>
          </p:cNvPr>
          <p:cNvSpPr/>
          <p:nvPr/>
        </p:nvSpPr>
        <p:spPr>
          <a:xfrm>
            <a:off x="8104063" y="726960"/>
            <a:ext cx="213431" cy="21340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8" name="Google Shape;148;p16">
            <a:extLst>
              <a:ext uri="{FF2B5EF4-FFF2-40B4-BE49-F238E27FC236}">
                <a16:creationId xmlns:a16="http://schemas.microsoft.com/office/drawing/2014/main" id="{44AFA7FE-4F02-2F92-6B7B-79E1AEFF9B23}"/>
              </a:ext>
            </a:extLst>
          </p:cNvPr>
          <p:cNvGrpSpPr/>
          <p:nvPr/>
        </p:nvGrpSpPr>
        <p:grpSpPr>
          <a:xfrm>
            <a:off x="7862872" y="3134764"/>
            <a:ext cx="695830" cy="243805"/>
            <a:chOff x="2271950" y="2722775"/>
            <a:chExt cx="575875" cy="201775"/>
          </a:xfrm>
        </p:grpSpPr>
        <p:sp>
          <p:nvSpPr>
            <p:cNvPr id="149" name="Google Shape;149;p16">
              <a:extLst>
                <a:ext uri="{FF2B5EF4-FFF2-40B4-BE49-F238E27FC236}">
                  <a16:creationId xmlns:a16="http://schemas.microsoft.com/office/drawing/2014/main" id="{5A5BD8B7-446A-A939-042D-BF62DD44FFA9}"/>
                </a:ext>
              </a:extLst>
            </p:cNvPr>
            <p:cNvSpPr/>
            <p:nvPr/>
          </p:nvSpPr>
          <p:spPr>
            <a:xfrm>
              <a:off x="2562325" y="2722775"/>
              <a:ext cx="285500" cy="201775"/>
            </a:xfrm>
            <a:custGeom>
              <a:avLst/>
              <a:gdLst/>
              <a:ahLst/>
              <a:cxnLst/>
              <a:rect l="l" t="t" r="r" b="b"/>
              <a:pathLst>
                <a:path w="11420" h="8071" fill="none" extrusionOk="0">
                  <a:moveTo>
                    <a:pt x="0" y="0"/>
                  </a:moveTo>
                  <a:cubicBezTo>
                    <a:pt x="2280" y="0"/>
                    <a:pt x="4240" y="1639"/>
                    <a:pt x="4668" y="3884"/>
                  </a:cubicBezTo>
                  <a:cubicBezTo>
                    <a:pt x="6395" y="3403"/>
                    <a:pt x="8177" y="4418"/>
                    <a:pt x="8640" y="6164"/>
                  </a:cubicBezTo>
                  <a:cubicBezTo>
                    <a:pt x="9976" y="5594"/>
                    <a:pt x="11419" y="6645"/>
                    <a:pt x="11294" y="8070"/>
                  </a:cubicBezTo>
                  <a:lnTo>
                    <a:pt x="8444" y="8070"/>
                  </a:ln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6">
              <a:extLst>
                <a:ext uri="{FF2B5EF4-FFF2-40B4-BE49-F238E27FC236}">
                  <a16:creationId xmlns:a16="http://schemas.microsoft.com/office/drawing/2014/main" id="{DB9B10DF-69BC-8364-8088-DBDD5991EBB1}"/>
                </a:ext>
              </a:extLst>
            </p:cNvPr>
            <p:cNvSpPr/>
            <p:nvPr/>
          </p:nvSpPr>
          <p:spPr>
            <a:xfrm>
              <a:off x="2501750" y="2722775"/>
              <a:ext cx="36100" cy="13375"/>
            </a:xfrm>
            <a:custGeom>
              <a:avLst/>
              <a:gdLst/>
              <a:ahLst/>
              <a:cxnLst/>
              <a:rect l="l" t="t" r="r" b="b"/>
              <a:pathLst>
                <a:path w="1444" h="535" fill="none" extrusionOk="0">
                  <a:moveTo>
                    <a:pt x="1443" y="0"/>
                  </a:moveTo>
                  <a:cubicBezTo>
                    <a:pt x="1443" y="0"/>
                    <a:pt x="428" y="107"/>
                    <a:pt x="0" y="535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6">
              <a:extLst>
                <a:ext uri="{FF2B5EF4-FFF2-40B4-BE49-F238E27FC236}">
                  <a16:creationId xmlns:a16="http://schemas.microsoft.com/office/drawing/2014/main" id="{93F393B7-8751-528D-9AA4-0402FA96DE89}"/>
                </a:ext>
              </a:extLst>
            </p:cNvPr>
            <p:cNvSpPr/>
            <p:nvPr/>
          </p:nvSpPr>
          <p:spPr>
            <a:xfrm>
              <a:off x="2271950" y="2870625"/>
              <a:ext cx="477450" cy="53475"/>
            </a:xfrm>
            <a:custGeom>
              <a:avLst/>
              <a:gdLst/>
              <a:ahLst/>
              <a:cxnLst/>
              <a:rect l="l" t="t" r="r" b="b"/>
              <a:pathLst>
                <a:path w="19098" h="2139" fill="none" extrusionOk="0">
                  <a:moveTo>
                    <a:pt x="19097" y="2138"/>
                  </a:moveTo>
                  <a:lnTo>
                    <a:pt x="0" y="2138"/>
                  </a:lnTo>
                  <a:cubicBezTo>
                    <a:pt x="0" y="2138"/>
                    <a:pt x="374" y="1"/>
                    <a:pt x="2476" y="179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6">
              <a:extLst>
                <a:ext uri="{FF2B5EF4-FFF2-40B4-BE49-F238E27FC236}">
                  <a16:creationId xmlns:a16="http://schemas.microsoft.com/office/drawing/2014/main" id="{8F0B300D-3E51-72A4-9888-CB8CE67F3B49}"/>
                </a:ext>
              </a:extLst>
            </p:cNvPr>
            <p:cNvSpPr/>
            <p:nvPr/>
          </p:nvSpPr>
          <p:spPr>
            <a:xfrm>
              <a:off x="2709725" y="2836775"/>
              <a:ext cx="39675" cy="20950"/>
            </a:xfrm>
            <a:custGeom>
              <a:avLst/>
              <a:gdLst/>
              <a:ahLst/>
              <a:cxnLst/>
              <a:rect l="l" t="t" r="r" b="b"/>
              <a:pathLst>
                <a:path w="1587" h="838" fill="none" extrusionOk="0">
                  <a:moveTo>
                    <a:pt x="1" y="1"/>
                  </a:moveTo>
                  <a:cubicBezTo>
                    <a:pt x="1" y="1"/>
                    <a:pt x="1159" y="108"/>
                    <a:pt x="1586" y="838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6">
              <a:extLst>
                <a:ext uri="{FF2B5EF4-FFF2-40B4-BE49-F238E27FC236}">
                  <a16:creationId xmlns:a16="http://schemas.microsoft.com/office/drawing/2014/main" id="{6D363504-5552-05D0-5920-895FAF8620ED}"/>
                </a:ext>
              </a:extLst>
            </p:cNvPr>
            <p:cNvSpPr/>
            <p:nvPr/>
          </p:nvSpPr>
          <p:spPr>
            <a:xfrm>
              <a:off x="2375275" y="2798475"/>
              <a:ext cx="85075" cy="27200"/>
            </a:xfrm>
            <a:custGeom>
              <a:avLst/>
              <a:gdLst/>
              <a:ahLst/>
              <a:cxnLst/>
              <a:rect l="l" t="t" r="r" b="b"/>
              <a:pathLst>
                <a:path w="3403" h="1088" fill="none" extrusionOk="0">
                  <a:moveTo>
                    <a:pt x="3403" y="357"/>
                  </a:moveTo>
                  <a:cubicBezTo>
                    <a:pt x="3403" y="357"/>
                    <a:pt x="1301" y="1"/>
                    <a:pt x="0" y="1087"/>
                  </a:cubicBezTo>
                </a:path>
              </a:pathLst>
            </a:custGeom>
            <a:noFill/>
            <a:ln w="9525" cap="flat" cmpd="sng">
              <a:solidFill>
                <a:schemeClr val="dk1"/>
              </a:solidFill>
              <a:prstDash val="solid"/>
              <a:miter lim="17814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4" name="Google Shape;154;p16">
            <a:extLst>
              <a:ext uri="{FF2B5EF4-FFF2-40B4-BE49-F238E27FC236}">
                <a16:creationId xmlns:a16="http://schemas.microsoft.com/office/drawing/2014/main" id="{25751409-3942-0D7C-C27C-2479432F46EC}"/>
              </a:ext>
            </a:extLst>
          </p:cNvPr>
          <p:cNvSpPr/>
          <p:nvPr/>
        </p:nvSpPr>
        <p:spPr>
          <a:xfrm rot="7201932">
            <a:off x="8171962" y="1678403"/>
            <a:ext cx="371928" cy="370031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6">
            <a:extLst>
              <a:ext uri="{FF2B5EF4-FFF2-40B4-BE49-F238E27FC236}">
                <a16:creationId xmlns:a16="http://schemas.microsoft.com/office/drawing/2014/main" id="{DC5605BE-6C5C-1DE9-D37A-DB4C7FD9B31A}"/>
              </a:ext>
            </a:extLst>
          </p:cNvPr>
          <p:cNvSpPr/>
          <p:nvPr/>
        </p:nvSpPr>
        <p:spPr>
          <a:xfrm rot="7198898">
            <a:off x="7394787" y="2161519"/>
            <a:ext cx="700377" cy="696805"/>
          </a:xfrm>
          <a:custGeom>
            <a:avLst/>
            <a:gdLst/>
            <a:ahLst/>
            <a:cxnLst/>
            <a:rect l="l" t="t" r="r" b="b"/>
            <a:pathLst>
              <a:path w="207404" h="206346" extrusionOk="0">
                <a:moveTo>
                  <a:pt x="103944" y="65896"/>
                </a:moveTo>
                <a:cubicBezTo>
                  <a:pt x="114099" y="65896"/>
                  <a:pt x="124406" y="70041"/>
                  <a:pt x="132114" y="79198"/>
                </a:cubicBezTo>
                <a:cubicBezTo>
                  <a:pt x="145426" y="94943"/>
                  <a:pt x="143422" y="118417"/>
                  <a:pt x="127677" y="131728"/>
                </a:cubicBezTo>
                <a:lnTo>
                  <a:pt x="127677" y="131585"/>
                </a:lnTo>
                <a:cubicBezTo>
                  <a:pt x="120415" y="137698"/>
                  <a:pt x="112071" y="140425"/>
                  <a:pt x="103930" y="140425"/>
                </a:cubicBezTo>
                <a:cubicBezTo>
                  <a:pt x="83668" y="140425"/>
                  <a:pt x="64659" y="123539"/>
                  <a:pt x="66701" y="99952"/>
                </a:cubicBezTo>
                <a:cubicBezTo>
                  <a:pt x="68530" y="78838"/>
                  <a:pt x="86000" y="65896"/>
                  <a:pt x="103944" y="65896"/>
                </a:cubicBezTo>
                <a:close/>
                <a:moveTo>
                  <a:pt x="102774" y="1"/>
                </a:moveTo>
                <a:cubicBezTo>
                  <a:pt x="96620" y="1"/>
                  <a:pt x="91449" y="4960"/>
                  <a:pt x="91178" y="11209"/>
                </a:cubicBezTo>
                <a:lnTo>
                  <a:pt x="90891" y="17507"/>
                </a:lnTo>
                <a:cubicBezTo>
                  <a:pt x="90748" y="22516"/>
                  <a:pt x="87456" y="26810"/>
                  <a:pt x="82589" y="28242"/>
                </a:cubicBezTo>
                <a:cubicBezTo>
                  <a:pt x="81015" y="28671"/>
                  <a:pt x="79297" y="29244"/>
                  <a:pt x="77723" y="29816"/>
                </a:cubicBezTo>
                <a:cubicBezTo>
                  <a:pt x="76506" y="30222"/>
                  <a:pt x="75252" y="30418"/>
                  <a:pt x="74008" y="30418"/>
                </a:cubicBezTo>
                <a:cubicBezTo>
                  <a:pt x="70424" y="30418"/>
                  <a:pt x="66929" y="28784"/>
                  <a:pt x="64698" y="25808"/>
                </a:cubicBezTo>
                <a:lnTo>
                  <a:pt x="60976" y="20799"/>
                </a:lnTo>
                <a:cubicBezTo>
                  <a:pt x="58608" y="17777"/>
                  <a:pt x="55122" y="16200"/>
                  <a:pt x="51633" y="16200"/>
                </a:cubicBezTo>
                <a:cubicBezTo>
                  <a:pt x="49008" y="16200"/>
                  <a:pt x="46381" y="17094"/>
                  <a:pt x="44229" y="18938"/>
                </a:cubicBezTo>
                <a:lnTo>
                  <a:pt x="30918" y="30102"/>
                </a:lnTo>
                <a:cubicBezTo>
                  <a:pt x="25908" y="34396"/>
                  <a:pt x="25335" y="41983"/>
                  <a:pt x="29773" y="46849"/>
                </a:cubicBezTo>
                <a:lnTo>
                  <a:pt x="34067" y="51573"/>
                </a:lnTo>
                <a:cubicBezTo>
                  <a:pt x="37502" y="55151"/>
                  <a:pt x="38218" y="60590"/>
                  <a:pt x="35784" y="64884"/>
                </a:cubicBezTo>
                <a:cubicBezTo>
                  <a:pt x="34925" y="66459"/>
                  <a:pt x="34067" y="68033"/>
                  <a:pt x="33351" y="69465"/>
                </a:cubicBezTo>
                <a:cubicBezTo>
                  <a:pt x="31443" y="73536"/>
                  <a:pt x="27385" y="76024"/>
                  <a:pt x="23089" y="76024"/>
                </a:cubicBezTo>
                <a:cubicBezTo>
                  <a:pt x="22552" y="76024"/>
                  <a:pt x="22011" y="75985"/>
                  <a:pt x="21471" y="75906"/>
                </a:cubicBezTo>
                <a:lnTo>
                  <a:pt x="15173" y="75047"/>
                </a:lnTo>
                <a:cubicBezTo>
                  <a:pt x="14730" y="74999"/>
                  <a:pt x="14290" y="74975"/>
                  <a:pt x="13855" y="74975"/>
                </a:cubicBezTo>
                <a:cubicBezTo>
                  <a:pt x="7823" y="74975"/>
                  <a:pt x="2682" y="79498"/>
                  <a:pt x="2147" y="85639"/>
                </a:cubicBezTo>
                <a:lnTo>
                  <a:pt x="573" y="102958"/>
                </a:lnTo>
                <a:cubicBezTo>
                  <a:pt x="0" y="109542"/>
                  <a:pt x="5153" y="115268"/>
                  <a:pt x="11738" y="115554"/>
                </a:cubicBezTo>
                <a:lnTo>
                  <a:pt x="18036" y="115840"/>
                </a:lnTo>
                <a:cubicBezTo>
                  <a:pt x="23045" y="115984"/>
                  <a:pt x="27339" y="119419"/>
                  <a:pt x="28771" y="124142"/>
                </a:cubicBezTo>
                <a:cubicBezTo>
                  <a:pt x="29200" y="125860"/>
                  <a:pt x="29773" y="127434"/>
                  <a:pt x="30345" y="129152"/>
                </a:cubicBezTo>
                <a:cubicBezTo>
                  <a:pt x="31920" y="133875"/>
                  <a:pt x="30345" y="139028"/>
                  <a:pt x="26337" y="142034"/>
                </a:cubicBezTo>
                <a:lnTo>
                  <a:pt x="21328" y="146042"/>
                </a:lnTo>
                <a:cubicBezTo>
                  <a:pt x="16032" y="150050"/>
                  <a:pt x="15316" y="157636"/>
                  <a:pt x="19610" y="162789"/>
                </a:cubicBezTo>
                <a:lnTo>
                  <a:pt x="30775" y="175957"/>
                </a:lnTo>
                <a:cubicBezTo>
                  <a:pt x="33020" y="178745"/>
                  <a:pt x="36313" y="180150"/>
                  <a:pt x="39634" y="180150"/>
                </a:cubicBezTo>
                <a:cubicBezTo>
                  <a:pt x="42451" y="180150"/>
                  <a:pt x="45288" y="179139"/>
                  <a:pt x="47521" y="177102"/>
                </a:cubicBezTo>
                <a:lnTo>
                  <a:pt x="52102" y="172808"/>
                </a:lnTo>
                <a:cubicBezTo>
                  <a:pt x="54335" y="170747"/>
                  <a:pt x="57134" y="169717"/>
                  <a:pt x="59975" y="169717"/>
                </a:cubicBezTo>
                <a:cubicBezTo>
                  <a:pt x="61869" y="169717"/>
                  <a:pt x="63782" y="170175"/>
                  <a:pt x="65556" y="171091"/>
                </a:cubicBezTo>
                <a:cubicBezTo>
                  <a:pt x="66988" y="171949"/>
                  <a:pt x="68562" y="172808"/>
                  <a:pt x="70137" y="173524"/>
                </a:cubicBezTo>
                <a:cubicBezTo>
                  <a:pt x="74574" y="175671"/>
                  <a:pt x="77150" y="180538"/>
                  <a:pt x="76578" y="185404"/>
                </a:cubicBezTo>
                <a:lnTo>
                  <a:pt x="75719" y="191702"/>
                </a:lnTo>
                <a:cubicBezTo>
                  <a:pt x="74860" y="198286"/>
                  <a:pt x="79727" y="204155"/>
                  <a:pt x="86311" y="204727"/>
                </a:cubicBezTo>
                <a:lnTo>
                  <a:pt x="103487" y="206302"/>
                </a:lnTo>
                <a:cubicBezTo>
                  <a:pt x="103830" y="206331"/>
                  <a:pt x="104170" y="206345"/>
                  <a:pt x="104508" y="206345"/>
                </a:cubicBezTo>
                <a:cubicBezTo>
                  <a:pt x="110784" y="206345"/>
                  <a:pt x="115955" y="201386"/>
                  <a:pt x="116226" y="195137"/>
                </a:cubicBezTo>
                <a:lnTo>
                  <a:pt x="116513" y="188839"/>
                </a:lnTo>
                <a:cubicBezTo>
                  <a:pt x="116656" y="183830"/>
                  <a:pt x="119948" y="179536"/>
                  <a:pt x="124814" y="178104"/>
                </a:cubicBezTo>
                <a:cubicBezTo>
                  <a:pt x="126389" y="177675"/>
                  <a:pt x="128107" y="177102"/>
                  <a:pt x="129681" y="176530"/>
                </a:cubicBezTo>
                <a:cubicBezTo>
                  <a:pt x="130897" y="176124"/>
                  <a:pt x="132142" y="175928"/>
                  <a:pt x="133372" y="175928"/>
                </a:cubicBezTo>
                <a:cubicBezTo>
                  <a:pt x="136916" y="175928"/>
                  <a:pt x="140331" y="177562"/>
                  <a:pt x="142563" y="180538"/>
                </a:cubicBezTo>
                <a:lnTo>
                  <a:pt x="146428" y="185547"/>
                </a:lnTo>
                <a:cubicBezTo>
                  <a:pt x="148785" y="188473"/>
                  <a:pt x="152249" y="190014"/>
                  <a:pt x="155720" y="190014"/>
                </a:cubicBezTo>
                <a:cubicBezTo>
                  <a:pt x="158363" y="190014"/>
                  <a:pt x="161009" y="189121"/>
                  <a:pt x="163175" y="187265"/>
                </a:cubicBezTo>
                <a:lnTo>
                  <a:pt x="176486" y="176100"/>
                </a:lnTo>
                <a:cubicBezTo>
                  <a:pt x="181496" y="171806"/>
                  <a:pt x="182068" y="164220"/>
                  <a:pt x="177488" y="159354"/>
                </a:cubicBezTo>
                <a:lnTo>
                  <a:pt x="173337" y="154773"/>
                </a:lnTo>
                <a:cubicBezTo>
                  <a:pt x="169902" y="151052"/>
                  <a:pt x="169186" y="145613"/>
                  <a:pt x="171620" y="141318"/>
                </a:cubicBezTo>
                <a:cubicBezTo>
                  <a:pt x="172478" y="139744"/>
                  <a:pt x="173337" y="138313"/>
                  <a:pt x="174053" y="136738"/>
                </a:cubicBezTo>
                <a:cubicBezTo>
                  <a:pt x="175961" y="132667"/>
                  <a:pt x="180019" y="130179"/>
                  <a:pt x="184315" y="130179"/>
                </a:cubicBezTo>
                <a:cubicBezTo>
                  <a:pt x="184852" y="130179"/>
                  <a:pt x="185392" y="130218"/>
                  <a:pt x="185933" y="130297"/>
                </a:cubicBezTo>
                <a:lnTo>
                  <a:pt x="192231" y="131156"/>
                </a:lnTo>
                <a:cubicBezTo>
                  <a:pt x="192739" y="131222"/>
                  <a:pt x="193242" y="131254"/>
                  <a:pt x="193739" y="131254"/>
                </a:cubicBezTo>
                <a:cubicBezTo>
                  <a:pt x="199689" y="131254"/>
                  <a:pt x="204728" y="126641"/>
                  <a:pt x="205256" y="120564"/>
                </a:cubicBezTo>
                <a:lnTo>
                  <a:pt x="206831" y="103245"/>
                </a:lnTo>
                <a:cubicBezTo>
                  <a:pt x="207403" y="96660"/>
                  <a:pt x="202251" y="90935"/>
                  <a:pt x="195666" y="90649"/>
                </a:cubicBezTo>
                <a:lnTo>
                  <a:pt x="189368" y="90362"/>
                </a:lnTo>
                <a:cubicBezTo>
                  <a:pt x="184359" y="90219"/>
                  <a:pt x="180065" y="86927"/>
                  <a:pt x="178633" y="82060"/>
                </a:cubicBezTo>
                <a:cubicBezTo>
                  <a:pt x="178204" y="80343"/>
                  <a:pt x="177631" y="78768"/>
                  <a:pt x="177059" y="77194"/>
                </a:cubicBezTo>
                <a:cubicBezTo>
                  <a:pt x="175484" y="72470"/>
                  <a:pt x="177059" y="67174"/>
                  <a:pt x="181067" y="64169"/>
                </a:cubicBezTo>
                <a:lnTo>
                  <a:pt x="185933" y="60447"/>
                </a:lnTo>
                <a:cubicBezTo>
                  <a:pt x="191229" y="56296"/>
                  <a:pt x="192088" y="48710"/>
                  <a:pt x="187794" y="43700"/>
                </a:cubicBezTo>
                <a:lnTo>
                  <a:pt x="176629" y="30389"/>
                </a:lnTo>
                <a:cubicBezTo>
                  <a:pt x="174288" y="27657"/>
                  <a:pt x="170967" y="26244"/>
                  <a:pt x="167642" y="26244"/>
                </a:cubicBezTo>
                <a:cubicBezTo>
                  <a:pt x="164870" y="26244"/>
                  <a:pt x="162095" y="27226"/>
                  <a:pt x="159883" y="29244"/>
                </a:cubicBezTo>
                <a:lnTo>
                  <a:pt x="155302" y="33538"/>
                </a:lnTo>
                <a:cubicBezTo>
                  <a:pt x="153069" y="35599"/>
                  <a:pt x="150218" y="36629"/>
                  <a:pt x="147367" y="36629"/>
                </a:cubicBezTo>
                <a:cubicBezTo>
                  <a:pt x="145466" y="36629"/>
                  <a:pt x="143565" y="36171"/>
                  <a:pt x="141847" y="35255"/>
                </a:cubicBezTo>
                <a:cubicBezTo>
                  <a:pt x="140273" y="34396"/>
                  <a:pt x="138842" y="33538"/>
                  <a:pt x="137267" y="32822"/>
                </a:cubicBezTo>
                <a:cubicBezTo>
                  <a:pt x="132687" y="30675"/>
                  <a:pt x="130110" y="25808"/>
                  <a:pt x="130826" y="20942"/>
                </a:cubicBezTo>
                <a:lnTo>
                  <a:pt x="131685" y="14644"/>
                </a:lnTo>
                <a:cubicBezTo>
                  <a:pt x="132544" y="8060"/>
                  <a:pt x="127677" y="2191"/>
                  <a:pt x="121093" y="1618"/>
                </a:cubicBezTo>
                <a:lnTo>
                  <a:pt x="103774" y="44"/>
                </a:lnTo>
                <a:cubicBezTo>
                  <a:pt x="103438" y="15"/>
                  <a:pt x="103104" y="1"/>
                  <a:pt x="102774" y="1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>
            <a:extLst>
              <a:ext uri="{FF2B5EF4-FFF2-40B4-BE49-F238E27FC236}">
                <a16:creationId xmlns:a16="http://schemas.microsoft.com/office/drawing/2014/main" id="{C7FA4C43-AE01-BC1B-E21C-B5FCB1EB8F8F}"/>
              </a:ext>
            </a:extLst>
          </p:cNvPr>
          <p:cNvSpPr/>
          <p:nvPr/>
        </p:nvSpPr>
        <p:spPr>
          <a:xfrm rot="-1685758">
            <a:off x="7153853" y="1695522"/>
            <a:ext cx="59549" cy="60168"/>
          </a:xfrm>
          <a:custGeom>
            <a:avLst/>
            <a:gdLst/>
            <a:ahLst/>
            <a:cxnLst/>
            <a:rect l="l" t="t" r="r" b="b"/>
            <a:pathLst>
              <a:path w="1729" h="1747" fill="none" extrusionOk="0">
                <a:moveTo>
                  <a:pt x="1729" y="749"/>
                </a:moveTo>
                <a:cubicBezTo>
                  <a:pt x="1729" y="1408"/>
                  <a:pt x="927" y="1746"/>
                  <a:pt x="464" y="1265"/>
                </a:cubicBezTo>
                <a:cubicBezTo>
                  <a:pt x="1" y="802"/>
                  <a:pt x="322" y="1"/>
                  <a:pt x="998" y="1"/>
                </a:cubicBezTo>
                <a:cubicBezTo>
                  <a:pt x="1408" y="1"/>
                  <a:pt x="1729" y="339"/>
                  <a:pt x="1729" y="749"/>
                </a:cubicBezTo>
                <a:close/>
              </a:path>
            </a:pathLst>
          </a:custGeom>
          <a:noFill/>
          <a:ln w="9525" cap="flat" cmpd="sng">
            <a:solidFill>
              <a:schemeClr val="dk1"/>
            </a:solidFill>
            <a:prstDash val="solid"/>
            <a:miter lim="17814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6">
            <a:extLst>
              <a:ext uri="{FF2B5EF4-FFF2-40B4-BE49-F238E27FC236}">
                <a16:creationId xmlns:a16="http://schemas.microsoft.com/office/drawing/2014/main" id="{FF2FAA04-B3AF-9064-A9D1-186DD8C57583}"/>
              </a:ext>
            </a:extLst>
          </p:cNvPr>
          <p:cNvSpPr/>
          <p:nvPr/>
        </p:nvSpPr>
        <p:spPr>
          <a:xfrm>
            <a:off x="7513458" y="1607050"/>
            <a:ext cx="301803" cy="301803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lt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6">
            <a:extLst>
              <a:ext uri="{FF2B5EF4-FFF2-40B4-BE49-F238E27FC236}">
                <a16:creationId xmlns:a16="http://schemas.microsoft.com/office/drawing/2014/main" id="{CCBDBBFC-2AE1-DA40-BE7E-4A813487A313}"/>
              </a:ext>
            </a:extLst>
          </p:cNvPr>
          <p:cNvSpPr/>
          <p:nvPr/>
        </p:nvSpPr>
        <p:spPr>
          <a:xfrm>
            <a:off x="8317494" y="2456017"/>
            <a:ext cx="107827" cy="107811"/>
          </a:xfrm>
          <a:custGeom>
            <a:avLst/>
            <a:gdLst/>
            <a:ahLst/>
            <a:cxnLst/>
            <a:rect l="l" t="t" r="r" b="b"/>
            <a:pathLst>
              <a:path w="3065" h="3065" extrusionOk="0">
                <a:moveTo>
                  <a:pt x="3064" y="1532"/>
                </a:moveTo>
                <a:cubicBezTo>
                  <a:pt x="3064" y="2387"/>
                  <a:pt x="2387" y="3064"/>
                  <a:pt x="1532" y="3064"/>
                </a:cubicBezTo>
                <a:cubicBezTo>
                  <a:pt x="677" y="3064"/>
                  <a:pt x="0" y="2387"/>
                  <a:pt x="0" y="1532"/>
                </a:cubicBezTo>
                <a:cubicBezTo>
                  <a:pt x="0" y="677"/>
                  <a:pt x="677" y="0"/>
                  <a:pt x="1532" y="0"/>
                </a:cubicBezTo>
                <a:cubicBezTo>
                  <a:pt x="2387" y="0"/>
                  <a:pt x="3064" y="677"/>
                  <a:pt x="3064" y="1532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dk2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Picture 2" descr="A white background with red text&#10;&#10;AI-generated content may be incorrect.">
            <a:extLst>
              <a:ext uri="{FF2B5EF4-FFF2-40B4-BE49-F238E27FC236}">
                <a16:creationId xmlns:a16="http://schemas.microsoft.com/office/drawing/2014/main" id="{BC019CBC-9548-13BA-9CE8-E635DCBEF1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355" y="1760220"/>
            <a:ext cx="7931890" cy="268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56900"/>
      </p:ext>
    </p:extLst>
  </p:cSld>
  <p:clrMapOvr>
    <a:masterClrMapping/>
  </p:clrMapOvr>
</p:sld>
</file>

<file path=ppt/theme/theme1.xml><?xml version="1.0" encoding="utf-8"?>
<a:theme xmlns:a="http://schemas.openxmlformats.org/drawingml/2006/main" name=" Data Analysis for Business Infographics by Slidesgo">
  <a:themeElements>
    <a:clrScheme name="Simple Light">
      <a:dk1>
        <a:srgbClr val="FFFFFF"/>
      </a:dk1>
      <a:lt1>
        <a:srgbClr val="0E166C"/>
      </a:lt1>
      <a:dk2>
        <a:srgbClr val="921D87"/>
      </a:dk2>
      <a:lt2>
        <a:srgbClr val="FFB632"/>
      </a:lt2>
      <a:accent1>
        <a:srgbClr val="FFE485"/>
      </a:accent1>
      <a:accent2>
        <a:srgbClr val="BE7AF3"/>
      </a:accent2>
      <a:accent3>
        <a:srgbClr val="51127C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ACB51F4353AC49B4F63FC96B3172EF" ma:contentTypeVersion="4" ma:contentTypeDescription="Create a new document." ma:contentTypeScope="" ma:versionID="16e28d458aca815decbd49d9f7997952">
  <xsd:schema xmlns:xsd="http://www.w3.org/2001/XMLSchema" xmlns:xs="http://www.w3.org/2001/XMLSchema" xmlns:p="http://schemas.microsoft.com/office/2006/metadata/properties" xmlns:ns2="ecc2c6d5-d0ae-4670-8e7f-13d5f3f73dc5" targetNamespace="http://schemas.microsoft.com/office/2006/metadata/properties" ma:root="true" ma:fieldsID="8b06bc531640670402e70a74592ec914" ns2:_="">
    <xsd:import namespace="ecc2c6d5-d0ae-4670-8e7f-13d5f3f73d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c2c6d5-d0ae-4670-8e7f-13d5f3f73d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6E8FA2B-D7E9-4E3F-89E8-3318D8A48BE9}">
  <ds:schemaRefs>
    <ds:schemaRef ds:uri="ecc2c6d5-d0ae-4670-8e7f-13d5f3f73dc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CA1B2D9-2EC3-4061-B185-C067BB0A7B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0B2907A-E770-4178-AAEE-5FF29716DF68}">
  <ds:schemaRefs>
    <ds:schemaRef ds:uri="24925374-7e56-4820-b955-1baebb09ae30"/>
    <ds:schemaRef ds:uri="3cba0d9f-b725-4c57-ad32-d4ca478da356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16</Slides>
  <Notes>15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 Data Analysis for Business Infographics by Slidesgo</vt:lpstr>
      <vt:lpstr>DATAset Discourse:  The great search for missing data</vt:lpstr>
      <vt:lpstr>Dataset Discourse Discussion</vt:lpstr>
      <vt:lpstr>Background</vt:lpstr>
      <vt:lpstr>Background</vt:lpstr>
      <vt:lpstr>Background</vt:lpstr>
      <vt:lpstr>TIMELINE</vt:lpstr>
      <vt:lpstr>TIMELINE</vt:lpstr>
      <vt:lpstr>TIMELINE</vt:lpstr>
      <vt:lpstr>BANNED TERMS IN FEDERAL RESEARCH</vt:lpstr>
      <vt:lpstr>Where is the data?: A Checklist</vt:lpstr>
      <vt:lpstr>Where is that Information?: A Checklist</vt:lpstr>
      <vt:lpstr>Resources for locating data</vt:lpstr>
      <vt:lpstr>Using the internet archive wayback machine </vt:lpstr>
      <vt:lpstr>places to get involved</vt:lpstr>
      <vt:lpstr>Where do we go from here? Open Discussion-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1</cp:revision>
  <dcterms:modified xsi:type="dcterms:W3CDTF">2025-03-24T16:44:43Z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0x01010042ACB51F4353AC49B4F63FC96B3172EF</vt:lpwstr>
  </property>
  <property fmtid="{D5CDD505-2E9C-101B-9397-08002B2CF9AE}" pid="3" name="MediaServiceImageTags">
    <vt:lpwstr/>
  </property>
  <property fmtid="{D5CDD505-2E9C-101B-9397-08002B2CF9AE}" pid="4" name="Order">
    <vt:r8>65300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