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ti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43891200" cy="32918400"/>
  <p:notesSz cx="7010400" cy="9296400"/>
  <p:defaultTextStyle>
    <a:defPPr>
      <a:defRPr lang="en-US"/>
    </a:defPPr>
    <a:lvl1pPr algn="l" rtl="0" eaLnBrk="0" fontAlgn="base" hangingPunct="0">
      <a:spcBef>
        <a:spcPct val="0"/>
      </a:spcBef>
      <a:spcAft>
        <a:spcPct val="0"/>
      </a:spcAft>
      <a:defRPr sz="99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99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99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99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9900" kern="1200">
        <a:solidFill>
          <a:schemeClr val="tx1"/>
        </a:solidFill>
        <a:latin typeface="Arial" panose="020B0604020202020204" pitchFamily="34" charset="0"/>
        <a:ea typeface="+mn-ea"/>
        <a:cs typeface="+mn-cs"/>
      </a:defRPr>
    </a:lvl5pPr>
    <a:lvl6pPr marL="2286000" algn="l" defTabSz="914400" rtl="0" eaLnBrk="1" latinLnBrk="0" hangingPunct="1">
      <a:defRPr sz="9900" kern="1200">
        <a:solidFill>
          <a:schemeClr val="tx1"/>
        </a:solidFill>
        <a:latin typeface="Arial" panose="020B0604020202020204" pitchFamily="34" charset="0"/>
        <a:ea typeface="+mn-ea"/>
        <a:cs typeface="+mn-cs"/>
      </a:defRPr>
    </a:lvl6pPr>
    <a:lvl7pPr marL="2743200" algn="l" defTabSz="914400" rtl="0" eaLnBrk="1" latinLnBrk="0" hangingPunct="1">
      <a:defRPr sz="9900" kern="1200">
        <a:solidFill>
          <a:schemeClr val="tx1"/>
        </a:solidFill>
        <a:latin typeface="Arial" panose="020B0604020202020204" pitchFamily="34" charset="0"/>
        <a:ea typeface="+mn-ea"/>
        <a:cs typeface="+mn-cs"/>
      </a:defRPr>
    </a:lvl7pPr>
    <a:lvl8pPr marL="3200400" algn="l" defTabSz="914400" rtl="0" eaLnBrk="1" latinLnBrk="0" hangingPunct="1">
      <a:defRPr sz="9900" kern="1200">
        <a:solidFill>
          <a:schemeClr val="tx1"/>
        </a:solidFill>
        <a:latin typeface="Arial" panose="020B0604020202020204" pitchFamily="34" charset="0"/>
        <a:ea typeface="+mn-ea"/>
        <a:cs typeface="+mn-cs"/>
      </a:defRPr>
    </a:lvl8pPr>
    <a:lvl9pPr marL="3657600" algn="l" defTabSz="914400" rtl="0" eaLnBrk="1" latinLnBrk="0" hangingPunct="1">
      <a:defRPr sz="99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82E"/>
    <a:srgbClr val="502D7F"/>
    <a:srgbClr val="333333"/>
    <a:srgbClr val="FFCC18"/>
    <a:srgbClr val="6902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66AF8A2-6774-4A61-9418-B8554636BFDD}" v="8" dt="2025-03-04T13:56:56.1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39" autoAdjust="0"/>
    <p:restoredTop sz="94139" autoAdjust="0"/>
  </p:normalViewPr>
  <p:slideViewPr>
    <p:cSldViewPr>
      <p:cViewPr>
        <p:scale>
          <a:sx n="33" d="100"/>
          <a:sy n="33" d="100"/>
        </p:scale>
        <p:origin x="828" y="-1614"/>
      </p:cViewPr>
      <p:guideLst>
        <p:guide orient="horz" pos="10368"/>
        <p:guide pos="13824"/>
      </p:guideLst>
    </p:cSldViewPr>
  </p:slideViewPr>
  <p:notesTextViewPr>
    <p:cViewPr>
      <p:scale>
        <a:sx n="100" d="100"/>
        <a:sy n="100" d="100"/>
      </p:scale>
      <p:origin x="0" y="0"/>
    </p:cViewPr>
  </p:notesTextViewPr>
  <p:gridSpacing cx="228600" cy="2286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ohn, Cara" userId="S::gohnc@ecu.edu::2b8f19b6-e48a-44f7-82c9-2b5fc49ee0a8" providerId="AD" clId="Web-{F66AF8A2-6774-4A61-9418-B8554636BFDD}"/>
    <pc:docChg chg="modSld">
      <pc:chgData name="Gohn, Cara" userId="S::gohnc@ecu.edu::2b8f19b6-e48a-44f7-82c9-2b5fc49ee0a8" providerId="AD" clId="Web-{F66AF8A2-6774-4A61-9418-B8554636BFDD}" dt="2025-03-04T13:56:56.133" v="6" actId="20577"/>
      <pc:docMkLst>
        <pc:docMk/>
      </pc:docMkLst>
      <pc:sldChg chg="modSp">
        <pc:chgData name="Gohn, Cara" userId="S::gohnc@ecu.edu::2b8f19b6-e48a-44f7-82c9-2b5fc49ee0a8" providerId="AD" clId="Web-{F66AF8A2-6774-4A61-9418-B8554636BFDD}" dt="2025-03-04T13:56:56.133" v="6" actId="20577"/>
        <pc:sldMkLst>
          <pc:docMk/>
          <pc:sldMk cId="0" sldId="256"/>
        </pc:sldMkLst>
        <pc:spChg chg="mod">
          <ac:chgData name="Gohn, Cara" userId="S::gohnc@ecu.edu::2b8f19b6-e48a-44f7-82c9-2b5fc49ee0a8" providerId="AD" clId="Web-{F66AF8A2-6774-4A61-9418-B8554636BFDD}" dt="2025-03-04T13:56:56.133" v="6" actId="20577"/>
          <ac:spMkLst>
            <pc:docMk/>
            <pc:sldMk cId="0" sldId="256"/>
            <ac:spMk id="24" creationId="{BB044BD8-F2D7-CBA5-A063-83D4BC5364E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5769"/>
            <a:ext cx="37306250" cy="7056664"/>
          </a:xfrm>
        </p:spPr>
        <p:txBody>
          <a:bodyPr/>
          <a:lstStyle/>
          <a:p>
            <a:r>
              <a:rPr lang="en-US"/>
              <a:t>Click to edit Master title style</a:t>
            </a:r>
          </a:p>
        </p:txBody>
      </p:sp>
      <p:sp>
        <p:nvSpPr>
          <p:cNvPr id="3" name="Subtitle 2"/>
          <p:cNvSpPr>
            <a:spLocks noGrp="1"/>
          </p:cNvSpPr>
          <p:nvPr>
            <p:ph type="subTitle" idx="1"/>
          </p:nvPr>
        </p:nvSpPr>
        <p:spPr>
          <a:xfrm>
            <a:off x="6583363" y="18654033"/>
            <a:ext cx="30724475" cy="8411936"/>
          </a:xfrm>
        </p:spPr>
        <p:txBody>
          <a:bodyPr/>
          <a:lstStyle>
            <a:lvl1pPr marL="0" indent="0" algn="ctr">
              <a:buNone/>
              <a:defRPr/>
            </a:lvl1pPr>
            <a:lvl2pPr marL="391866" indent="0" algn="ctr">
              <a:buNone/>
              <a:defRPr/>
            </a:lvl2pPr>
            <a:lvl3pPr marL="783732" indent="0" algn="ctr">
              <a:buNone/>
              <a:defRPr/>
            </a:lvl3pPr>
            <a:lvl4pPr marL="1175598" indent="0" algn="ctr">
              <a:buNone/>
              <a:defRPr/>
            </a:lvl4pPr>
            <a:lvl5pPr marL="1567464" indent="0" algn="ctr">
              <a:buNone/>
              <a:defRPr/>
            </a:lvl5pPr>
            <a:lvl6pPr marL="1959331" indent="0" algn="ctr">
              <a:buNone/>
              <a:defRPr/>
            </a:lvl6pPr>
            <a:lvl7pPr marL="2351197" indent="0" algn="ctr">
              <a:buNone/>
              <a:defRPr/>
            </a:lvl7pPr>
            <a:lvl8pPr marL="2743063" indent="0" algn="ctr">
              <a:buNone/>
              <a:defRPr/>
            </a:lvl8pPr>
            <a:lvl9pPr marL="3134929"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6D19969-28E2-44A5-A853-9ED619419002}" type="slidenum">
              <a:rPr lang="en-US" altLang="en-US"/>
              <a:pPr>
                <a:defRPr/>
              </a:pPr>
              <a:t>‹#›</a:t>
            </a:fld>
            <a:endParaRPr lang="en-US" altLang="en-US"/>
          </a:p>
        </p:txBody>
      </p:sp>
    </p:spTree>
    <p:extLst>
      <p:ext uri="{BB962C8B-B14F-4D97-AF65-F5344CB8AC3E}">
        <p14:creationId xmlns:p14="http://schemas.microsoft.com/office/powerpoint/2010/main" val="2360117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72B0F42-4D17-46DA-BD1B-2429061E8743}" type="slidenum">
              <a:rPr lang="en-US" altLang="en-US"/>
              <a:pPr>
                <a:defRPr/>
              </a:pPr>
              <a:t>‹#›</a:t>
            </a:fld>
            <a:endParaRPr lang="en-US" altLang="en-US"/>
          </a:p>
        </p:txBody>
      </p:sp>
    </p:spTree>
    <p:extLst>
      <p:ext uri="{BB962C8B-B14F-4D97-AF65-F5344CB8AC3E}">
        <p14:creationId xmlns:p14="http://schemas.microsoft.com/office/powerpoint/2010/main" val="867030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438" y="1317172"/>
            <a:ext cx="9874250" cy="2808786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5514" y="1317172"/>
            <a:ext cx="29473525" cy="2808786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A6A5B34-6F48-4D25-A9CD-F4ECFCE5AA35}" type="slidenum">
              <a:rPr lang="en-US" altLang="en-US"/>
              <a:pPr>
                <a:defRPr/>
              </a:pPr>
              <a:t>‹#›</a:t>
            </a:fld>
            <a:endParaRPr lang="en-US" altLang="en-US"/>
          </a:p>
        </p:txBody>
      </p:sp>
    </p:spTree>
    <p:extLst>
      <p:ext uri="{BB962C8B-B14F-4D97-AF65-F5344CB8AC3E}">
        <p14:creationId xmlns:p14="http://schemas.microsoft.com/office/powerpoint/2010/main" val="4166603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7279C9B-77CE-48B4-B28A-FD5EF277587D}" type="slidenum">
              <a:rPr lang="en-US" altLang="en-US"/>
              <a:pPr>
                <a:defRPr/>
              </a:pPr>
              <a:t>‹#›</a:t>
            </a:fld>
            <a:endParaRPr lang="en-US" altLang="en-US"/>
          </a:p>
        </p:txBody>
      </p:sp>
    </p:spTree>
    <p:extLst>
      <p:ext uri="{BB962C8B-B14F-4D97-AF65-F5344CB8AC3E}">
        <p14:creationId xmlns:p14="http://schemas.microsoft.com/office/powerpoint/2010/main" val="1376063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665"/>
            <a:ext cx="37307838" cy="6536871"/>
          </a:xfrm>
        </p:spPr>
        <p:txBody>
          <a:bodyPr anchor="t"/>
          <a:lstStyle>
            <a:lvl1pPr algn="l">
              <a:defRPr sz="3428" b="1" cap="all"/>
            </a:lvl1pPr>
          </a:lstStyle>
          <a:p>
            <a:r>
              <a:rPr lang="en-US"/>
              <a:t>Click to edit Master title style</a:t>
            </a:r>
          </a:p>
        </p:txBody>
      </p:sp>
      <p:sp>
        <p:nvSpPr>
          <p:cNvPr id="3" name="Text Placeholder 2"/>
          <p:cNvSpPr>
            <a:spLocks noGrp="1"/>
          </p:cNvSpPr>
          <p:nvPr>
            <p:ph type="body" idx="1"/>
          </p:nvPr>
        </p:nvSpPr>
        <p:spPr>
          <a:xfrm>
            <a:off x="3467100" y="13952764"/>
            <a:ext cx="37307838" cy="7200900"/>
          </a:xfrm>
        </p:spPr>
        <p:txBody>
          <a:bodyPr anchor="b"/>
          <a:lstStyle>
            <a:lvl1pPr marL="0" indent="0">
              <a:buNone/>
              <a:defRPr sz="1714"/>
            </a:lvl1pPr>
            <a:lvl2pPr marL="391866" indent="0">
              <a:buNone/>
              <a:defRPr sz="1543"/>
            </a:lvl2pPr>
            <a:lvl3pPr marL="783732" indent="0">
              <a:buNone/>
              <a:defRPr sz="1371"/>
            </a:lvl3pPr>
            <a:lvl4pPr marL="1175598" indent="0">
              <a:buNone/>
              <a:defRPr sz="1200"/>
            </a:lvl4pPr>
            <a:lvl5pPr marL="1567464" indent="0">
              <a:buNone/>
              <a:defRPr sz="1200"/>
            </a:lvl5pPr>
            <a:lvl6pPr marL="1959331" indent="0">
              <a:buNone/>
              <a:defRPr sz="1200"/>
            </a:lvl6pPr>
            <a:lvl7pPr marL="2351197" indent="0">
              <a:buNone/>
              <a:defRPr sz="1200"/>
            </a:lvl7pPr>
            <a:lvl8pPr marL="2743063" indent="0">
              <a:buNone/>
              <a:defRPr sz="1200"/>
            </a:lvl8pPr>
            <a:lvl9pPr marL="3134929" indent="0">
              <a:buNone/>
              <a:defRPr sz="1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53A2701-DB6E-458F-8330-4F0C30EDC0D3}" type="slidenum">
              <a:rPr lang="en-US" altLang="en-US"/>
              <a:pPr>
                <a:defRPr/>
              </a:pPr>
              <a:t>‹#›</a:t>
            </a:fld>
            <a:endParaRPr lang="en-US" altLang="en-US"/>
          </a:p>
        </p:txBody>
      </p:sp>
    </p:spTree>
    <p:extLst>
      <p:ext uri="{BB962C8B-B14F-4D97-AF65-F5344CB8AC3E}">
        <p14:creationId xmlns:p14="http://schemas.microsoft.com/office/powerpoint/2010/main" val="876016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5514" y="7679872"/>
            <a:ext cx="19673887" cy="21725164"/>
          </a:xfrm>
        </p:spPr>
        <p:txBody>
          <a:bodyPr/>
          <a:lstStyle>
            <a:lvl1pPr>
              <a:defRPr sz="2400"/>
            </a:lvl1pPr>
            <a:lvl2pPr>
              <a:defRPr sz="2057"/>
            </a:lvl2pPr>
            <a:lvl3pPr>
              <a:defRPr sz="1714"/>
            </a:lvl3pPr>
            <a:lvl4pPr>
              <a:defRPr sz="1543"/>
            </a:lvl4pPr>
            <a:lvl5pPr>
              <a:defRPr sz="1543"/>
            </a:lvl5pPr>
            <a:lvl6pPr>
              <a:defRPr sz="1543"/>
            </a:lvl6pPr>
            <a:lvl7pPr>
              <a:defRPr sz="1543"/>
            </a:lvl7pPr>
            <a:lvl8pPr>
              <a:defRPr sz="1543"/>
            </a:lvl8pPr>
            <a:lvl9pPr>
              <a:defRPr sz="154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0" y="7679872"/>
            <a:ext cx="19673888" cy="21725164"/>
          </a:xfrm>
        </p:spPr>
        <p:txBody>
          <a:bodyPr/>
          <a:lstStyle>
            <a:lvl1pPr>
              <a:defRPr sz="2400"/>
            </a:lvl1pPr>
            <a:lvl2pPr>
              <a:defRPr sz="2057"/>
            </a:lvl2pPr>
            <a:lvl3pPr>
              <a:defRPr sz="1714"/>
            </a:lvl3pPr>
            <a:lvl4pPr>
              <a:defRPr sz="1543"/>
            </a:lvl4pPr>
            <a:lvl5pPr>
              <a:defRPr sz="1543"/>
            </a:lvl5pPr>
            <a:lvl6pPr>
              <a:defRPr sz="1543"/>
            </a:lvl6pPr>
            <a:lvl7pPr>
              <a:defRPr sz="1543"/>
            </a:lvl7pPr>
            <a:lvl8pPr>
              <a:defRPr sz="1543"/>
            </a:lvl8pPr>
            <a:lvl9pPr>
              <a:defRPr sz="154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96224D-36D6-4F45-BC4D-24940C41429D}" type="slidenum">
              <a:rPr lang="en-US" altLang="en-US"/>
              <a:pPr>
                <a:defRPr/>
              </a:pPr>
              <a:t>‹#›</a:t>
            </a:fld>
            <a:endParaRPr lang="en-US" altLang="en-US"/>
          </a:p>
        </p:txBody>
      </p:sp>
    </p:spTree>
    <p:extLst>
      <p:ext uri="{BB962C8B-B14F-4D97-AF65-F5344CB8AC3E}">
        <p14:creationId xmlns:p14="http://schemas.microsoft.com/office/powerpoint/2010/main" val="2455172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8533"/>
            <a:ext cx="3950335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925" y="7368269"/>
            <a:ext cx="19392900" cy="3071132"/>
          </a:xfrm>
        </p:spPr>
        <p:txBody>
          <a:bodyPr anchor="b"/>
          <a:lstStyle>
            <a:lvl1pPr marL="0" indent="0">
              <a:buNone/>
              <a:defRPr sz="2057" b="1"/>
            </a:lvl1pPr>
            <a:lvl2pPr marL="391866" indent="0">
              <a:buNone/>
              <a:defRPr sz="1714" b="1"/>
            </a:lvl2pPr>
            <a:lvl3pPr marL="783732" indent="0">
              <a:buNone/>
              <a:defRPr sz="1543" b="1"/>
            </a:lvl3pPr>
            <a:lvl4pPr marL="1175598" indent="0">
              <a:buNone/>
              <a:defRPr sz="1371" b="1"/>
            </a:lvl4pPr>
            <a:lvl5pPr marL="1567464" indent="0">
              <a:buNone/>
              <a:defRPr sz="1371" b="1"/>
            </a:lvl5pPr>
            <a:lvl6pPr marL="1959331" indent="0">
              <a:buNone/>
              <a:defRPr sz="1371" b="1"/>
            </a:lvl6pPr>
            <a:lvl7pPr marL="2351197" indent="0">
              <a:buNone/>
              <a:defRPr sz="1371" b="1"/>
            </a:lvl7pPr>
            <a:lvl8pPr marL="2743063" indent="0">
              <a:buNone/>
              <a:defRPr sz="1371" b="1"/>
            </a:lvl8pPr>
            <a:lvl9pPr marL="3134929" indent="0">
              <a:buNone/>
              <a:defRPr sz="1371" b="1"/>
            </a:lvl9pPr>
          </a:lstStyle>
          <a:p>
            <a:pPr lvl="0"/>
            <a:r>
              <a:rPr lang="en-US"/>
              <a:t>Click to edit Master text styles</a:t>
            </a:r>
          </a:p>
        </p:txBody>
      </p:sp>
      <p:sp>
        <p:nvSpPr>
          <p:cNvPr id="4" name="Content Placeholder 3"/>
          <p:cNvSpPr>
            <a:spLocks noGrp="1"/>
          </p:cNvSpPr>
          <p:nvPr>
            <p:ph sz="half" idx="2"/>
          </p:nvPr>
        </p:nvSpPr>
        <p:spPr>
          <a:xfrm>
            <a:off x="2193925" y="10439400"/>
            <a:ext cx="19392900" cy="18965636"/>
          </a:xfrm>
        </p:spPr>
        <p:txBody>
          <a:bodyPr/>
          <a:lstStyle>
            <a:lvl1pPr>
              <a:defRPr sz="2057"/>
            </a:lvl1pPr>
            <a:lvl2pPr>
              <a:defRPr sz="1714"/>
            </a:lvl2pPr>
            <a:lvl3pPr>
              <a:defRPr sz="1543"/>
            </a:lvl3pPr>
            <a:lvl4pPr>
              <a:defRPr sz="1371"/>
            </a:lvl4pPr>
            <a:lvl5pPr>
              <a:defRPr sz="1371"/>
            </a:lvl5pPr>
            <a:lvl6pPr>
              <a:defRPr sz="1371"/>
            </a:lvl6pPr>
            <a:lvl7pPr>
              <a:defRPr sz="1371"/>
            </a:lvl7pPr>
            <a:lvl8pPr>
              <a:defRPr sz="1371"/>
            </a:lvl8pPr>
            <a:lvl9pPr>
              <a:defRPr sz="137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9" y="7368269"/>
            <a:ext cx="19400837" cy="3071132"/>
          </a:xfrm>
        </p:spPr>
        <p:txBody>
          <a:bodyPr anchor="b"/>
          <a:lstStyle>
            <a:lvl1pPr marL="0" indent="0">
              <a:buNone/>
              <a:defRPr sz="2057" b="1"/>
            </a:lvl1pPr>
            <a:lvl2pPr marL="391866" indent="0">
              <a:buNone/>
              <a:defRPr sz="1714" b="1"/>
            </a:lvl2pPr>
            <a:lvl3pPr marL="783732" indent="0">
              <a:buNone/>
              <a:defRPr sz="1543" b="1"/>
            </a:lvl3pPr>
            <a:lvl4pPr marL="1175598" indent="0">
              <a:buNone/>
              <a:defRPr sz="1371" b="1"/>
            </a:lvl4pPr>
            <a:lvl5pPr marL="1567464" indent="0">
              <a:buNone/>
              <a:defRPr sz="1371" b="1"/>
            </a:lvl5pPr>
            <a:lvl6pPr marL="1959331" indent="0">
              <a:buNone/>
              <a:defRPr sz="1371" b="1"/>
            </a:lvl6pPr>
            <a:lvl7pPr marL="2351197" indent="0">
              <a:buNone/>
              <a:defRPr sz="1371" b="1"/>
            </a:lvl7pPr>
            <a:lvl8pPr marL="2743063" indent="0">
              <a:buNone/>
              <a:defRPr sz="1371" b="1"/>
            </a:lvl8pPr>
            <a:lvl9pPr marL="3134929" indent="0">
              <a:buNone/>
              <a:defRPr sz="1371" b="1"/>
            </a:lvl9pPr>
          </a:lstStyle>
          <a:p>
            <a:pPr lvl="0"/>
            <a:r>
              <a:rPr lang="en-US"/>
              <a:t>Click to edit Master text styles</a:t>
            </a:r>
          </a:p>
        </p:txBody>
      </p:sp>
      <p:sp>
        <p:nvSpPr>
          <p:cNvPr id="6" name="Content Placeholder 5"/>
          <p:cNvSpPr>
            <a:spLocks noGrp="1"/>
          </p:cNvSpPr>
          <p:nvPr>
            <p:ph sz="quarter" idx="4"/>
          </p:nvPr>
        </p:nvSpPr>
        <p:spPr>
          <a:xfrm>
            <a:off x="22296439" y="10439400"/>
            <a:ext cx="19400837" cy="18965636"/>
          </a:xfrm>
        </p:spPr>
        <p:txBody>
          <a:bodyPr/>
          <a:lstStyle>
            <a:lvl1pPr>
              <a:defRPr sz="2057"/>
            </a:lvl1pPr>
            <a:lvl2pPr>
              <a:defRPr sz="1714"/>
            </a:lvl2pPr>
            <a:lvl3pPr>
              <a:defRPr sz="1543"/>
            </a:lvl3pPr>
            <a:lvl4pPr>
              <a:defRPr sz="1371"/>
            </a:lvl4pPr>
            <a:lvl5pPr>
              <a:defRPr sz="1371"/>
            </a:lvl5pPr>
            <a:lvl6pPr>
              <a:defRPr sz="1371"/>
            </a:lvl6pPr>
            <a:lvl7pPr>
              <a:defRPr sz="1371"/>
            </a:lvl7pPr>
            <a:lvl8pPr>
              <a:defRPr sz="1371"/>
            </a:lvl8pPr>
            <a:lvl9pPr>
              <a:defRPr sz="137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6505705-DD69-44E0-A8C7-4A6E267F8A53}" type="slidenum">
              <a:rPr lang="en-US" altLang="en-US"/>
              <a:pPr>
                <a:defRPr/>
              </a:pPr>
              <a:t>‹#›</a:t>
            </a:fld>
            <a:endParaRPr lang="en-US" altLang="en-US"/>
          </a:p>
        </p:txBody>
      </p:sp>
    </p:spTree>
    <p:extLst>
      <p:ext uri="{BB962C8B-B14F-4D97-AF65-F5344CB8AC3E}">
        <p14:creationId xmlns:p14="http://schemas.microsoft.com/office/powerpoint/2010/main" val="283155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AD3703E-C6F2-4EA9-99C7-52BE10137226}" type="slidenum">
              <a:rPr lang="en-US" altLang="en-US"/>
              <a:pPr>
                <a:defRPr/>
              </a:pPr>
              <a:t>‹#›</a:t>
            </a:fld>
            <a:endParaRPr lang="en-US" altLang="en-US"/>
          </a:p>
        </p:txBody>
      </p:sp>
    </p:spTree>
    <p:extLst>
      <p:ext uri="{BB962C8B-B14F-4D97-AF65-F5344CB8AC3E}">
        <p14:creationId xmlns:p14="http://schemas.microsoft.com/office/powerpoint/2010/main" val="2468330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F20E3B2-E9B2-4CD1-A2DA-540293DB5BFD}" type="slidenum">
              <a:rPr lang="en-US" altLang="en-US"/>
              <a:pPr>
                <a:defRPr/>
              </a:pPr>
              <a:t>‹#›</a:t>
            </a:fld>
            <a:endParaRPr lang="en-US" altLang="en-US"/>
          </a:p>
        </p:txBody>
      </p:sp>
    </p:spTree>
    <p:extLst>
      <p:ext uri="{BB962C8B-B14F-4D97-AF65-F5344CB8AC3E}">
        <p14:creationId xmlns:p14="http://schemas.microsoft.com/office/powerpoint/2010/main" val="820254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0369"/>
            <a:ext cx="14439900" cy="5577567"/>
          </a:xfrm>
        </p:spPr>
        <p:txBody>
          <a:bodyPr anchor="b"/>
          <a:lstStyle>
            <a:lvl1pPr algn="l">
              <a:defRPr sz="1714" b="1"/>
            </a:lvl1pPr>
          </a:lstStyle>
          <a:p>
            <a:r>
              <a:rPr lang="en-US"/>
              <a:t>Click to edit Master title style</a:t>
            </a:r>
          </a:p>
        </p:txBody>
      </p:sp>
      <p:sp>
        <p:nvSpPr>
          <p:cNvPr id="3" name="Content Placeholder 2"/>
          <p:cNvSpPr>
            <a:spLocks noGrp="1"/>
          </p:cNvSpPr>
          <p:nvPr>
            <p:ph idx="1"/>
          </p:nvPr>
        </p:nvSpPr>
        <p:spPr>
          <a:xfrm>
            <a:off x="17160875" y="1310369"/>
            <a:ext cx="24536400" cy="28094667"/>
          </a:xfrm>
        </p:spPr>
        <p:txBody>
          <a:bodyPr/>
          <a:lstStyle>
            <a:lvl1pPr>
              <a:defRPr sz="2743"/>
            </a:lvl1pPr>
            <a:lvl2pPr>
              <a:defRPr sz="2400"/>
            </a:lvl2pPr>
            <a:lvl3pPr>
              <a:defRPr sz="2057"/>
            </a:lvl3pPr>
            <a:lvl4pPr>
              <a:defRPr sz="1714"/>
            </a:lvl4pPr>
            <a:lvl5pPr>
              <a:defRPr sz="1714"/>
            </a:lvl5pPr>
            <a:lvl6pPr>
              <a:defRPr sz="1714"/>
            </a:lvl6pPr>
            <a:lvl7pPr>
              <a:defRPr sz="1714"/>
            </a:lvl7pPr>
            <a:lvl8pPr>
              <a:defRPr sz="1714"/>
            </a:lvl8pPr>
            <a:lvl9pPr>
              <a:defRPr sz="171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6887936"/>
            <a:ext cx="14439900" cy="22517100"/>
          </a:xfrm>
        </p:spPr>
        <p:txBody>
          <a:bodyPr/>
          <a:lstStyle>
            <a:lvl1pPr marL="0" indent="0">
              <a:buNone/>
              <a:defRPr sz="1200"/>
            </a:lvl1pPr>
            <a:lvl2pPr marL="391866" indent="0">
              <a:buNone/>
              <a:defRPr sz="1029"/>
            </a:lvl2pPr>
            <a:lvl3pPr marL="783732" indent="0">
              <a:buNone/>
              <a:defRPr sz="857"/>
            </a:lvl3pPr>
            <a:lvl4pPr marL="1175598" indent="0">
              <a:buNone/>
              <a:defRPr sz="771"/>
            </a:lvl4pPr>
            <a:lvl5pPr marL="1567464" indent="0">
              <a:buNone/>
              <a:defRPr sz="771"/>
            </a:lvl5pPr>
            <a:lvl6pPr marL="1959331" indent="0">
              <a:buNone/>
              <a:defRPr sz="771"/>
            </a:lvl6pPr>
            <a:lvl7pPr marL="2351197" indent="0">
              <a:buNone/>
              <a:defRPr sz="771"/>
            </a:lvl7pPr>
            <a:lvl8pPr marL="2743063" indent="0">
              <a:buNone/>
              <a:defRPr sz="771"/>
            </a:lvl8pPr>
            <a:lvl9pPr marL="3134929" indent="0">
              <a:buNone/>
              <a:defRPr sz="771"/>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3378681-8F5A-4039-87B7-2117A3A2611E}" type="slidenum">
              <a:rPr lang="en-US" altLang="en-US"/>
              <a:pPr>
                <a:defRPr/>
              </a:pPr>
              <a:t>‹#›</a:t>
            </a:fld>
            <a:endParaRPr lang="en-US" altLang="en-US"/>
          </a:p>
        </p:txBody>
      </p:sp>
    </p:spTree>
    <p:extLst>
      <p:ext uri="{BB962C8B-B14F-4D97-AF65-F5344CB8AC3E}">
        <p14:creationId xmlns:p14="http://schemas.microsoft.com/office/powerpoint/2010/main" val="204462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4" y="23042336"/>
            <a:ext cx="26335037" cy="2721429"/>
          </a:xfrm>
        </p:spPr>
        <p:txBody>
          <a:bodyPr anchor="b"/>
          <a:lstStyle>
            <a:lvl1pPr algn="l">
              <a:defRPr sz="1714" b="1"/>
            </a:lvl1pPr>
          </a:lstStyle>
          <a:p>
            <a:r>
              <a:rPr lang="en-US"/>
              <a:t>Click to edit Master title style</a:t>
            </a:r>
          </a:p>
        </p:txBody>
      </p:sp>
      <p:sp>
        <p:nvSpPr>
          <p:cNvPr id="3" name="Picture Placeholder 2"/>
          <p:cNvSpPr>
            <a:spLocks noGrp="1"/>
          </p:cNvSpPr>
          <p:nvPr>
            <p:ph type="pic" idx="1"/>
          </p:nvPr>
        </p:nvSpPr>
        <p:spPr>
          <a:xfrm>
            <a:off x="8602664" y="2941865"/>
            <a:ext cx="26335037" cy="19750768"/>
          </a:xfrm>
        </p:spPr>
        <p:txBody>
          <a:bodyPr/>
          <a:lstStyle>
            <a:lvl1pPr marL="0" indent="0">
              <a:buNone/>
              <a:defRPr sz="2743"/>
            </a:lvl1pPr>
            <a:lvl2pPr marL="391866" indent="0">
              <a:buNone/>
              <a:defRPr sz="2400"/>
            </a:lvl2pPr>
            <a:lvl3pPr marL="783732" indent="0">
              <a:buNone/>
              <a:defRPr sz="2057"/>
            </a:lvl3pPr>
            <a:lvl4pPr marL="1175598" indent="0">
              <a:buNone/>
              <a:defRPr sz="1714"/>
            </a:lvl4pPr>
            <a:lvl5pPr marL="1567464" indent="0">
              <a:buNone/>
              <a:defRPr sz="1714"/>
            </a:lvl5pPr>
            <a:lvl6pPr marL="1959331" indent="0">
              <a:buNone/>
              <a:defRPr sz="1714"/>
            </a:lvl6pPr>
            <a:lvl7pPr marL="2351197" indent="0">
              <a:buNone/>
              <a:defRPr sz="1714"/>
            </a:lvl7pPr>
            <a:lvl8pPr marL="2743063" indent="0">
              <a:buNone/>
              <a:defRPr sz="1714"/>
            </a:lvl8pPr>
            <a:lvl9pPr marL="3134929" indent="0">
              <a:buNone/>
              <a:defRPr sz="1714"/>
            </a:lvl9pPr>
          </a:lstStyle>
          <a:p>
            <a:pPr lvl="0"/>
            <a:endParaRPr lang="en-US" noProof="0"/>
          </a:p>
        </p:txBody>
      </p:sp>
      <p:sp>
        <p:nvSpPr>
          <p:cNvPr id="4" name="Text Placeholder 3"/>
          <p:cNvSpPr>
            <a:spLocks noGrp="1"/>
          </p:cNvSpPr>
          <p:nvPr>
            <p:ph type="body" sz="half" idx="2"/>
          </p:nvPr>
        </p:nvSpPr>
        <p:spPr>
          <a:xfrm>
            <a:off x="8602664" y="25763765"/>
            <a:ext cx="26335037" cy="3863068"/>
          </a:xfrm>
        </p:spPr>
        <p:txBody>
          <a:bodyPr/>
          <a:lstStyle>
            <a:lvl1pPr marL="0" indent="0">
              <a:buNone/>
              <a:defRPr sz="1200"/>
            </a:lvl1pPr>
            <a:lvl2pPr marL="391866" indent="0">
              <a:buNone/>
              <a:defRPr sz="1029"/>
            </a:lvl2pPr>
            <a:lvl3pPr marL="783732" indent="0">
              <a:buNone/>
              <a:defRPr sz="857"/>
            </a:lvl3pPr>
            <a:lvl4pPr marL="1175598" indent="0">
              <a:buNone/>
              <a:defRPr sz="771"/>
            </a:lvl4pPr>
            <a:lvl5pPr marL="1567464" indent="0">
              <a:buNone/>
              <a:defRPr sz="771"/>
            </a:lvl5pPr>
            <a:lvl6pPr marL="1959331" indent="0">
              <a:buNone/>
              <a:defRPr sz="771"/>
            </a:lvl6pPr>
            <a:lvl7pPr marL="2351197" indent="0">
              <a:buNone/>
              <a:defRPr sz="771"/>
            </a:lvl7pPr>
            <a:lvl8pPr marL="2743063" indent="0">
              <a:buNone/>
              <a:defRPr sz="771"/>
            </a:lvl8pPr>
            <a:lvl9pPr marL="3134929" indent="0">
              <a:buNone/>
              <a:defRPr sz="771"/>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6372026-9697-4905-82BA-4DE817F0BC15}" type="slidenum">
              <a:rPr lang="en-US" altLang="en-US"/>
              <a:pPr>
                <a:defRPr/>
              </a:pPr>
              <a:t>‹#›</a:t>
            </a:fld>
            <a:endParaRPr lang="en-US" altLang="en-US"/>
          </a:p>
        </p:txBody>
      </p:sp>
    </p:spTree>
    <p:extLst>
      <p:ext uri="{BB962C8B-B14F-4D97-AF65-F5344CB8AC3E}">
        <p14:creationId xmlns:p14="http://schemas.microsoft.com/office/powerpoint/2010/main" val="2740544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195513" y="1317625"/>
            <a:ext cx="3950017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03246" tIns="251623" rIns="503246" bIns="251623"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2195513" y="7680325"/>
            <a:ext cx="39500175" cy="2172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03246" tIns="251623" rIns="503246" bIns="251623"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2195513" y="29976763"/>
            <a:ext cx="10239375" cy="2286000"/>
          </a:xfrm>
          <a:prstGeom prst="rect">
            <a:avLst/>
          </a:prstGeom>
          <a:noFill/>
          <a:ln w="9525">
            <a:noFill/>
            <a:miter lim="800000"/>
            <a:headEnd/>
            <a:tailEnd/>
          </a:ln>
          <a:effectLst/>
        </p:spPr>
        <p:txBody>
          <a:bodyPr vert="horz" wrap="square" lIns="503246" tIns="251623" rIns="503246" bIns="251623" numCol="1" anchor="t" anchorCtr="0" compatLnSpc="1">
            <a:prstTxWarp prst="textNoShape">
              <a:avLst/>
            </a:prstTxWarp>
          </a:bodyPr>
          <a:lstStyle>
            <a:lvl1pPr algn="l" eaLnBrk="1" hangingPunct="1">
              <a:defRPr sz="66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14997113" y="29976763"/>
            <a:ext cx="13896975" cy="2286000"/>
          </a:xfrm>
          <a:prstGeom prst="rect">
            <a:avLst/>
          </a:prstGeom>
          <a:noFill/>
          <a:ln w="9525">
            <a:noFill/>
            <a:miter lim="800000"/>
            <a:headEnd/>
            <a:tailEnd/>
          </a:ln>
          <a:effectLst/>
        </p:spPr>
        <p:txBody>
          <a:bodyPr vert="horz" wrap="square" lIns="503246" tIns="251623" rIns="503246" bIns="251623" numCol="1" anchor="t" anchorCtr="0" compatLnSpc="1">
            <a:prstTxWarp prst="textNoShape">
              <a:avLst/>
            </a:prstTxWarp>
          </a:bodyPr>
          <a:lstStyle>
            <a:lvl1pPr algn="ctr" eaLnBrk="1" hangingPunct="1">
              <a:defRPr sz="66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31456313" y="29976763"/>
            <a:ext cx="10239375" cy="2286000"/>
          </a:xfrm>
          <a:prstGeom prst="rect">
            <a:avLst/>
          </a:prstGeom>
          <a:noFill/>
          <a:ln w="9525">
            <a:noFill/>
            <a:miter lim="800000"/>
            <a:headEnd/>
            <a:tailEnd/>
          </a:ln>
          <a:effectLst/>
        </p:spPr>
        <p:txBody>
          <a:bodyPr vert="horz" wrap="square" lIns="503246" tIns="251623" rIns="503246" bIns="251623" numCol="1" anchor="t" anchorCtr="0" compatLnSpc="1">
            <a:prstTxWarp prst="textNoShape">
              <a:avLst/>
            </a:prstTxWarp>
          </a:bodyPr>
          <a:lstStyle>
            <a:lvl1pPr algn="r" eaLnBrk="1" hangingPunct="1">
              <a:defRPr sz="6600" smtClean="0"/>
            </a:lvl1pPr>
          </a:lstStyle>
          <a:p>
            <a:pPr>
              <a:defRPr/>
            </a:pPr>
            <a:fld id="{CAE537AD-9BB0-4881-8848-C6BA09023DF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13238" rtl="0" eaLnBrk="0" fontAlgn="base" hangingPunct="0">
        <a:spcBef>
          <a:spcPct val="0"/>
        </a:spcBef>
        <a:spcAft>
          <a:spcPct val="0"/>
        </a:spcAft>
        <a:defRPr sz="20700">
          <a:solidFill>
            <a:schemeClr val="tx2"/>
          </a:solidFill>
          <a:latin typeface="+mj-lt"/>
          <a:ea typeface="+mj-ea"/>
          <a:cs typeface="+mj-cs"/>
        </a:defRPr>
      </a:lvl1pPr>
      <a:lvl2pPr algn="ctr" defTabSz="4313238" rtl="0" eaLnBrk="0" fontAlgn="base" hangingPunct="0">
        <a:spcBef>
          <a:spcPct val="0"/>
        </a:spcBef>
        <a:spcAft>
          <a:spcPct val="0"/>
        </a:spcAft>
        <a:defRPr sz="20700">
          <a:solidFill>
            <a:schemeClr val="tx2"/>
          </a:solidFill>
          <a:latin typeface="Arial" charset="0"/>
        </a:defRPr>
      </a:lvl2pPr>
      <a:lvl3pPr algn="ctr" defTabSz="4313238" rtl="0" eaLnBrk="0" fontAlgn="base" hangingPunct="0">
        <a:spcBef>
          <a:spcPct val="0"/>
        </a:spcBef>
        <a:spcAft>
          <a:spcPct val="0"/>
        </a:spcAft>
        <a:defRPr sz="20700">
          <a:solidFill>
            <a:schemeClr val="tx2"/>
          </a:solidFill>
          <a:latin typeface="Arial" charset="0"/>
        </a:defRPr>
      </a:lvl3pPr>
      <a:lvl4pPr algn="ctr" defTabSz="4313238" rtl="0" eaLnBrk="0" fontAlgn="base" hangingPunct="0">
        <a:spcBef>
          <a:spcPct val="0"/>
        </a:spcBef>
        <a:spcAft>
          <a:spcPct val="0"/>
        </a:spcAft>
        <a:defRPr sz="20700">
          <a:solidFill>
            <a:schemeClr val="tx2"/>
          </a:solidFill>
          <a:latin typeface="Arial" charset="0"/>
        </a:defRPr>
      </a:lvl4pPr>
      <a:lvl5pPr algn="ctr" defTabSz="4313238" rtl="0" eaLnBrk="0" fontAlgn="base" hangingPunct="0">
        <a:spcBef>
          <a:spcPct val="0"/>
        </a:spcBef>
        <a:spcAft>
          <a:spcPct val="0"/>
        </a:spcAft>
        <a:defRPr sz="20700">
          <a:solidFill>
            <a:schemeClr val="tx2"/>
          </a:solidFill>
          <a:latin typeface="Arial" charset="0"/>
        </a:defRPr>
      </a:lvl5pPr>
      <a:lvl6pPr marL="391866" algn="ctr" defTabSz="4313249" rtl="0" fontAlgn="base">
        <a:spcBef>
          <a:spcPct val="0"/>
        </a:spcBef>
        <a:spcAft>
          <a:spcPct val="0"/>
        </a:spcAft>
        <a:defRPr sz="20742">
          <a:solidFill>
            <a:schemeClr val="tx2"/>
          </a:solidFill>
          <a:latin typeface="Arial" charset="0"/>
        </a:defRPr>
      </a:lvl6pPr>
      <a:lvl7pPr marL="783732" algn="ctr" defTabSz="4313249" rtl="0" fontAlgn="base">
        <a:spcBef>
          <a:spcPct val="0"/>
        </a:spcBef>
        <a:spcAft>
          <a:spcPct val="0"/>
        </a:spcAft>
        <a:defRPr sz="20742">
          <a:solidFill>
            <a:schemeClr val="tx2"/>
          </a:solidFill>
          <a:latin typeface="Arial" charset="0"/>
        </a:defRPr>
      </a:lvl7pPr>
      <a:lvl8pPr marL="1175598" algn="ctr" defTabSz="4313249" rtl="0" fontAlgn="base">
        <a:spcBef>
          <a:spcPct val="0"/>
        </a:spcBef>
        <a:spcAft>
          <a:spcPct val="0"/>
        </a:spcAft>
        <a:defRPr sz="20742">
          <a:solidFill>
            <a:schemeClr val="tx2"/>
          </a:solidFill>
          <a:latin typeface="Arial" charset="0"/>
        </a:defRPr>
      </a:lvl8pPr>
      <a:lvl9pPr marL="1567464" algn="ctr" defTabSz="4313249" rtl="0" fontAlgn="base">
        <a:spcBef>
          <a:spcPct val="0"/>
        </a:spcBef>
        <a:spcAft>
          <a:spcPct val="0"/>
        </a:spcAft>
        <a:defRPr sz="20742">
          <a:solidFill>
            <a:schemeClr val="tx2"/>
          </a:solidFill>
          <a:latin typeface="Arial" charset="0"/>
        </a:defRPr>
      </a:lvl9pPr>
    </p:titleStyle>
    <p:bodyStyle>
      <a:lvl1pPr marL="1617663" indent="-1617663" algn="l" defTabSz="4313238" rtl="0" eaLnBrk="0" fontAlgn="base" hangingPunct="0">
        <a:spcBef>
          <a:spcPct val="20000"/>
        </a:spcBef>
        <a:spcAft>
          <a:spcPct val="0"/>
        </a:spcAft>
        <a:buChar char="•"/>
        <a:defRPr sz="15100">
          <a:solidFill>
            <a:schemeClr val="tx1"/>
          </a:solidFill>
          <a:latin typeface="+mn-lt"/>
          <a:ea typeface="+mn-ea"/>
          <a:cs typeface="+mn-cs"/>
        </a:defRPr>
      </a:lvl1pPr>
      <a:lvl2pPr marL="3503613" indent="-1346200" algn="l" defTabSz="4313238" rtl="0" eaLnBrk="0" fontAlgn="base" hangingPunct="0">
        <a:spcBef>
          <a:spcPct val="20000"/>
        </a:spcBef>
        <a:spcAft>
          <a:spcPct val="0"/>
        </a:spcAft>
        <a:buChar char="–"/>
        <a:defRPr sz="13200">
          <a:solidFill>
            <a:schemeClr val="tx1"/>
          </a:solidFill>
          <a:latin typeface="+mn-lt"/>
        </a:defRPr>
      </a:lvl2pPr>
      <a:lvl3pPr marL="5391150" indent="-1077913" algn="l" defTabSz="4313238" rtl="0" eaLnBrk="0" fontAlgn="base" hangingPunct="0">
        <a:spcBef>
          <a:spcPct val="20000"/>
        </a:spcBef>
        <a:spcAft>
          <a:spcPct val="0"/>
        </a:spcAft>
        <a:buChar char="•"/>
        <a:defRPr sz="11300">
          <a:solidFill>
            <a:schemeClr val="tx1"/>
          </a:solidFill>
          <a:latin typeface="+mn-lt"/>
        </a:defRPr>
      </a:lvl3pPr>
      <a:lvl4pPr marL="7548563" indent="-1076325" algn="l" defTabSz="4313238" rtl="0" eaLnBrk="0" fontAlgn="base" hangingPunct="0">
        <a:spcBef>
          <a:spcPct val="20000"/>
        </a:spcBef>
        <a:spcAft>
          <a:spcPct val="0"/>
        </a:spcAft>
        <a:buChar char="–"/>
        <a:defRPr sz="9500">
          <a:solidFill>
            <a:schemeClr val="tx1"/>
          </a:solidFill>
          <a:latin typeface="+mn-lt"/>
        </a:defRPr>
      </a:lvl4pPr>
      <a:lvl5pPr marL="9702800" indent="-1074738" algn="l" defTabSz="4313238" rtl="0" eaLnBrk="0" fontAlgn="base" hangingPunct="0">
        <a:spcBef>
          <a:spcPct val="20000"/>
        </a:spcBef>
        <a:spcAft>
          <a:spcPct val="0"/>
        </a:spcAft>
        <a:buChar char="»"/>
        <a:defRPr sz="9500">
          <a:solidFill>
            <a:schemeClr val="tx1"/>
          </a:solidFill>
          <a:latin typeface="+mn-lt"/>
        </a:defRPr>
      </a:lvl5pPr>
      <a:lvl6pPr marL="10095995" indent="-1076272" algn="l" defTabSz="4313249" rtl="0" fontAlgn="base">
        <a:spcBef>
          <a:spcPct val="20000"/>
        </a:spcBef>
        <a:spcAft>
          <a:spcPct val="0"/>
        </a:spcAft>
        <a:buChar char="»"/>
        <a:defRPr sz="9514">
          <a:solidFill>
            <a:schemeClr val="tx1"/>
          </a:solidFill>
          <a:latin typeface="+mn-lt"/>
        </a:defRPr>
      </a:lvl6pPr>
      <a:lvl7pPr marL="10487861" indent="-1076272" algn="l" defTabSz="4313249" rtl="0" fontAlgn="base">
        <a:spcBef>
          <a:spcPct val="20000"/>
        </a:spcBef>
        <a:spcAft>
          <a:spcPct val="0"/>
        </a:spcAft>
        <a:buChar char="»"/>
        <a:defRPr sz="9514">
          <a:solidFill>
            <a:schemeClr val="tx1"/>
          </a:solidFill>
          <a:latin typeface="+mn-lt"/>
        </a:defRPr>
      </a:lvl7pPr>
      <a:lvl8pPr marL="10879727" indent="-1076272" algn="l" defTabSz="4313249" rtl="0" fontAlgn="base">
        <a:spcBef>
          <a:spcPct val="20000"/>
        </a:spcBef>
        <a:spcAft>
          <a:spcPct val="0"/>
        </a:spcAft>
        <a:buChar char="»"/>
        <a:defRPr sz="9514">
          <a:solidFill>
            <a:schemeClr val="tx1"/>
          </a:solidFill>
          <a:latin typeface="+mn-lt"/>
        </a:defRPr>
      </a:lvl8pPr>
      <a:lvl9pPr marL="11271594" indent="-1076272" algn="l" defTabSz="4313249" rtl="0" fontAlgn="base">
        <a:spcBef>
          <a:spcPct val="20000"/>
        </a:spcBef>
        <a:spcAft>
          <a:spcPct val="0"/>
        </a:spcAft>
        <a:buChar char="»"/>
        <a:defRPr sz="9514">
          <a:solidFill>
            <a:schemeClr val="tx1"/>
          </a:solidFill>
          <a:latin typeface="+mn-lt"/>
        </a:defRPr>
      </a:lvl9pPr>
    </p:bodyStyle>
    <p:otherStyle>
      <a:defPPr>
        <a:defRPr lang="en-US"/>
      </a:defPPr>
      <a:lvl1pPr marL="0" algn="l" defTabSz="783732" rtl="0" eaLnBrk="1" latinLnBrk="0" hangingPunct="1">
        <a:defRPr sz="1543" kern="1200">
          <a:solidFill>
            <a:schemeClr val="tx1"/>
          </a:solidFill>
          <a:latin typeface="+mn-lt"/>
          <a:ea typeface="+mn-ea"/>
          <a:cs typeface="+mn-cs"/>
        </a:defRPr>
      </a:lvl1pPr>
      <a:lvl2pPr marL="391866" algn="l" defTabSz="783732" rtl="0" eaLnBrk="1" latinLnBrk="0" hangingPunct="1">
        <a:defRPr sz="1543" kern="1200">
          <a:solidFill>
            <a:schemeClr val="tx1"/>
          </a:solidFill>
          <a:latin typeface="+mn-lt"/>
          <a:ea typeface="+mn-ea"/>
          <a:cs typeface="+mn-cs"/>
        </a:defRPr>
      </a:lvl2pPr>
      <a:lvl3pPr marL="783732" algn="l" defTabSz="783732" rtl="0" eaLnBrk="1" latinLnBrk="0" hangingPunct="1">
        <a:defRPr sz="1543" kern="1200">
          <a:solidFill>
            <a:schemeClr val="tx1"/>
          </a:solidFill>
          <a:latin typeface="+mn-lt"/>
          <a:ea typeface="+mn-ea"/>
          <a:cs typeface="+mn-cs"/>
        </a:defRPr>
      </a:lvl3pPr>
      <a:lvl4pPr marL="1175598" algn="l" defTabSz="783732" rtl="0" eaLnBrk="1" latinLnBrk="0" hangingPunct="1">
        <a:defRPr sz="1543" kern="1200">
          <a:solidFill>
            <a:schemeClr val="tx1"/>
          </a:solidFill>
          <a:latin typeface="+mn-lt"/>
          <a:ea typeface="+mn-ea"/>
          <a:cs typeface="+mn-cs"/>
        </a:defRPr>
      </a:lvl4pPr>
      <a:lvl5pPr marL="1567464" algn="l" defTabSz="783732" rtl="0" eaLnBrk="1" latinLnBrk="0" hangingPunct="1">
        <a:defRPr sz="1543" kern="1200">
          <a:solidFill>
            <a:schemeClr val="tx1"/>
          </a:solidFill>
          <a:latin typeface="+mn-lt"/>
          <a:ea typeface="+mn-ea"/>
          <a:cs typeface="+mn-cs"/>
        </a:defRPr>
      </a:lvl5pPr>
      <a:lvl6pPr marL="1959331" algn="l" defTabSz="783732" rtl="0" eaLnBrk="1" latinLnBrk="0" hangingPunct="1">
        <a:defRPr sz="1543" kern="1200">
          <a:solidFill>
            <a:schemeClr val="tx1"/>
          </a:solidFill>
          <a:latin typeface="+mn-lt"/>
          <a:ea typeface="+mn-ea"/>
          <a:cs typeface="+mn-cs"/>
        </a:defRPr>
      </a:lvl6pPr>
      <a:lvl7pPr marL="2351197" algn="l" defTabSz="783732" rtl="0" eaLnBrk="1" latinLnBrk="0" hangingPunct="1">
        <a:defRPr sz="1543" kern="1200">
          <a:solidFill>
            <a:schemeClr val="tx1"/>
          </a:solidFill>
          <a:latin typeface="+mn-lt"/>
          <a:ea typeface="+mn-ea"/>
          <a:cs typeface="+mn-cs"/>
        </a:defRPr>
      </a:lvl7pPr>
      <a:lvl8pPr marL="2743063" algn="l" defTabSz="783732" rtl="0" eaLnBrk="1" latinLnBrk="0" hangingPunct="1">
        <a:defRPr sz="1543" kern="1200">
          <a:solidFill>
            <a:schemeClr val="tx1"/>
          </a:solidFill>
          <a:latin typeface="+mn-lt"/>
          <a:ea typeface="+mn-ea"/>
          <a:cs typeface="+mn-cs"/>
        </a:defRPr>
      </a:lvl8pPr>
      <a:lvl9pPr marL="3134929" algn="l" defTabSz="783732" rtl="0" eaLnBrk="1" latinLnBrk="0" hangingPunct="1">
        <a:defRPr sz="154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tif"/><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emf"/><Relationship Id="rId5" Type="http://schemas.openxmlformats.org/officeDocument/2006/relationships/image" Target="../media/image4.png"/><Relationship Id="rId10" Type="http://schemas.openxmlformats.org/officeDocument/2006/relationships/image" Target="../media/image9.emf"/><Relationship Id="rId4" Type="http://schemas.openxmlformats.org/officeDocument/2006/relationships/image" Target="../media/image3.sv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38"/>
          <p:cNvSpPr>
            <a:spLocks noChangeArrowheads="1"/>
          </p:cNvSpPr>
          <p:nvPr/>
        </p:nvSpPr>
        <p:spPr bwMode="auto">
          <a:xfrm>
            <a:off x="32100717" y="24817336"/>
            <a:ext cx="11145831" cy="704850"/>
          </a:xfrm>
          <a:prstGeom prst="rect">
            <a:avLst/>
          </a:prstGeom>
          <a:solidFill>
            <a:srgbClr val="FFC82E"/>
          </a:solidFill>
          <a:ln w="9525">
            <a:solidFill>
              <a:srgbClr val="FFCC18"/>
            </a:solidFill>
            <a:miter lim="800000"/>
            <a:headEnd/>
            <a:tailEnd/>
          </a:ln>
        </p:spPr>
        <p:txBody>
          <a:bodyPr wrap="none" anchor="ctr"/>
          <a:lstStyle>
            <a:lvl1pPr eaLnBrk="0" hangingPunct="0">
              <a:defRPr sz="9900">
                <a:solidFill>
                  <a:schemeClr val="tx1"/>
                </a:solidFill>
                <a:latin typeface="Arial" panose="020B0604020202020204" pitchFamily="34" charset="0"/>
              </a:defRPr>
            </a:lvl1pPr>
            <a:lvl2pPr marL="742950" indent="-285750" eaLnBrk="0" hangingPunct="0">
              <a:defRPr sz="9900">
                <a:solidFill>
                  <a:schemeClr val="tx1"/>
                </a:solidFill>
                <a:latin typeface="Arial" panose="020B0604020202020204" pitchFamily="34" charset="0"/>
              </a:defRPr>
            </a:lvl2pPr>
            <a:lvl3pPr marL="1143000" indent="-228600" eaLnBrk="0" hangingPunct="0">
              <a:defRPr sz="9900">
                <a:solidFill>
                  <a:schemeClr val="tx1"/>
                </a:solidFill>
                <a:latin typeface="Arial" panose="020B0604020202020204" pitchFamily="34" charset="0"/>
              </a:defRPr>
            </a:lvl3pPr>
            <a:lvl4pPr marL="1600200" indent="-228600" eaLnBrk="0" hangingPunct="0">
              <a:defRPr sz="9900">
                <a:solidFill>
                  <a:schemeClr val="tx1"/>
                </a:solidFill>
                <a:latin typeface="Arial" panose="020B0604020202020204" pitchFamily="34" charset="0"/>
              </a:defRPr>
            </a:lvl4pPr>
            <a:lvl5pPr marL="2057400" indent="-228600" eaLnBrk="0" hangingPunct="0">
              <a:defRPr sz="9900">
                <a:solidFill>
                  <a:schemeClr val="tx1"/>
                </a:solidFill>
                <a:latin typeface="Arial" panose="020B0604020202020204" pitchFamily="34" charset="0"/>
              </a:defRPr>
            </a:lvl5pPr>
            <a:lvl6pPr marL="2514600" indent="-228600" algn="ctr" eaLnBrk="0" fontAlgn="base" hangingPunct="0">
              <a:spcBef>
                <a:spcPct val="0"/>
              </a:spcBef>
              <a:spcAft>
                <a:spcPct val="0"/>
              </a:spcAft>
              <a:defRPr sz="9900">
                <a:solidFill>
                  <a:schemeClr val="tx1"/>
                </a:solidFill>
                <a:latin typeface="Arial" panose="020B0604020202020204" pitchFamily="34" charset="0"/>
              </a:defRPr>
            </a:lvl6pPr>
            <a:lvl7pPr marL="2971800" indent="-228600" algn="ctr" eaLnBrk="0" fontAlgn="base" hangingPunct="0">
              <a:spcBef>
                <a:spcPct val="0"/>
              </a:spcBef>
              <a:spcAft>
                <a:spcPct val="0"/>
              </a:spcAft>
              <a:defRPr sz="9900">
                <a:solidFill>
                  <a:schemeClr val="tx1"/>
                </a:solidFill>
                <a:latin typeface="Arial" panose="020B0604020202020204" pitchFamily="34" charset="0"/>
              </a:defRPr>
            </a:lvl7pPr>
            <a:lvl8pPr marL="3429000" indent="-228600" algn="ctr" eaLnBrk="0" fontAlgn="base" hangingPunct="0">
              <a:spcBef>
                <a:spcPct val="0"/>
              </a:spcBef>
              <a:spcAft>
                <a:spcPct val="0"/>
              </a:spcAft>
              <a:defRPr sz="9900">
                <a:solidFill>
                  <a:schemeClr val="tx1"/>
                </a:solidFill>
                <a:latin typeface="Arial" panose="020B0604020202020204" pitchFamily="34" charset="0"/>
              </a:defRPr>
            </a:lvl8pPr>
            <a:lvl9pPr marL="3886200" indent="-228600" algn="ctr" eaLnBrk="0" fontAlgn="base" hangingPunct="0">
              <a:spcBef>
                <a:spcPct val="0"/>
              </a:spcBef>
              <a:spcAft>
                <a:spcPct val="0"/>
              </a:spcAft>
              <a:defRPr sz="9900">
                <a:solidFill>
                  <a:schemeClr val="tx1"/>
                </a:solidFill>
                <a:latin typeface="Arial" panose="020B0604020202020204" pitchFamily="34" charset="0"/>
              </a:defRPr>
            </a:lvl9pPr>
          </a:lstStyle>
          <a:p>
            <a:pPr algn="ctr" eaLnBrk="1" hangingPunct="1">
              <a:defRPr/>
            </a:pPr>
            <a:endParaRPr lang="en-US" altLang="en-US" sz="8485"/>
          </a:p>
        </p:txBody>
      </p:sp>
      <p:grpSp>
        <p:nvGrpSpPr>
          <p:cNvPr id="17" name="Group 16">
            <a:extLst>
              <a:ext uri="{FF2B5EF4-FFF2-40B4-BE49-F238E27FC236}">
                <a16:creationId xmlns:a16="http://schemas.microsoft.com/office/drawing/2014/main" id="{56063B95-3B30-28CF-D0CF-54AE89B458C9}"/>
              </a:ext>
            </a:extLst>
          </p:cNvPr>
          <p:cNvGrpSpPr/>
          <p:nvPr/>
        </p:nvGrpSpPr>
        <p:grpSpPr>
          <a:xfrm>
            <a:off x="31847028" y="5257808"/>
            <a:ext cx="11467909" cy="2443066"/>
            <a:chOff x="486496" y="5257800"/>
            <a:chExt cx="9773517" cy="676190"/>
          </a:xfrm>
        </p:grpSpPr>
        <p:sp>
          <p:nvSpPr>
            <p:cNvPr id="2054" name="Rectangle 41"/>
            <p:cNvSpPr>
              <a:spLocks noChangeArrowheads="1"/>
            </p:cNvSpPr>
            <p:nvPr/>
          </p:nvSpPr>
          <p:spPr bwMode="auto">
            <a:xfrm>
              <a:off x="702702" y="5337175"/>
              <a:ext cx="9557311" cy="596815"/>
            </a:xfrm>
            <a:prstGeom prst="rect">
              <a:avLst/>
            </a:prstGeom>
            <a:solidFill>
              <a:srgbClr val="FFC82E"/>
            </a:solidFill>
            <a:ln w="9525">
              <a:solidFill>
                <a:srgbClr val="FFCC18"/>
              </a:solidFill>
              <a:miter lim="800000"/>
              <a:headEnd/>
              <a:tailEnd/>
            </a:ln>
          </p:spPr>
          <p:txBody>
            <a:bodyPr wrap="none" anchor="ctr"/>
            <a:lstStyle>
              <a:lvl1pPr eaLnBrk="0" hangingPunct="0">
                <a:defRPr sz="9900">
                  <a:solidFill>
                    <a:schemeClr val="tx1"/>
                  </a:solidFill>
                  <a:latin typeface="Arial" panose="020B0604020202020204" pitchFamily="34" charset="0"/>
                </a:defRPr>
              </a:lvl1pPr>
              <a:lvl2pPr marL="742950" indent="-285750" eaLnBrk="0" hangingPunct="0">
                <a:defRPr sz="9900">
                  <a:solidFill>
                    <a:schemeClr val="tx1"/>
                  </a:solidFill>
                  <a:latin typeface="Arial" panose="020B0604020202020204" pitchFamily="34" charset="0"/>
                </a:defRPr>
              </a:lvl2pPr>
              <a:lvl3pPr marL="1143000" indent="-228600" eaLnBrk="0" hangingPunct="0">
                <a:defRPr sz="9900">
                  <a:solidFill>
                    <a:schemeClr val="tx1"/>
                  </a:solidFill>
                  <a:latin typeface="Arial" panose="020B0604020202020204" pitchFamily="34" charset="0"/>
                </a:defRPr>
              </a:lvl3pPr>
              <a:lvl4pPr marL="1600200" indent="-228600" eaLnBrk="0" hangingPunct="0">
                <a:defRPr sz="9900">
                  <a:solidFill>
                    <a:schemeClr val="tx1"/>
                  </a:solidFill>
                  <a:latin typeface="Arial" panose="020B0604020202020204" pitchFamily="34" charset="0"/>
                </a:defRPr>
              </a:lvl4pPr>
              <a:lvl5pPr marL="2057400" indent="-228600" eaLnBrk="0" hangingPunct="0">
                <a:defRPr sz="9900">
                  <a:solidFill>
                    <a:schemeClr val="tx1"/>
                  </a:solidFill>
                  <a:latin typeface="Arial" panose="020B0604020202020204" pitchFamily="34" charset="0"/>
                </a:defRPr>
              </a:lvl5pPr>
              <a:lvl6pPr marL="2514600" indent="-228600" algn="ctr" eaLnBrk="0" fontAlgn="base" hangingPunct="0">
                <a:spcBef>
                  <a:spcPct val="0"/>
                </a:spcBef>
                <a:spcAft>
                  <a:spcPct val="0"/>
                </a:spcAft>
                <a:defRPr sz="9900">
                  <a:solidFill>
                    <a:schemeClr val="tx1"/>
                  </a:solidFill>
                  <a:latin typeface="Arial" panose="020B0604020202020204" pitchFamily="34" charset="0"/>
                </a:defRPr>
              </a:lvl6pPr>
              <a:lvl7pPr marL="2971800" indent="-228600" algn="ctr" eaLnBrk="0" fontAlgn="base" hangingPunct="0">
                <a:spcBef>
                  <a:spcPct val="0"/>
                </a:spcBef>
                <a:spcAft>
                  <a:spcPct val="0"/>
                </a:spcAft>
                <a:defRPr sz="9900">
                  <a:solidFill>
                    <a:schemeClr val="tx1"/>
                  </a:solidFill>
                  <a:latin typeface="Arial" panose="020B0604020202020204" pitchFamily="34" charset="0"/>
                </a:defRPr>
              </a:lvl7pPr>
              <a:lvl8pPr marL="3429000" indent="-228600" algn="ctr" eaLnBrk="0" fontAlgn="base" hangingPunct="0">
                <a:spcBef>
                  <a:spcPct val="0"/>
                </a:spcBef>
                <a:spcAft>
                  <a:spcPct val="0"/>
                </a:spcAft>
                <a:defRPr sz="9900">
                  <a:solidFill>
                    <a:schemeClr val="tx1"/>
                  </a:solidFill>
                  <a:latin typeface="Arial" panose="020B0604020202020204" pitchFamily="34" charset="0"/>
                </a:defRPr>
              </a:lvl8pPr>
              <a:lvl9pPr marL="3886200" indent="-228600" algn="ctr" eaLnBrk="0" fontAlgn="base" hangingPunct="0">
                <a:spcBef>
                  <a:spcPct val="0"/>
                </a:spcBef>
                <a:spcAft>
                  <a:spcPct val="0"/>
                </a:spcAft>
                <a:defRPr sz="9900">
                  <a:solidFill>
                    <a:schemeClr val="tx1"/>
                  </a:solidFill>
                  <a:latin typeface="Arial" panose="020B0604020202020204" pitchFamily="34" charset="0"/>
                </a:defRPr>
              </a:lvl9pPr>
            </a:lstStyle>
            <a:p>
              <a:pPr algn="ctr" eaLnBrk="1" hangingPunct="1">
                <a:defRPr/>
              </a:pPr>
              <a:endParaRPr lang="en-US" altLang="en-US" sz="8485"/>
            </a:p>
          </p:txBody>
        </p:sp>
        <p:sp>
          <p:nvSpPr>
            <p:cNvPr id="2092" name="Text Box 44"/>
            <p:cNvSpPr txBox="1">
              <a:spLocks noChangeArrowheads="1"/>
            </p:cNvSpPr>
            <p:nvPr/>
          </p:nvSpPr>
          <p:spPr bwMode="auto">
            <a:xfrm>
              <a:off x="486496" y="5257800"/>
              <a:ext cx="9547584" cy="596815"/>
            </a:xfrm>
            <a:prstGeom prst="rect">
              <a:avLst/>
            </a:prstGeom>
            <a:gradFill rotWithShape="0">
              <a:gsLst>
                <a:gs pos="0">
                  <a:srgbClr val="502D7F"/>
                </a:gs>
                <a:gs pos="100000">
                  <a:schemeClr val="tx2"/>
                </a:gs>
              </a:gsLst>
              <a:lin ang="0" scaled="1"/>
            </a:gradFill>
            <a:ln w="9525">
              <a:noFill/>
              <a:miter lim="800000"/>
              <a:headEnd/>
              <a:tailEnd/>
            </a:ln>
            <a:effectLst/>
          </p:spPr>
          <p:txBody>
            <a:bodyPr wrap="square" lIns="123750" tIns="61875" rIns="123750" bIns="61875">
              <a:spAutoFit/>
            </a:bodyPr>
            <a:lstStyle/>
            <a:p>
              <a:pPr algn="ctr" defTabSz="1236828">
                <a:spcBef>
                  <a:spcPct val="50000"/>
                </a:spcBef>
                <a:defRPr/>
              </a:pPr>
              <a:r>
                <a:rPr lang="en-US" sz="6600" b="1" dirty="0">
                  <a:solidFill>
                    <a:schemeClr val="bg1"/>
                  </a:solidFill>
                  <a:effectLst>
                    <a:outerShdw blurRad="38100" dist="38100" dir="2700000" algn="tl">
                      <a:srgbClr val="000000"/>
                    </a:outerShdw>
                  </a:effectLst>
                  <a:latin typeface="Arial" charset="0"/>
                </a:rPr>
                <a:t>Evidence-based biostatistics education</a:t>
              </a:r>
              <a:endParaRPr lang="en-US" sz="2400" b="1" dirty="0">
                <a:solidFill>
                  <a:schemeClr val="bg1"/>
                </a:solidFill>
                <a:effectLst>
                  <a:outerShdw blurRad="38100" dist="38100" dir="2700000" algn="tl">
                    <a:srgbClr val="000000"/>
                  </a:outerShdw>
                </a:effectLst>
                <a:latin typeface="Arial" charset="0"/>
              </a:endParaRPr>
            </a:p>
          </p:txBody>
        </p:sp>
      </p:grpSp>
      <p:grpSp>
        <p:nvGrpSpPr>
          <p:cNvPr id="6" name="Group 5">
            <a:extLst>
              <a:ext uri="{FF2B5EF4-FFF2-40B4-BE49-F238E27FC236}">
                <a16:creationId xmlns:a16="http://schemas.microsoft.com/office/drawing/2014/main" id="{924BCB53-FE72-6708-143C-470235273782}"/>
              </a:ext>
            </a:extLst>
          </p:cNvPr>
          <p:cNvGrpSpPr/>
          <p:nvPr/>
        </p:nvGrpSpPr>
        <p:grpSpPr>
          <a:xfrm>
            <a:off x="13431593" y="5264149"/>
            <a:ext cx="17572038" cy="3089275"/>
            <a:chOff x="11890375" y="5264150"/>
            <a:chExt cx="17572038" cy="782638"/>
          </a:xfrm>
        </p:grpSpPr>
        <p:sp>
          <p:nvSpPr>
            <p:cNvPr id="2050" name="Rectangle 35"/>
            <p:cNvSpPr>
              <a:spLocks noChangeArrowheads="1"/>
            </p:cNvSpPr>
            <p:nvPr/>
          </p:nvSpPr>
          <p:spPr bwMode="auto">
            <a:xfrm>
              <a:off x="12125325" y="5341938"/>
              <a:ext cx="17337088" cy="704850"/>
            </a:xfrm>
            <a:prstGeom prst="rect">
              <a:avLst/>
            </a:prstGeom>
            <a:solidFill>
              <a:srgbClr val="FFC82E"/>
            </a:solidFill>
            <a:ln w="9525">
              <a:solidFill>
                <a:srgbClr val="FFCC18"/>
              </a:solidFill>
              <a:miter lim="800000"/>
              <a:headEnd/>
              <a:tailEnd/>
            </a:ln>
          </p:spPr>
          <p:txBody>
            <a:bodyPr wrap="none" anchor="ctr"/>
            <a:lstStyle>
              <a:lvl1pPr eaLnBrk="0" hangingPunct="0">
                <a:defRPr sz="9900">
                  <a:solidFill>
                    <a:schemeClr val="tx1"/>
                  </a:solidFill>
                  <a:latin typeface="Arial" panose="020B0604020202020204" pitchFamily="34" charset="0"/>
                </a:defRPr>
              </a:lvl1pPr>
              <a:lvl2pPr marL="742950" indent="-285750" eaLnBrk="0" hangingPunct="0">
                <a:defRPr sz="9900">
                  <a:solidFill>
                    <a:schemeClr val="tx1"/>
                  </a:solidFill>
                  <a:latin typeface="Arial" panose="020B0604020202020204" pitchFamily="34" charset="0"/>
                </a:defRPr>
              </a:lvl2pPr>
              <a:lvl3pPr marL="1143000" indent="-228600" eaLnBrk="0" hangingPunct="0">
                <a:defRPr sz="9900">
                  <a:solidFill>
                    <a:schemeClr val="tx1"/>
                  </a:solidFill>
                  <a:latin typeface="Arial" panose="020B0604020202020204" pitchFamily="34" charset="0"/>
                </a:defRPr>
              </a:lvl3pPr>
              <a:lvl4pPr marL="1600200" indent="-228600" eaLnBrk="0" hangingPunct="0">
                <a:defRPr sz="9900">
                  <a:solidFill>
                    <a:schemeClr val="tx1"/>
                  </a:solidFill>
                  <a:latin typeface="Arial" panose="020B0604020202020204" pitchFamily="34" charset="0"/>
                </a:defRPr>
              </a:lvl4pPr>
              <a:lvl5pPr marL="2057400" indent="-228600" eaLnBrk="0" hangingPunct="0">
                <a:defRPr sz="9900">
                  <a:solidFill>
                    <a:schemeClr val="tx1"/>
                  </a:solidFill>
                  <a:latin typeface="Arial" panose="020B0604020202020204" pitchFamily="34" charset="0"/>
                </a:defRPr>
              </a:lvl5pPr>
              <a:lvl6pPr marL="2514600" indent="-228600" algn="ctr" eaLnBrk="0" fontAlgn="base" hangingPunct="0">
                <a:spcBef>
                  <a:spcPct val="0"/>
                </a:spcBef>
                <a:spcAft>
                  <a:spcPct val="0"/>
                </a:spcAft>
                <a:defRPr sz="9900">
                  <a:solidFill>
                    <a:schemeClr val="tx1"/>
                  </a:solidFill>
                  <a:latin typeface="Arial" panose="020B0604020202020204" pitchFamily="34" charset="0"/>
                </a:defRPr>
              </a:lvl6pPr>
              <a:lvl7pPr marL="2971800" indent="-228600" algn="ctr" eaLnBrk="0" fontAlgn="base" hangingPunct="0">
                <a:spcBef>
                  <a:spcPct val="0"/>
                </a:spcBef>
                <a:spcAft>
                  <a:spcPct val="0"/>
                </a:spcAft>
                <a:defRPr sz="9900">
                  <a:solidFill>
                    <a:schemeClr val="tx1"/>
                  </a:solidFill>
                  <a:latin typeface="Arial" panose="020B0604020202020204" pitchFamily="34" charset="0"/>
                </a:defRPr>
              </a:lvl7pPr>
              <a:lvl8pPr marL="3429000" indent="-228600" algn="ctr" eaLnBrk="0" fontAlgn="base" hangingPunct="0">
                <a:spcBef>
                  <a:spcPct val="0"/>
                </a:spcBef>
                <a:spcAft>
                  <a:spcPct val="0"/>
                </a:spcAft>
                <a:defRPr sz="9900">
                  <a:solidFill>
                    <a:schemeClr val="tx1"/>
                  </a:solidFill>
                  <a:latin typeface="Arial" panose="020B0604020202020204" pitchFamily="34" charset="0"/>
                </a:defRPr>
              </a:lvl8pPr>
              <a:lvl9pPr marL="3886200" indent="-228600" algn="ctr" eaLnBrk="0" fontAlgn="base" hangingPunct="0">
                <a:spcBef>
                  <a:spcPct val="0"/>
                </a:spcBef>
                <a:spcAft>
                  <a:spcPct val="0"/>
                </a:spcAft>
                <a:defRPr sz="9900">
                  <a:solidFill>
                    <a:schemeClr val="tx1"/>
                  </a:solidFill>
                  <a:latin typeface="Arial" panose="020B0604020202020204" pitchFamily="34" charset="0"/>
                </a:defRPr>
              </a:lvl9pPr>
            </a:lstStyle>
            <a:p>
              <a:pPr algn="ctr" eaLnBrk="1" hangingPunct="1">
                <a:defRPr/>
              </a:pPr>
              <a:endParaRPr lang="en-US" altLang="en-US" sz="8485"/>
            </a:p>
          </p:txBody>
        </p:sp>
        <p:sp>
          <p:nvSpPr>
            <p:cNvPr id="2093" name="Text Box 45"/>
            <p:cNvSpPr txBox="1">
              <a:spLocks noChangeArrowheads="1"/>
            </p:cNvSpPr>
            <p:nvPr/>
          </p:nvSpPr>
          <p:spPr bwMode="auto">
            <a:xfrm>
              <a:off x="11890375" y="5264150"/>
              <a:ext cx="17378363" cy="717813"/>
            </a:xfrm>
            <a:prstGeom prst="rect">
              <a:avLst/>
            </a:prstGeom>
            <a:gradFill rotWithShape="0">
              <a:gsLst>
                <a:gs pos="0">
                  <a:srgbClr val="502D7F"/>
                </a:gs>
                <a:gs pos="100000">
                  <a:schemeClr val="tx2"/>
                </a:gs>
              </a:gsLst>
              <a:lin ang="0" scaled="1"/>
            </a:gradFill>
            <a:ln w="9525">
              <a:noFill/>
              <a:miter lim="800000"/>
              <a:headEnd/>
              <a:tailEnd/>
            </a:ln>
            <a:effectLst/>
          </p:spPr>
          <p:txBody>
            <a:bodyPr lIns="123750" tIns="61875" rIns="123750" bIns="61875">
              <a:spAutoFit/>
            </a:bodyPr>
            <a:lstStyle/>
            <a:p>
              <a:pPr algn="ctr" defTabSz="1236828">
                <a:spcBef>
                  <a:spcPct val="50000"/>
                </a:spcBef>
                <a:defRPr/>
              </a:pPr>
              <a:r>
                <a:rPr lang="en-US" sz="8800" b="1" dirty="0">
                  <a:solidFill>
                    <a:schemeClr val="bg1"/>
                  </a:solidFill>
                  <a:effectLst>
                    <a:outerShdw blurRad="38100" dist="38100" dir="2700000" algn="tl">
                      <a:srgbClr val="000000"/>
                    </a:outerShdw>
                  </a:effectLst>
                  <a:latin typeface="Arial" charset="0"/>
                </a:rPr>
                <a:t>BSOM Office of Clinical and Educational Scholarship</a:t>
              </a:r>
              <a:endParaRPr lang="en-US" sz="3257" dirty="0">
                <a:effectLst>
                  <a:outerShdw blurRad="38100" dist="38100" dir="2700000" algn="tl">
                    <a:srgbClr val="FFFFFF"/>
                  </a:outerShdw>
                </a:effectLst>
                <a:latin typeface="Times New Roman" pitchFamily="18" charset="0"/>
              </a:endParaRPr>
            </a:p>
          </p:txBody>
        </p:sp>
      </p:grpSp>
      <p:sp>
        <p:nvSpPr>
          <p:cNvPr id="2101" name="Text Box 53"/>
          <p:cNvSpPr txBox="1">
            <a:spLocks noChangeArrowheads="1"/>
          </p:cNvSpPr>
          <p:nvPr/>
        </p:nvSpPr>
        <p:spPr bwMode="auto">
          <a:xfrm>
            <a:off x="31905552" y="24739548"/>
            <a:ext cx="11144283" cy="704850"/>
          </a:xfrm>
          <a:prstGeom prst="rect">
            <a:avLst/>
          </a:prstGeom>
          <a:gradFill rotWithShape="0">
            <a:gsLst>
              <a:gs pos="0">
                <a:srgbClr val="502D7F"/>
              </a:gs>
              <a:gs pos="100000">
                <a:schemeClr val="tx2"/>
              </a:gs>
            </a:gsLst>
            <a:lin ang="0" scaled="1"/>
          </a:gradFill>
          <a:ln w="9525">
            <a:noFill/>
            <a:miter lim="800000"/>
            <a:headEnd/>
            <a:tailEnd/>
          </a:ln>
          <a:effectLst/>
        </p:spPr>
        <p:txBody>
          <a:bodyPr wrap="square" lIns="123750" tIns="61875" rIns="123750" bIns="61875">
            <a:spAutoFit/>
          </a:bodyPr>
          <a:lstStyle/>
          <a:p>
            <a:pPr algn="ctr" defTabSz="1236828">
              <a:spcBef>
                <a:spcPct val="50000"/>
              </a:spcBef>
              <a:defRPr/>
            </a:pPr>
            <a:r>
              <a:rPr lang="en-US" sz="3771" b="1" dirty="0">
                <a:solidFill>
                  <a:schemeClr val="bg1"/>
                </a:solidFill>
                <a:effectLst>
                  <a:outerShdw blurRad="38100" dist="38100" dir="2700000" algn="tl">
                    <a:srgbClr val="000000"/>
                  </a:outerShdw>
                </a:effectLst>
                <a:latin typeface="Arial" charset="0"/>
              </a:rPr>
              <a:t>Summary</a:t>
            </a:r>
            <a:endParaRPr lang="en-US" sz="3257" dirty="0">
              <a:latin typeface="Times New Roman" pitchFamily="18" charset="0"/>
            </a:endParaRPr>
          </a:p>
        </p:txBody>
      </p:sp>
      <p:sp>
        <p:nvSpPr>
          <p:cNvPr id="2067" name="Rectangle 57"/>
          <p:cNvSpPr>
            <a:spLocks noChangeArrowheads="1"/>
          </p:cNvSpPr>
          <p:nvPr/>
        </p:nvSpPr>
        <p:spPr bwMode="auto">
          <a:xfrm>
            <a:off x="571500" y="1026319"/>
            <a:ext cx="42748200" cy="3890962"/>
          </a:xfrm>
          <a:prstGeom prst="rect">
            <a:avLst/>
          </a:prstGeom>
          <a:gradFill rotWithShape="0">
            <a:gsLst>
              <a:gs pos="0">
                <a:srgbClr val="502D7F"/>
              </a:gs>
              <a:gs pos="100000">
                <a:schemeClr val="tx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9900">
                <a:solidFill>
                  <a:schemeClr val="tx1"/>
                </a:solidFill>
                <a:latin typeface="Arial" panose="020B0604020202020204" pitchFamily="34" charset="0"/>
              </a:defRPr>
            </a:lvl1pPr>
            <a:lvl2pPr marL="742950" indent="-285750" eaLnBrk="0" hangingPunct="0">
              <a:defRPr sz="9900">
                <a:solidFill>
                  <a:schemeClr val="tx1"/>
                </a:solidFill>
                <a:latin typeface="Arial" panose="020B0604020202020204" pitchFamily="34" charset="0"/>
              </a:defRPr>
            </a:lvl2pPr>
            <a:lvl3pPr marL="1143000" indent="-228600" eaLnBrk="0" hangingPunct="0">
              <a:defRPr sz="9900">
                <a:solidFill>
                  <a:schemeClr val="tx1"/>
                </a:solidFill>
                <a:latin typeface="Arial" panose="020B0604020202020204" pitchFamily="34" charset="0"/>
              </a:defRPr>
            </a:lvl3pPr>
            <a:lvl4pPr marL="1600200" indent="-228600" eaLnBrk="0" hangingPunct="0">
              <a:defRPr sz="9900">
                <a:solidFill>
                  <a:schemeClr val="tx1"/>
                </a:solidFill>
                <a:latin typeface="Arial" panose="020B0604020202020204" pitchFamily="34" charset="0"/>
              </a:defRPr>
            </a:lvl4pPr>
            <a:lvl5pPr marL="2057400" indent="-228600" eaLnBrk="0" hangingPunct="0">
              <a:defRPr sz="9900">
                <a:solidFill>
                  <a:schemeClr val="tx1"/>
                </a:solidFill>
                <a:latin typeface="Arial" panose="020B0604020202020204" pitchFamily="34" charset="0"/>
              </a:defRPr>
            </a:lvl5pPr>
            <a:lvl6pPr marL="2514600" indent="-228600" algn="ctr" eaLnBrk="0" fontAlgn="base" hangingPunct="0">
              <a:spcBef>
                <a:spcPct val="0"/>
              </a:spcBef>
              <a:spcAft>
                <a:spcPct val="0"/>
              </a:spcAft>
              <a:defRPr sz="9900">
                <a:solidFill>
                  <a:schemeClr val="tx1"/>
                </a:solidFill>
                <a:latin typeface="Arial" panose="020B0604020202020204" pitchFamily="34" charset="0"/>
              </a:defRPr>
            </a:lvl6pPr>
            <a:lvl7pPr marL="2971800" indent="-228600" algn="ctr" eaLnBrk="0" fontAlgn="base" hangingPunct="0">
              <a:spcBef>
                <a:spcPct val="0"/>
              </a:spcBef>
              <a:spcAft>
                <a:spcPct val="0"/>
              </a:spcAft>
              <a:defRPr sz="9900">
                <a:solidFill>
                  <a:schemeClr val="tx1"/>
                </a:solidFill>
                <a:latin typeface="Arial" panose="020B0604020202020204" pitchFamily="34" charset="0"/>
              </a:defRPr>
            </a:lvl7pPr>
            <a:lvl8pPr marL="3429000" indent="-228600" algn="ctr" eaLnBrk="0" fontAlgn="base" hangingPunct="0">
              <a:spcBef>
                <a:spcPct val="0"/>
              </a:spcBef>
              <a:spcAft>
                <a:spcPct val="0"/>
              </a:spcAft>
              <a:defRPr sz="9900">
                <a:solidFill>
                  <a:schemeClr val="tx1"/>
                </a:solidFill>
                <a:latin typeface="Arial" panose="020B0604020202020204" pitchFamily="34" charset="0"/>
              </a:defRPr>
            </a:lvl8pPr>
            <a:lvl9pPr marL="3886200" indent="-228600" algn="ctr" eaLnBrk="0" fontAlgn="base" hangingPunct="0">
              <a:spcBef>
                <a:spcPct val="0"/>
              </a:spcBef>
              <a:spcAft>
                <a:spcPct val="0"/>
              </a:spcAft>
              <a:defRPr sz="9900">
                <a:solidFill>
                  <a:schemeClr val="tx1"/>
                </a:solidFill>
                <a:latin typeface="Arial" panose="020B0604020202020204" pitchFamily="34" charset="0"/>
              </a:defRPr>
            </a:lvl9pPr>
          </a:lstStyle>
          <a:p>
            <a:pPr algn="ctr" eaLnBrk="1" hangingPunct="1">
              <a:defRPr/>
            </a:pPr>
            <a:endParaRPr lang="en-US" altLang="en-US" sz="8485"/>
          </a:p>
        </p:txBody>
      </p:sp>
      <p:sp>
        <p:nvSpPr>
          <p:cNvPr id="2068" name="Text Box 58"/>
          <p:cNvSpPr txBox="1">
            <a:spLocks noChangeArrowheads="1"/>
          </p:cNvSpPr>
          <p:nvPr/>
        </p:nvSpPr>
        <p:spPr bwMode="auto">
          <a:xfrm>
            <a:off x="10858500" y="1570727"/>
            <a:ext cx="21945600" cy="2936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3750" tIns="61875" rIns="123750" bIns="61875"/>
          <a:lstStyle>
            <a:lvl1pPr defTabSz="1443038" eaLnBrk="0" hangingPunct="0">
              <a:defRPr sz="9900">
                <a:solidFill>
                  <a:schemeClr val="tx1"/>
                </a:solidFill>
                <a:latin typeface="Arial" panose="020B0604020202020204" pitchFamily="34" charset="0"/>
              </a:defRPr>
            </a:lvl1pPr>
            <a:lvl2pPr marL="742950" indent="-285750" defTabSz="1443038" eaLnBrk="0" hangingPunct="0">
              <a:defRPr sz="9900">
                <a:solidFill>
                  <a:schemeClr val="tx1"/>
                </a:solidFill>
                <a:latin typeface="Arial" panose="020B0604020202020204" pitchFamily="34" charset="0"/>
              </a:defRPr>
            </a:lvl2pPr>
            <a:lvl3pPr marL="1143000" indent="-228600" defTabSz="1443038" eaLnBrk="0" hangingPunct="0">
              <a:defRPr sz="9900">
                <a:solidFill>
                  <a:schemeClr val="tx1"/>
                </a:solidFill>
                <a:latin typeface="Arial" panose="020B0604020202020204" pitchFamily="34" charset="0"/>
              </a:defRPr>
            </a:lvl3pPr>
            <a:lvl4pPr marL="1600200" indent="-228600" defTabSz="1443038" eaLnBrk="0" hangingPunct="0">
              <a:defRPr sz="9900">
                <a:solidFill>
                  <a:schemeClr val="tx1"/>
                </a:solidFill>
                <a:latin typeface="Arial" panose="020B0604020202020204" pitchFamily="34" charset="0"/>
              </a:defRPr>
            </a:lvl4pPr>
            <a:lvl5pPr marL="2057400" indent="-228600" defTabSz="1443038" eaLnBrk="0" hangingPunct="0">
              <a:defRPr sz="9900">
                <a:solidFill>
                  <a:schemeClr val="tx1"/>
                </a:solidFill>
                <a:latin typeface="Arial" panose="020B0604020202020204" pitchFamily="34" charset="0"/>
              </a:defRPr>
            </a:lvl5pPr>
            <a:lvl6pPr marL="2514600" indent="-228600" algn="ctr" defTabSz="1443038" eaLnBrk="0" fontAlgn="base" hangingPunct="0">
              <a:spcBef>
                <a:spcPct val="0"/>
              </a:spcBef>
              <a:spcAft>
                <a:spcPct val="0"/>
              </a:spcAft>
              <a:defRPr sz="9900">
                <a:solidFill>
                  <a:schemeClr val="tx1"/>
                </a:solidFill>
                <a:latin typeface="Arial" panose="020B0604020202020204" pitchFamily="34" charset="0"/>
              </a:defRPr>
            </a:lvl6pPr>
            <a:lvl7pPr marL="2971800" indent="-228600" algn="ctr" defTabSz="1443038" eaLnBrk="0" fontAlgn="base" hangingPunct="0">
              <a:spcBef>
                <a:spcPct val="0"/>
              </a:spcBef>
              <a:spcAft>
                <a:spcPct val="0"/>
              </a:spcAft>
              <a:defRPr sz="9900">
                <a:solidFill>
                  <a:schemeClr val="tx1"/>
                </a:solidFill>
                <a:latin typeface="Arial" panose="020B0604020202020204" pitchFamily="34" charset="0"/>
              </a:defRPr>
            </a:lvl7pPr>
            <a:lvl8pPr marL="3429000" indent="-228600" algn="ctr" defTabSz="1443038" eaLnBrk="0" fontAlgn="base" hangingPunct="0">
              <a:spcBef>
                <a:spcPct val="0"/>
              </a:spcBef>
              <a:spcAft>
                <a:spcPct val="0"/>
              </a:spcAft>
              <a:defRPr sz="9900">
                <a:solidFill>
                  <a:schemeClr val="tx1"/>
                </a:solidFill>
                <a:latin typeface="Arial" panose="020B0604020202020204" pitchFamily="34" charset="0"/>
              </a:defRPr>
            </a:lvl8pPr>
            <a:lvl9pPr marL="3886200" indent="-228600" algn="ctr" defTabSz="1443038" eaLnBrk="0" fontAlgn="base" hangingPunct="0">
              <a:spcBef>
                <a:spcPct val="0"/>
              </a:spcBef>
              <a:spcAft>
                <a:spcPct val="0"/>
              </a:spcAft>
              <a:defRPr sz="9900">
                <a:solidFill>
                  <a:schemeClr val="tx1"/>
                </a:solidFill>
                <a:latin typeface="Arial" panose="020B0604020202020204" pitchFamily="34" charset="0"/>
              </a:defRPr>
            </a:lvl9pPr>
          </a:lstStyle>
          <a:p>
            <a:pPr algn="ctr">
              <a:spcBef>
                <a:spcPct val="30000"/>
              </a:spcBef>
              <a:defRPr/>
            </a:pPr>
            <a:r>
              <a:rPr lang="en-US" altLang="en-US" sz="7542" b="1" dirty="0">
                <a:solidFill>
                  <a:srgbClr val="FFC82E"/>
                </a:solidFill>
              </a:rPr>
              <a:t>Dmitry Tumin, PhD</a:t>
            </a:r>
          </a:p>
          <a:p>
            <a:pPr algn="ctr">
              <a:spcBef>
                <a:spcPct val="30000"/>
              </a:spcBef>
              <a:defRPr/>
            </a:pPr>
            <a:r>
              <a:rPr lang="en-US" altLang="en-US" sz="4000" b="1" dirty="0">
                <a:solidFill>
                  <a:schemeClr val="bg1"/>
                </a:solidFill>
              </a:rPr>
              <a:t>Assistant Dean of Clinical and Educational Scholarship</a:t>
            </a:r>
          </a:p>
          <a:p>
            <a:pPr algn="ctr">
              <a:spcBef>
                <a:spcPct val="30000"/>
              </a:spcBef>
              <a:defRPr/>
            </a:pPr>
            <a:r>
              <a:rPr lang="en-US" altLang="en-US" sz="4000" b="1" dirty="0">
                <a:solidFill>
                  <a:schemeClr val="bg1"/>
                </a:solidFill>
              </a:rPr>
              <a:t>2024/2025 Scholar Teacher</a:t>
            </a:r>
          </a:p>
        </p:txBody>
      </p:sp>
      <p:sp>
        <p:nvSpPr>
          <p:cNvPr id="2069" name="Rectangle 59"/>
          <p:cNvSpPr>
            <a:spLocks noChangeArrowheads="1"/>
          </p:cNvSpPr>
          <p:nvPr/>
        </p:nvSpPr>
        <p:spPr bwMode="auto">
          <a:xfrm>
            <a:off x="32804100" y="1925124"/>
            <a:ext cx="9813925" cy="2436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3750" tIns="61875" rIns="123750" bIns="61875"/>
          <a:lstStyle>
            <a:lvl1pPr defTabSz="1443038" eaLnBrk="0" hangingPunct="0">
              <a:defRPr sz="9900">
                <a:solidFill>
                  <a:schemeClr val="tx1"/>
                </a:solidFill>
                <a:latin typeface="Arial" panose="020B0604020202020204" pitchFamily="34" charset="0"/>
              </a:defRPr>
            </a:lvl1pPr>
            <a:lvl2pPr marL="742950" indent="-285750" defTabSz="1443038" eaLnBrk="0" hangingPunct="0">
              <a:defRPr sz="9900">
                <a:solidFill>
                  <a:schemeClr val="tx1"/>
                </a:solidFill>
                <a:latin typeface="Arial" panose="020B0604020202020204" pitchFamily="34" charset="0"/>
              </a:defRPr>
            </a:lvl2pPr>
            <a:lvl3pPr marL="1143000" indent="-228600" defTabSz="1443038" eaLnBrk="0" hangingPunct="0">
              <a:defRPr sz="9900">
                <a:solidFill>
                  <a:schemeClr val="tx1"/>
                </a:solidFill>
                <a:latin typeface="Arial" panose="020B0604020202020204" pitchFamily="34" charset="0"/>
              </a:defRPr>
            </a:lvl3pPr>
            <a:lvl4pPr marL="1600200" indent="-228600" defTabSz="1443038" eaLnBrk="0" hangingPunct="0">
              <a:defRPr sz="9900">
                <a:solidFill>
                  <a:schemeClr val="tx1"/>
                </a:solidFill>
                <a:latin typeface="Arial" panose="020B0604020202020204" pitchFamily="34" charset="0"/>
              </a:defRPr>
            </a:lvl4pPr>
            <a:lvl5pPr marL="2057400" indent="-228600" defTabSz="1443038" eaLnBrk="0" hangingPunct="0">
              <a:defRPr sz="9900">
                <a:solidFill>
                  <a:schemeClr val="tx1"/>
                </a:solidFill>
                <a:latin typeface="Arial" panose="020B0604020202020204" pitchFamily="34" charset="0"/>
              </a:defRPr>
            </a:lvl5pPr>
            <a:lvl6pPr marL="2514600" indent="-228600" algn="ctr" defTabSz="1443038" eaLnBrk="0" fontAlgn="base" hangingPunct="0">
              <a:spcBef>
                <a:spcPct val="0"/>
              </a:spcBef>
              <a:spcAft>
                <a:spcPct val="0"/>
              </a:spcAft>
              <a:defRPr sz="9900">
                <a:solidFill>
                  <a:schemeClr val="tx1"/>
                </a:solidFill>
                <a:latin typeface="Arial" panose="020B0604020202020204" pitchFamily="34" charset="0"/>
              </a:defRPr>
            </a:lvl6pPr>
            <a:lvl7pPr marL="2971800" indent="-228600" algn="ctr" defTabSz="1443038" eaLnBrk="0" fontAlgn="base" hangingPunct="0">
              <a:spcBef>
                <a:spcPct val="0"/>
              </a:spcBef>
              <a:spcAft>
                <a:spcPct val="0"/>
              </a:spcAft>
              <a:defRPr sz="9900">
                <a:solidFill>
                  <a:schemeClr val="tx1"/>
                </a:solidFill>
                <a:latin typeface="Arial" panose="020B0604020202020204" pitchFamily="34" charset="0"/>
              </a:defRPr>
            </a:lvl7pPr>
            <a:lvl8pPr marL="3429000" indent="-228600" algn="ctr" defTabSz="1443038" eaLnBrk="0" fontAlgn="base" hangingPunct="0">
              <a:spcBef>
                <a:spcPct val="0"/>
              </a:spcBef>
              <a:spcAft>
                <a:spcPct val="0"/>
              </a:spcAft>
              <a:defRPr sz="9900">
                <a:solidFill>
                  <a:schemeClr val="tx1"/>
                </a:solidFill>
                <a:latin typeface="Arial" panose="020B0604020202020204" pitchFamily="34" charset="0"/>
              </a:defRPr>
            </a:lvl8pPr>
            <a:lvl9pPr marL="3886200" indent="-228600" algn="ctr" defTabSz="1443038" eaLnBrk="0" fontAlgn="base" hangingPunct="0">
              <a:spcBef>
                <a:spcPct val="0"/>
              </a:spcBef>
              <a:spcAft>
                <a:spcPct val="0"/>
              </a:spcAft>
              <a:defRPr sz="9900">
                <a:solidFill>
                  <a:schemeClr val="tx1"/>
                </a:solidFill>
                <a:latin typeface="Arial" panose="020B0604020202020204" pitchFamily="34" charset="0"/>
              </a:defRPr>
            </a:lvl9pPr>
          </a:lstStyle>
          <a:p>
            <a:pPr algn="r">
              <a:lnSpc>
                <a:spcPct val="70000"/>
              </a:lnSpc>
              <a:spcBef>
                <a:spcPct val="30000"/>
              </a:spcBef>
              <a:defRPr/>
            </a:pPr>
            <a:r>
              <a:rPr lang="en-US" altLang="en-US" sz="3600" dirty="0">
                <a:solidFill>
                  <a:schemeClr val="bg1"/>
                </a:solidFill>
                <a:latin typeface="Garamond" panose="02020404030301010803" pitchFamily="18" charset="0"/>
              </a:rPr>
              <a:t>Brody School of Medicine at East Carolina University</a:t>
            </a:r>
          </a:p>
          <a:p>
            <a:pPr algn="r">
              <a:lnSpc>
                <a:spcPct val="70000"/>
              </a:lnSpc>
              <a:spcBef>
                <a:spcPct val="30000"/>
              </a:spcBef>
              <a:defRPr/>
            </a:pPr>
            <a:r>
              <a:rPr lang="en-US" altLang="en-US" sz="3600" dirty="0">
                <a:solidFill>
                  <a:schemeClr val="bg1"/>
                </a:solidFill>
                <a:latin typeface="Garamond" panose="02020404030301010803" pitchFamily="18" charset="0"/>
              </a:rPr>
              <a:t>Greenville, North Carolina 27858</a:t>
            </a:r>
          </a:p>
          <a:p>
            <a:pPr algn="r">
              <a:lnSpc>
                <a:spcPct val="70000"/>
              </a:lnSpc>
              <a:spcBef>
                <a:spcPct val="30000"/>
              </a:spcBef>
              <a:defRPr/>
            </a:pPr>
            <a:r>
              <a:rPr lang="en-US" altLang="en-US" sz="4000" dirty="0">
                <a:solidFill>
                  <a:schemeClr val="bg1"/>
                </a:solidFill>
                <a:latin typeface="Garamond" panose="02020404030301010803" pitchFamily="18" charset="0"/>
              </a:rPr>
              <a:t>tumind18@ecu.edu</a:t>
            </a:r>
          </a:p>
          <a:p>
            <a:pPr algn="r">
              <a:lnSpc>
                <a:spcPct val="70000"/>
              </a:lnSpc>
              <a:spcBef>
                <a:spcPct val="30000"/>
              </a:spcBef>
              <a:defRPr/>
            </a:pPr>
            <a:endParaRPr lang="en-US" altLang="en-US" sz="4400" b="1" dirty="0">
              <a:solidFill>
                <a:schemeClr val="bg1"/>
              </a:solidFill>
            </a:endParaRPr>
          </a:p>
          <a:p>
            <a:pPr algn="r">
              <a:spcBef>
                <a:spcPct val="50000"/>
              </a:spcBef>
              <a:defRPr/>
            </a:pPr>
            <a:endParaRPr lang="en-US" altLang="en-US" sz="4000" dirty="0">
              <a:latin typeface="Times New Roman" panose="02020603050405020304" pitchFamily="18" charset="0"/>
            </a:endParaRPr>
          </a:p>
        </p:txBody>
      </p:sp>
      <p:sp>
        <p:nvSpPr>
          <p:cNvPr id="33" name="TextBox 32"/>
          <p:cNvSpPr txBox="1"/>
          <p:nvPr/>
        </p:nvSpPr>
        <p:spPr>
          <a:xfrm>
            <a:off x="31847028" y="25867560"/>
            <a:ext cx="11467911" cy="6024521"/>
          </a:xfrm>
          <a:prstGeom prst="rect">
            <a:avLst/>
          </a:prstGeom>
          <a:noFill/>
          <a:ln>
            <a:noFill/>
          </a:ln>
        </p:spPr>
        <p:txBody>
          <a:bodyPr wrap="square" rtlCol="0">
            <a:noAutofit/>
          </a:bodyPr>
          <a:lstStyle/>
          <a:p>
            <a:r>
              <a:rPr lang="en-US" sz="2400" dirty="0"/>
              <a:t>I lead the Brody School of Medicine </a:t>
            </a:r>
            <a:r>
              <a:rPr lang="en-US" sz="2400" b="1" dirty="0"/>
              <a:t>Office of Clinical and Educational Scholarship (OCES)</a:t>
            </a:r>
            <a:r>
              <a:rPr lang="en-US" sz="2400" dirty="0"/>
              <a:t>, a unit of the Department of Academic Affairs, which supports learner, faculty, and staff excellence in scholarly activities pertaining to patient care, population health, health professions education, and professional development in academic medicine. This office manages clinical and educational scholarly projects within Brody School of Medicine, provides education and consultation on project methodology and dissemination of findings, and fosters scholarly collaboration within the Brody School of Medicine and ECU Health. Through my role in OCES, I also collaborate with BSOM and ECU Health leadership to provide </a:t>
            </a:r>
            <a:r>
              <a:rPr lang="en-US" sz="2400" i="1" dirty="0"/>
              <a:t>ad hoc</a:t>
            </a:r>
            <a:r>
              <a:rPr lang="en-US" sz="2400" dirty="0"/>
              <a:t> and longitudinal education on biostatistics and research methods in the undergraduate medical curriculum and as part of graduate medical education (GME) of resident and fellow physicians. To inform my work in research mentorship and biostatistics education, I have conducted a wide range of educational research projects providing evidence on the conduct and publication of clinical research; the importance of biostatistics resources for scholarship in academic medicine; and the use of biostatistics methods in medical literature. </a:t>
            </a:r>
          </a:p>
        </p:txBody>
      </p:sp>
      <p:pic>
        <p:nvPicPr>
          <p:cNvPr id="4" name="Picture 3">
            <a:extLst>
              <a:ext uri="{FF2B5EF4-FFF2-40B4-BE49-F238E27FC236}">
                <a16:creationId xmlns:a16="http://schemas.microsoft.com/office/drawing/2014/main" id="{9AFC199B-BD44-4C43-BFA9-62855DE449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1600" y="1178069"/>
            <a:ext cx="8004541" cy="2936731"/>
          </a:xfrm>
          <a:prstGeom prst="rect">
            <a:avLst/>
          </a:prstGeom>
        </p:spPr>
      </p:pic>
      <p:grpSp>
        <p:nvGrpSpPr>
          <p:cNvPr id="46" name="Group 45">
            <a:extLst>
              <a:ext uri="{FF2B5EF4-FFF2-40B4-BE49-F238E27FC236}">
                <a16:creationId xmlns:a16="http://schemas.microsoft.com/office/drawing/2014/main" id="{5B66B2A9-9744-B30B-E74F-8C9103B0501A}"/>
              </a:ext>
            </a:extLst>
          </p:cNvPr>
          <p:cNvGrpSpPr/>
          <p:nvPr/>
        </p:nvGrpSpPr>
        <p:grpSpPr>
          <a:xfrm>
            <a:off x="12900179" y="9866804"/>
            <a:ext cx="16527942" cy="10015538"/>
            <a:chOff x="12900179" y="8660473"/>
            <a:chExt cx="16527942" cy="10015538"/>
          </a:xfrm>
        </p:grpSpPr>
        <p:grpSp>
          <p:nvGrpSpPr>
            <p:cNvPr id="10" name="Group 9">
              <a:extLst>
                <a:ext uri="{FF2B5EF4-FFF2-40B4-BE49-F238E27FC236}">
                  <a16:creationId xmlns:a16="http://schemas.microsoft.com/office/drawing/2014/main" id="{0F7EFA0F-0B18-C1D5-6F20-5F4B54E4146C}"/>
                </a:ext>
              </a:extLst>
            </p:cNvPr>
            <p:cNvGrpSpPr/>
            <p:nvPr/>
          </p:nvGrpSpPr>
          <p:grpSpPr>
            <a:xfrm>
              <a:off x="12900179" y="8660473"/>
              <a:ext cx="6786054" cy="10015538"/>
              <a:chOff x="9592431" y="8272462"/>
              <a:chExt cx="10339995" cy="15260799"/>
            </a:xfrm>
          </p:grpSpPr>
          <p:pic>
            <p:nvPicPr>
              <p:cNvPr id="7" name="Graphic 6" descr="Gears with solid fill">
                <a:extLst>
                  <a:ext uri="{FF2B5EF4-FFF2-40B4-BE49-F238E27FC236}">
                    <a16:creationId xmlns:a16="http://schemas.microsoft.com/office/drawing/2014/main" id="{31880D6C-71DD-BB52-FE0B-6331184756E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7200000">
                <a:off x="9592431" y="15001242"/>
                <a:ext cx="8532019" cy="8532019"/>
              </a:xfrm>
              <a:prstGeom prst="rect">
                <a:avLst/>
              </a:prstGeom>
            </p:spPr>
          </p:pic>
          <p:pic>
            <p:nvPicPr>
              <p:cNvPr id="8" name="Graphic 7" descr="Gears with solid fill">
                <a:extLst>
                  <a:ext uri="{FF2B5EF4-FFF2-40B4-BE49-F238E27FC236}">
                    <a16:creationId xmlns:a16="http://schemas.microsoft.com/office/drawing/2014/main" id="{B3878D2B-4007-2300-8912-900B65BC1A3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400407" y="8272462"/>
                <a:ext cx="8532019" cy="8532019"/>
              </a:xfrm>
              <a:prstGeom prst="rect">
                <a:avLst/>
              </a:prstGeom>
            </p:spPr>
          </p:pic>
        </p:grpSp>
        <p:sp>
          <p:nvSpPr>
            <p:cNvPr id="13" name="TextBox 12">
              <a:extLst>
                <a:ext uri="{FF2B5EF4-FFF2-40B4-BE49-F238E27FC236}">
                  <a16:creationId xmlns:a16="http://schemas.microsoft.com/office/drawing/2014/main" id="{C7005BB9-E452-FE57-70DA-F784B7630FE3}"/>
                </a:ext>
              </a:extLst>
            </p:cNvPr>
            <p:cNvSpPr txBox="1"/>
            <p:nvPr/>
          </p:nvSpPr>
          <p:spPr>
            <a:xfrm>
              <a:off x="20164046" y="9038297"/>
              <a:ext cx="9264075" cy="8612486"/>
            </a:xfrm>
            <a:prstGeom prst="rect">
              <a:avLst/>
            </a:prstGeom>
            <a:noFill/>
          </p:spPr>
          <p:txBody>
            <a:bodyPr wrap="none" rtlCol="0">
              <a:spAutoFit/>
            </a:bodyPr>
            <a:lstStyle/>
            <a:p>
              <a:pPr>
                <a:lnSpc>
                  <a:spcPct val="200000"/>
                </a:lnSpc>
              </a:pPr>
              <a:r>
                <a:rPr lang="en-US" sz="7200" b="1" dirty="0">
                  <a:solidFill>
                    <a:schemeClr val="accent6"/>
                  </a:solidFill>
                </a:rPr>
                <a:t>Project development</a:t>
              </a:r>
            </a:p>
            <a:p>
              <a:pPr>
                <a:lnSpc>
                  <a:spcPct val="200000"/>
                </a:lnSpc>
              </a:pPr>
              <a:r>
                <a:rPr lang="en-US" sz="7200" b="1" dirty="0">
                  <a:solidFill>
                    <a:schemeClr val="accent6"/>
                  </a:solidFill>
                </a:rPr>
                <a:t>Project tracking</a:t>
              </a:r>
            </a:p>
            <a:p>
              <a:pPr>
                <a:lnSpc>
                  <a:spcPct val="200000"/>
                </a:lnSpc>
              </a:pPr>
              <a:r>
                <a:rPr lang="en-US" sz="7200" b="1" dirty="0">
                  <a:solidFill>
                    <a:schemeClr val="accent6"/>
                  </a:solidFill>
                </a:rPr>
                <a:t>Research advising</a:t>
              </a:r>
            </a:p>
            <a:p>
              <a:pPr>
                <a:lnSpc>
                  <a:spcPct val="200000"/>
                </a:lnSpc>
              </a:pPr>
              <a:r>
                <a:rPr lang="en-US" sz="7200" b="1" dirty="0">
                  <a:solidFill>
                    <a:schemeClr val="accent6"/>
                  </a:solidFill>
                </a:rPr>
                <a:t>Research education</a:t>
              </a:r>
            </a:p>
          </p:txBody>
        </p:sp>
      </p:grpSp>
      <p:grpSp>
        <p:nvGrpSpPr>
          <p:cNvPr id="21" name="Group 20">
            <a:extLst>
              <a:ext uri="{FF2B5EF4-FFF2-40B4-BE49-F238E27FC236}">
                <a16:creationId xmlns:a16="http://schemas.microsoft.com/office/drawing/2014/main" id="{B7DC0453-AA95-C554-934B-FDD493CD2E73}"/>
              </a:ext>
            </a:extLst>
          </p:cNvPr>
          <p:cNvGrpSpPr/>
          <p:nvPr/>
        </p:nvGrpSpPr>
        <p:grpSpPr>
          <a:xfrm>
            <a:off x="914400" y="5257808"/>
            <a:ext cx="11474007" cy="2443066"/>
            <a:chOff x="914400" y="5257800"/>
            <a:chExt cx="9345613" cy="676190"/>
          </a:xfrm>
        </p:grpSpPr>
        <p:sp>
          <p:nvSpPr>
            <p:cNvPr id="22" name="Rectangle 41">
              <a:extLst>
                <a:ext uri="{FF2B5EF4-FFF2-40B4-BE49-F238E27FC236}">
                  <a16:creationId xmlns:a16="http://schemas.microsoft.com/office/drawing/2014/main" id="{DCD680AF-10E6-818C-A5B4-90DECBBE8E4C}"/>
                </a:ext>
              </a:extLst>
            </p:cNvPr>
            <p:cNvSpPr>
              <a:spLocks noChangeArrowheads="1"/>
            </p:cNvSpPr>
            <p:nvPr/>
          </p:nvSpPr>
          <p:spPr bwMode="auto">
            <a:xfrm>
              <a:off x="1109663" y="5337175"/>
              <a:ext cx="9150350" cy="596815"/>
            </a:xfrm>
            <a:prstGeom prst="rect">
              <a:avLst/>
            </a:prstGeom>
            <a:solidFill>
              <a:srgbClr val="FFC82E"/>
            </a:solidFill>
            <a:ln w="9525">
              <a:solidFill>
                <a:srgbClr val="FFCC18"/>
              </a:solidFill>
              <a:miter lim="800000"/>
              <a:headEnd/>
              <a:tailEnd/>
            </a:ln>
          </p:spPr>
          <p:txBody>
            <a:bodyPr wrap="none" anchor="ctr"/>
            <a:lstStyle>
              <a:lvl1pPr eaLnBrk="0" hangingPunct="0">
                <a:defRPr sz="9900">
                  <a:solidFill>
                    <a:schemeClr val="tx1"/>
                  </a:solidFill>
                  <a:latin typeface="Arial" panose="020B0604020202020204" pitchFamily="34" charset="0"/>
                </a:defRPr>
              </a:lvl1pPr>
              <a:lvl2pPr marL="742950" indent="-285750" eaLnBrk="0" hangingPunct="0">
                <a:defRPr sz="9900">
                  <a:solidFill>
                    <a:schemeClr val="tx1"/>
                  </a:solidFill>
                  <a:latin typeface="Arial" panose="020B0604020202020204" pitchFamily="34" charset="0"/>
                </a:defRPr>
              </a:lvl2pPr>
              <a:lvl3pPr marL="1143000" indent="-228600" eaLnBrk="0" hangingPunct="0">
                <a:defRPr sz="9900">
                  <a:solidFill>
                    <a:schemeClr val="tx1"/>
                  </a:solidFill>
                  <a:latin typeface="Arial" panose="020B0604020202020204" pitchFamily="34" charset="0"/>
                </a:defRPr>
              </a:lvl3pPr>
              <a:lvl4pPr marL="1600200" indent="-228600" eaLnBrk="0" hangingPunct="0">
                <a:defRPr sz="9900">
                  <a:solidFill>
                    <a:schemeClr val="tx1"/>
                  </a:solidFill>
                  <a:latin typeface="Arial" panose="020B0604020202020204" pitchFamily="34" charset="0"/>
                </a:defRPr>
              </a:lvl4pPr>
              <a:lvl5pPr marL="2057400" indent="-228600" eaLnBrk="0" hangingPunct="0">
                <a:defRPr sz="9900">
                  <a:solidFill>
                    <a:schemeClr val="tx1"/>
                  </a:solidFill>
                  <a:latin typeface="Arial" panose="020B0604020202020204" pitchFamily="34" charset="0"/>
                </a:defRPr>
              </a:lvl5pPr>
              <a:lvl6pPr marL="2514600" indent="-228600" algn="ctr" eaLnBrk="0" fontAlgn="base" hangingPunct="0">
                <a:spcBef>
                  <a:spcPct val="0"/>
                </a:spcBef>
                <a:spcAft>
                  <a:spcPct val="0"/>
                </a:spcAft>
                <a:defRPr sz="9900">
                  <a:solidFill>
                    <a:schemeClr val="tx1"/>
                  </a:solidFill>
                  <a:latin typeface="Arial" panose="020B0604020202020204" pitchFamily="34" charset="0"/>
                </a:defRPr>
              </a:lvl6pPr>
              <a:lvl7pPr marL="2971800" indent="-228600" algn="ctr" eaLnBrk="0" fontAlgn="base" hangingPunct="0">
                <a:spcBef>
                  <a:spcPct val="0"/>
                </a:spcBef>
                <a:spcAft>
                  <a:spcPct val="0"/>
                </a:spcAft>
                <a:defRPr sz="9900">
                  <a:solidFill>
                    <a:schemeClr val="tx1"/>
                  </a:solidFill>
                  <a:latin typeface="Arial" panose="020B0604020202020204" pitchFamily="34" charset="0"/>
                </a:defRPr>
              </a:lvl7pPr>
              <a:lvl8pPr marL="3429000" indent="-228600" algn="ctr" eaLnBrk="0" fontAlgn="base" hangingPunct="0">
                <a:spcBef>
                  <a:spcPct val="0"/>
                </a:spcBef>
                <a:spcAft>
                  <a:spcPct val="0"/>
                </a:spcAft>
                <a:defRPr sz="9900">
                  <a:solidFill>
                    <a:schemeClr val="tx1"/>
                  </a:solidFill>
                  <a:latin typeface="Arial" panose="020B0604020202020204" pitchFamily="34" charset="0"/>
                </a:defRPr>
              </a:lvl8pPr>
              <a:lvl9pPr marL="3886200" indent="-228600" algn="ctr" eaLnBrk="0" fontAlgn="base" hangingPunct="0">
                <a:spcBef>
                  <a:spcPct val="0"/>
                </a:spcBef>
                <a:spcAft>
                  <a:spcPct val="0"/>
                </a:spcAft>
                <a:defRPr sz="9900">
                  <a:solidFill>
                    <a:schemeClr val="tx1"/>
                  </a:solidFill>
                  <a:latin typeface="Arial" panose="020B0604020202020204" pitchFamily="34" charset="0"/>
                </a:defRPr>
              </a:lvl9pPr>
            </a:lstStyle>
            <a:p>
              <a:pPr algn="ctr" eaLnBrk="1" hangingPunct="1">
                <a:defRPr/>
              </a:pPr>
              <a:endParaRPr lang="en-US" altLang="en-US" sz="8485"/>
            </a:p>
          </p:txBody>
        </p:sp>
        <p:sp>
          <p:nvSpPr>
            <p:cNvPr id="23" name="Text Box 44">
              <a:extLst>
                <a:ext uri="{FF2B5EF4-FFF2-40B4-BE49-F238E27FC236}">
                  <a16:creationId xmlns:a16="http://schemas.microsoft.com/office/drawing/2014/main" id="{398DD552-88BA-A327-1675-F344267C72DE}"/>
                </a:ext>
              </a:extLst>
            </p:cNvPr>
            <p:cNvSpPr txBox="1">
              <a:spLocks noChangeArrowheads="1"/>
            </p:cNvSpPr>
            <p:nvPr/>
          </p:nvSpPr>
          <p:spPr bwMode="auto">
            <a:xfrm>
              <a:off x="914400" y="5257800"/>
              <a:ext cx="9148763" cy="596815"/>
            </a:xfrm>
            <a:prstGeom prst="rect">
              <a:avLst/>
            </a:prstGeom>
            <a:gradFill rotWithShape="0">
              <a:gsLst>
                <a:gs pos="0">
                  <a:srgbClr val="502D7F"/>
                </a:gs>
                <a:gs pos="100000">
                  <a:schemeClr val="tx2"/>
                </a:gs>
              </a:gsLst>
              <a:lin ang="0" scaled="1"/>
            </a:gradFill>
            <a:ln w="9525">
              <a:noFill/>
              <a:miter lim="800000"/>
              <a:headEnd/>
              <a:tailEnd/>
            </a:ln>
            <a:effectLst/>
          </p:spPr>
          <p:txBody>
            <a:bodyPr lIns="123750" tIns="61875" rIns="123750" bIns="61875">
              <a:spAutoFit/>
            </a:bodyPr>
            <a:lstStyle/>
            <a:p>
              <a:pPr algn="ctr" defTabSz="1236828">
                <a:spcBef>
                  <a:spcPct val="50000"/>
                </a:spcBef>
                <a:defRPr/>
              </a:pPr>
              <a:r>
                <a:rPr lang="en-US" sz="6600" b="1" dirty="0">
                  <a:solidFill>
                    <a:schemeClr val="bg1"/>
                  </a:solidFill>
                  <a:effectLst>
                    <a:outerShdw blurRad="38100" dist="38100" dir="2700000" algn="tl">
                      <a:srgbClr val="000000"/>
                    </a:outerShdw>
                  </a:effectLst>
                  <a:latin typeface="Arial" charset="0"/>
                </a:rPr>
                <a:t>Evidence-based</a:t>
              </a:r>
              <a:br>
                <a:rPr lang="en-US" sz="6600" b="1" dirty="0">
                  <a:solidFill>
                    <a:schemeClr val="bg1"/>
                  </a:solidFill>
                  <a:effectLst>
                    <a:outerShdw blurRad="38100" dist="38100" dir="2700000" algn="tl">
                      <a:srgbClr val="000000"/>
                    </a:outerShdw>
                  </a:effectLst>
                  <a:latin typeface="Arial" charset="0"/>
                </a:rPr>
              </a:br>
              <a:r>
                <a:rPr lang="en-US" sz="6600" b="1" dirty="0">
                  <a:solidFill>
                    <a:schemeClr val="bg1"/>
                  </a:solidFill>
                  <a:effectLst>
                    <a:outerShdw blurRad="38100" dist="38100" dir="2700000" algn="tl">
                      <a:srgbClr val="000000"/>
                    </a:outerShdw>
                  </a:effectLst>
                  <a:latin typeface="Arial" charset="0"/>
                </a:rPr>
                <a:t>research mentorship</a:t>
              </a:r>
              <a:endParaRPr lang="en-US" sz="2400" b="1" dirty="0">
                <a:solidFill>
                  <a:schemeClr val="bg1"/>
                </a:solidFill>
                <a:effectLst>
                  <a:outerShdw blurRad="38100" dist="38100" dir="2700000" algn="tl">
                    <a:srgbClr val="000000"/>
                  </a:outerShdw>
                </a:effectLst>
                <a:latin typeface="Arial" charset="0"/>
              </a:endParaRPr>
            </a:p>
          </p:txBody>
        </p:sp>
      </p:grpSp>
      <p:sp>
        <p:nvSpPr>
          <p:cNvPr id="24" name="TextBox 23">
            <a:extLst>
              <a:ext uri="{FF2B5EF4-FFF2-40B4-BE49-F238E27FC236}">
                <a16:creationId xmlns:a16="http://schemas.microsoft.com/office/drawing/2014/main" id="{BB044BD8-F2D7-CBA5-A063-83D4BC5364E2}"/>
              </a:ext>
            </a:extLst>
          </p:cNvPr>
          <p:cNvSpPr txBox="1"/>
          <p:nvPr/>
        </p:nvSpPr>
        <p:spPr>
          <a:xfrm>
            <a:off x="1419840" y="7692307"/>
            <a:ext cx="10978149" cy="19943921"/>
          </a:xfrm>
          <a:prstGeom prst="rect">
            <a:avLst/>
          </a:prstGeom>
          <a:noFill/>
        </p:spPr>
        <p:txBody>
          <a:bodyPr wrap="square" rtlCol="0">
            <a:spAutoFit/>
          </a:bodyPr>
          <a:lstStyle/>
          <a:p>
            <a:pPr algn="ctr">
              <a:lnSpc>
                <a:spcPct val="200000"/>
              </a:lnSpc>
            </a:pPr>
            <a:r>
              <a:rPr lang="en-US" sz="6000" b="1" dirty="0">
                <a:solidFill>
                  <a:schemeClr val="accent6"/>
                </a:solidFill>
                <a:latin typeface="MARKER FELT THIN" panose="02000400000000000000" pitchFamily="2" charset="77"/>
              </a:rPr>
              <a:t>“How much research do I need?”</a:t>
            </a:r>
          </a:p>
          <a:p>
            <a:pPr algn="ctr">
              <a:lnSpc>
                <a:spcPct val="200000"/>
              </a:lnSpc>
            </a:pPr>
            <a:endParaRPr lang="en-US" sz="6000" b="1" dirty="0">
              <a:solidFill>
                <a:schemeClr val="accent6"/>
              </a:solidFill>
              <a:latin typeface="MARKER FELT THIN" panose="02000400000000000000" pitchFamily="2" charset="77"/>
            </a:endParaRPr>
          </a:p>
          <a:p>
            <a:pPr algn="ctr">
              <a:lnSpc>
                <a:spcPct val="200000"/>
              </a:lnSpc>
            </a:pPr>
            <a:endParaRPr lang="en-US" sz="6000" b="1" dirty="0">
              <a:solidFill>
                <a:schemeClr val="accent6"/>
              </a:solidFill>
              <a:latin typeface="MARKER FELT THIN" panose="02000400000000000000" pitchFamily="2" charset="77"/>
            </a:endParaRPr>
          </a:p>
          <a:p>
            <a:pPr algn="ctr">
              <a:lnSpc>
                <a:spcPct val="200000"/>
              </a:lnSpc>
            </a:pPr>
            <a:r>
              <a:rPr lang="en-US" sz="6000" b="1" dirty="0">
                <a:solidFill>
                  <a:schemeClr val="accent6"/>
                </a:solidFill>
                <a:latin typeface="MARKER FELT THIN" panose="02000400000000000000" pitchFamily="2" charset="77"/>
              </a:rPr>
              <a:t>“How long does research take?”</a:t>
            </a:r>
          </a:p>
          <a:p>
            <a:pPr algn="ctr">
              <a:lnSpc>
                <a:spcPct val="200000"/>
              </a:lnSpc>
            </a:pPr>
            <a:endParaRPr lang="en-US" sz="6000" b="1" dirty="0">
              <a:solidFill>
                <a:schemeClr val="accent6"/>
              </a:solidFill>
              <a:latin typeface="MARKER FELT THIN" panose="02000400000000000000" pitchFamily="2" charset="77"/>
            </a:endParaRPr>
          </a:p>
          <a:p>
            <a:pPr algn="ctr"/>
            <a:br>
              <a:rPr lang="en-US" sz="6000" b="1" dirty="0">
                <a:solidFill>
                  <a:schemeClr val="accent6"/>
                </a:solidFill>
                <a:latin typeface="MARKER FELT THIN" panose="02000400000000000000" pitchFamily="2" charset="77"/>
              </a:rPr>
            </a:br>
            <a:endParaRPr lang="en-US" sz="6000" b="1" dirty="0">
              <a:solidFill>
                <a:schemeClr val="accent6"/>
              </a:solidFill>
              <a:latin typeface="MARKER FELT THIN" panose="02000400000000000000" pitchFamily="2" charset="77"/>
            </a:endParaRPr>
          </a:p>
          <a:p>
            <a:pPr algn="ctr"/>
            <a:br>
              <a:rPr lang="en-US" sz="6000" b="1" dirty="0">
                <a:solidFill>
                  <a:schemeClr val="accent6"/>
                </a:solidFill>
                <a:latin typeface="MARKER FELT THIN" panose="02000400000000000000" pitchFamily="2" charset="77"/>
              </a:rPr>
            </a:br>
            <a:r>
              <a:rPr lang="en-US" sz="6000" b="1" dirty="0">
                <a:solidFill>
                  <a:schemeClr val="accent6"/>
                </a:solidFill>
                <a:latin typeface="MARKER FELT THIN" panose="02000400000000000000" pitchFamily="2" charset="77"/>
              </a:rPr>
              <a:t>“What are my chances of</a:t>
            </a:r>
            <a:br>
              <a:rPr lang="en-US" sz="6000" b="1" dirty="0">
                <a:solidFill>
                  <a:schemeClr val="accent6"/>
                </a:solidFill>
                <a:latin typeface="MARKER FELT THIN" panose="02000400000000000000" pitchFamily="2" charset="77"/>
              </a:rPr>
            </a:br>
            <a:r>
              <a:rPr lang="en-US" sz="6000" b="1" dirty="0">
                <a:solidFill>
                  <a:schemeClr val="accent6"/>
                </a:solidFill>
                <a:latin typeface="MARKER FELT THIN" panose="02000400000000000000" pitchFamily="2" charset="77"/>
              </a:rPr>
              <a:t>getting published?”</a:t>
            </a:r>
          </a:p>
          <a:p>
            <a:pPr algn="ctr">
              <a:lnSpc>
                <a:spcPct val="150000"/>
              </a:lnSpc>
            </a:pPr>
            <a:endParaRPr lang="en-US" sz="6000" b="1" dirty="0">
              <a:solidFill>
                <a:schemeClr val="accent6"/>
              </a:solidFill>
              <a:latin typeface="MARKER FELT THIN" panose="02000400000000000000" pitchFamily="2" charset="77"/>
            </a:endParaRPr>
          </a:p>
          <a:p>
            <a:pPr algn="ctr">
              <a:lnSpc>
                <a:spcPct val="150000"/>
              </a:lnSpc>
            </a:pPr>
            <a:endParaRPr lang="en-US" sz="6000" b="1" dirty="0">
              <a:solidFill>
                <a:schemeClr val="accent6"/>
              </a:solidFill>
              <a:latin typeface="MARKER FELT THIN" panose="02000400000000000000" pitchFamily="2" charset="77"/>
            </a:endParaRPr>
          </a:p>
          <a:p>
            <a:pPr algn="ctr">
              <a:lnSpc>
                <a:spcPct val="150000"/>
              </a:lnSpc>
            </a:pPr>
            <a:endParaRPr lang="en-US" sz="6000" b="1" dirty="0">
              <a:solidFill>
                <a:schemeClr val="accent6"/>
              </a:solidFill>
              <a:latin typeface="MARKER FELT THIN" panose="02000400000000000000" pitchFamily="2" charset="77"/>
            </a:endParaRPr>
          </a:p>
          <a:p>
            <a:pPr algn="ctr"/>
            <a:r>
              <a:rPr lang="en-US" sz="6000" b="1" dirty="0">
                <a:solidFill>
                  <a:schemeClr val="accent6"/>
                </a:solidFill>
                <a:latin typeface="MARKER FELT THIN" panose="02000400000000000000" pitchFamily="2" charset="77"/>
              </a:rPr>
              <a:t>”Can I publish scholarly work</a:t>
            </a:r>
            <a:br>
              <a:rPr lang="en-US" sz="6000" b="1" dirty="0">
                <a:solidFill>
                  <a:schemeClr val="accent6"/>
                </a:solidFill>
                <a:latin typeface="MARKER FELT THIN" panose="02000400000000000000" pitchFamily="2" charset="77"/>
              </a:rPr>
            </a:br>
            <a:r>
              <a:rPr lang="en-US" sz="6000" b="1" dirty="0">
                <a:solidFill>
                  <a:schemeClr val="accent6"/>
                </a:solidFill>
                <a:latin typeface="MARKER FELT THIN" panose="02000400000000000000" pitchFamily="2" charset="77"/>
              </a:rPr>
              <a:t>other than research?”</a:t>
            </a:r>
          </a:p>
        </p:txBody>
      </p:sp>
      <p:pic>
        <p:nvPicPr>
          <p:cNvPr id="27" name="Picture 26">
            <a:extLst>
              <a:ext uri="{FF2B5EF4-FFF2-40B4-BE49-F238E27FC236}">
                <a16:creationId xmlns:a16="http://schemas.microsoft.com/office/drawing/2014/main" id="{77B39A8B-B4A1-4720-B93C-C264A710D72A}"/>
              </a:ext>
            </a:extLst>
          </p:cNvPr>
          <p:cNvPicPr>
            <a:picLocks noChangeAspect="1"/>
          </p:cNvPicPr>
          <p:nvPr/>
        </p:nvPicPr>
        <p:blipFill>
          <a:blip r:embed="rId5"/>
          <a:stretch>
            <a:fillRect/>
          </a:stretch>
        </p:blipFill>
        <p:spPr>
          <a:xfrm>
            <a:off x="1431850" y="9601200"/>
            <a:ext cx="9965737" cy="3652780"/>
          </a:xfrm>
          <a:prstGeom prst="rect">
            <a:avLst/>
          </a:prstGeom>
        </p:spPr>
      </p:pic>
      <p:pic>
        <p:nvPicPr>
          <p:cNvPr id="30" name="Picture 29">
            <a:extLst>
              <a:ext uri="{FF2B5EF4-FFF2-40B4-BE49-F238E27FC236}">
                <a16:creationId xmlns:a16="http://schemas.microsoft.com/office/drawing/2014/main" id="{2258F0D5-9887-DCB3-B0E0-AAB8A6583513}"/>
              </a:ext>
            </a:extLst>
          </p:cNvPr>
          <p:cNvPicPr>
            <a:picLocks noChangeAspect="1"/>
          </p:cNvPicPr>
          <p:nvPr/>
        </p:nvPicPr>
        <p:blipFill>
          <a:blip r:embed="rId6"/>
          <a:stretch>
            <a:fillRect/>
          </a:stretch>
        </p:blipFill>
        <p:spPr>
          <a:xfrm>
            <a:off x="1431850" y="22056269"/>
            <a:ext cx="10098027" cy="3081091"/>
          </a:xfrm>
          <a:prstGeom prst="rect">
            <a:avLst/>
          </a:prstGeom>
        </p:spPr>
      </p:pic>
      <p:pic>
        <p:nvPicPr>
          <p:cNvPr id="34" name="Picture 33">
            <a:extLst>
              <a:ext uri="{FF2B5EF4-FFF2-40B4-BE49-F238E27FC236}">
                <a16:creationId xmlns:a16="http://schemas.microsoft.com/office/drawing/2014/main" id="{331FEA85-D816-D915-284A-F18071DC8154}"/>
              </a:ext>
            </a:extLst>
          </p:cNvPr>
          <p:cNvPicPr>
            <a:picLocks noChangeAspect="1"/>
          </p:cNvPicPr>
          <p:nvPr/>
        </p:nvPicPr>
        <p:blipFill>
          <a:blip r:embed="rId7"/>
          <a:stretch>
            <a:fillRect/>
          </a:stretch>
        </p:blipFill>
        <p:spPr>
          <a:xfrm>
            <a:off x="1554480" y="15316200"/>
            <a:ext cx="9641989" cy="3969402"/>
          </a:xfrm>
          <a:prstGeom prst="rect">
            <a:avLst/>
          </a:prstGeom>
        </p:spPr>
      </p:pic>
      <p:pic>
        <p:nvPicPr>
          <p:cNvPr id="35" name="Picture 34">
            <a:extLst>
              <a:ext uri="{FF2B5EF4-FFF2-40B4-BE49-F238E27FC236}">
                <a16:creationId xmlns:a16="http://schemas.microsoft.com/office/drawing/2014/main" id="{D0DA3535-4E98-6BAB-FEB2-FA29418DDCF1}"/>
              </a:ext>
            </a:extLst>
          </p:cNvPr>
          <p:cNvPicPr>
            <a:picLocks noChangeAspect="1"/>
          </p:cNvPicPr>
          <p:nvPr/>
        </p:nvPicPr>
        <p:blipFill>
          <a:blip r:embed="rId8"/>
          <a:stretch>
            <a:fillRect/>
          </a:stretch>
        </p:blipFill>
        <p:spPr>
          <a:xfrm>
            <a:off x="1603741" y="28190592"/>
            <a:ext cx="9592728" cy="2670408"/>
          </a:xfrm>
          <a:prstGeom prst="rect">
            <a:avLst/>
          </a:prstGeom>
        </p:spPr>
      </p:pic>
      <p:pic>
        <p:nvPicPr>
          <p:cNvPr id="36" name="Picture 35">
            <a:extLst>
              <a:ext uri="{FF2B5EF4-FFF2-40B4-BE49-F238E27FC236}">
                <a16:creationId xmlns:a16="http://schemas.microsoft.com/office/drawing/2014/main" id="{6380C2CE-D13E-BD72-C166-0EB14B312C99}"/>
              </a:ext>
            </a:extLst>
          </p:cNvPr>
          <p:cNvPicPr>
            <a:picLocks noChangeAspect="1"/>
          </p:cNvPicPr>
          <p:nvPr/>
        </p:nvPicPr>
        <p:blipFill>
          <a:blip r:embed="rId9"/>
          <a:stretch>
            <a:fillRect/>
          </a:stretch>
        </p:blipFill>
        <p:spPr>
          <a:xfrm>
            <a:off x="31775400" y="8229600"/>
            <a:ext cx="11214221" cy="2712689"/>
          </a:xfrm>
          <a:prstGeom prst="rect">
            <a:avLst/>
          </a:prstGeom>
        </p:spPr>
      </p:pic>
      <p:grpSp>
        <p:nvGrpSpPr>
          <p:cNvPr id="2" name="Group 1">
            <a:extLst>
              <a:ext uri="{FF2B5EF4-FFF2-40B4-BE49-F238E27FC236}">
                <a16:creationId xmlns:a16="http://schemas.microsoft.com/office/drawing/2014/main" id="{EE40160F-D919-F0F5-789E-5FF70A15C733}"/>
              </a:ext>
            </a:extLst>
          </p:cNvPr>
          <p:cNvGrpSpPr/>
          <p:nvPr/>
        </p:nvGrpSpPr>
        <p:grpSpPr>
          <a:xfrm>
            <a:off x="13431592" y="21716085"/>
            <a:ext cx="17572039" cy="1273173"/>
            <a:chOff x="914400" y="5257800"/>
            <a:chExt cx="9345613" cy="352388"/>
          </a:xfrm>
        </p:grpSpPr>
        <p:sp>
          <p:nvSpPr>
            <p:cNvPr id="3" name="Rectangle 41">
              <a:extLst>
                <a:ext uri="{FF2B5EF4-FFF2-40B4-BE49-F238E27FC236}">
                  <a16:creationId xmlns:a16="http://schemas.microsoft.com/office/drawing/2014/main" id="{22D9DA2F-57DE-59ED-17B6-E2DE7478F9C4}"/>
                </a:ext>
              </a:extLst>
            </p:cNvPr>
            <p:cNvSpPr>
              <a:spLocks noChangeArrowheads="1"/>
            </p:cNvSpPr>
            <p:nvPr/>
          </p:nvSpPr>
          <p:spPr bwMode="auto">
            <a:xfrm>
              <a:off x="1109663" y="5337175"/>
              <a:ext cx="9150350" cy="273013"/>
            </a:xfrm>
            <a:prstGeom prst="rect">
              <a:avLst/>
            </a:prstGeom>
            <a:solidFill>
              <a:srgbClr val="FFC82E"/>
            </a:solidFill>
            <a:ln w="9525">
              <a:solidFill>
                <a:srgbClr val="FFCC18"/>
              </a:solidFill>
              <a:miter lim="800000"/>
              <a:headEnd/>
              <a:tailEnd/>
            </a:ln>
          </p:spPr>
          <p:txBody>
            <a:bodyPr wrap="none" anchor="ctr"/>
            <a:lstStyle>
              <a:lvl1pPr eaLnBrk="0" hangingPunct="0">
                <a:defRPr sz="9900">
                  <a:solidFill>
                    <a:schemeClr val="tx1"/>
                  </a:solidFill>
                  <a:latin typeface="Arial" panose="020B0604020202020204" pitchFamily="34" charset="0"/>
                </a:defRPr>
              </a:lvl1pPr>
              <a:lvl2pPr marL="742950" indent="-285750" eaLnBrk="0" hangingPunct="0">
                <a:defRPr sz="9900">
                  <a:solidFill>
                    <a:schemeClr val="tx1"/>
                  </a:solidFill>
                  <a:latin typeface="Arial" panose="020B0604020202020204" pitchFamily="34" charset="0"/>
                </a:defRPr>
              </a:lvl2pPr>
              <a:lvl3pPr marL="1143000" indent="-228600" eaLnBrk="0" hangingPunct="0">
                <a:defRPr sz="9900">
                  <a:solidFill>
                    <a:schemeClr val="tx1"/>
                  </a:solidFill>
                  <a:latin typeface="Arial" panose="020B0604020202020204" pitchFamily="34" charset="0"/>
                </a:defRPr>
              </a:lvl3pPr>
              <a:lvl4pPr marL="1600200" indent="-228600" eaLnBrk="0" hangingPunct="0">
                <a:defRPr sz="9900">
                  <a:solidFill>
                    <a:schemeClr val="tx1"/>
                  </a:solidFill>
                  <a:latin typeface="Arial" panose="020B0604020202020204" pitchFamily="34" charset="0"/>
                </a:defRPr>
              </a:lvl4pPr>
              <a:lvl5pPr marL="2057400" indent="-228600" eaLnBrk="0" hangingPunct="0">
                <a:defRPr sz="9900">
                  <a:solidFill>
                    <a:schemeClr val="tx1"/>
                  </a:solidFill>
                  <a:latin typeface="Arial" panose="020B0604020202020204" pitchFamily="34" charset="0"/>
                </a:defRPr>
              </a:lvl5pPr>
              <a:lvl6pPr marL="2514600" indent="-228600" algn="ctr" eaLnBrk="0" fontAlgn="base" hangingPunct="0">
                <a:spcBef>
                  <a:spcPct val="0"/>
                </a:spcBef>
                <a:spcAft>
                  <a:spcPct val="0"/>
                </a:spcAft>
                <a:defRPr sz="9900">
                  <a:solidFill>
                    <a:schemeClr val="tx1"/>
                  </a:solidFill>
                  <a:latin typeface="Arial" panose="020B0604020202020204" pitchFamily="34" charset="0"/>
                </a:defRPr>
              </a:lvl6pPr>
              <a:lvl7pPr marL="2971800" indent="-228600" algn="ctr" eaLnBrk="0" fontAlgn="base" hangingPunct="0">
                <a:spcBef>
                  <a:spcPct val="0"/>
                </a:spcBef>
                <a:spcAft>
                  <a:spcPct val="0"/>
                </a:spcAft>
                <a:defRPr sz="9900">
                  <a:solidFill>
                    <a:schemeClr val="tx1"/>
                  </a:solidFill>
                  <a:latin typeface="Arial" panose="020B0604020202020204" pitchFamily="34" charset="0"/>
                </a:defRPr>
              </a:lvl7pPr>
              <a:lvl8pPr marL="3429000" indent="-228600" algn="ctr" eaLnBrk="0" fontAlgn="base" hangingPunct="0">
                <a:spcBef>
                  <a:spcPct val="0"/>
                </a:spcBef>
                <a:spcAft>
                  <a:spcPct val="0"/>
                </a:spcAft>
                <a:defRPr sz="9900">
                  <a:solidFill>
                    <a:schemeClr val="tx1"/>
                  </a:solidFill>
                  <a:latin typeface="Arial" panose="020B0604020202020204" pitchFamily="34" charset="0"/>
                </a:defRPr>
              </a:lvl8pPr>
              <a:lvl9pPr marL="3886200" indent="-228600" algn="ctr" eaLnBrk="0" fontAlgn="base" hangingPunct="0">
                <a:spcBef>
                  <a:spcPct val="0"/>
                </a:spcBef>
                <a:spcAft>
                  <a:spcPct val="0"/>
                </a:spcAft>
                <a:defRPr sz="9900">
                  <a:solidFill>
                    <a:schemeClr val="tx1"/>
                  </a:solidFill>
                  <a:latin typeface="Arial" panose="020B0604020202020204" pitchFamily="34" charset="0"/>
                </a:defRPr>
              </a:lvl9pPr>
            </a:lstStyle>
            <a:p>
              <a:pPr algn="ctr" eaLnBrk="1" hangingPunct="1">
                <a:defRPr/>
              </a:pPr>
              <a:endParaRPr lang="en-US" altLang="en-US" sz="8485"/>
            </a:p>
          </p:txBody>
        </p:sp>
        <p:sp>
          <p:nvSpPr>
            <p:cNvPr id="5" name="Text Box 44">
              <a:extLst>
                <a:ext uri="{FF2B5EF4-FFF2-40B4-BE49-F238E27FC236}">
                  <a16:creationId xmlns:a16="http://schemas.microsoft.com/office/drawing/2014/main" id="{BB144D2D-8BB8-BF7D-9196-0513353212C9}"/>
                </a:ext>
              </a:extLst>
            </p:cNvPr>
            <p:cNvSpPr txBox="1">
              <a:spLocks noChangeArrowheads="1"/>
            </p:cNvSpPr>
            <p:nvPr/>
          </p:nvSpPr>
          <p:spPr bwMode="auto">
            <a:xfrm>
              <a:off x="914400" y="5257800"/>
              <a:ext cx="9242608" cy="315700"/>
            </a:xfrm>
            <a:prstGeom prst="rect">
              <a:avLst/>
            </a:prstGeom>
            <a:gradFill rotWithShape="0">
              <a:gsLst>
                <a:gs pos="0">
                  <a:srgbClr val="502D7F"/>
                </a:gs>
                <a:gs pos="100000">
                  <a:schemeClr val="tx2"/>
                </a:gs>
              </a:gsLst>
              <a:lin ang="0" scaled="1"/>
            </a:gradFill>
            <a:ln w="9525">
              <a:noFill/>
              <a:miter lim="800000"/>
              <a:headEnd/>
              <a:tailEnd/>
            </a:ln>
            <a:effectLst/>
          </p:spPr>
          <p:txBody>
            <a:bodyPr wrap="square" lIns="123750" tIns="61875" rIns="123750" bIns="61875">
              <a:spAutoFit/>
            </a:bodyPr>
            <a:lstStyle/>
            <a:p>
              <a:pPr algn="ctr" defTabSz="1236828">
                <a:spcBef>
                  <a:spcPct val="50000"/>
                </a:spcBef>
                <a:defRPr/>
              </a:pPr>
              <a:r>
                <a:rPr lang="en-US" sz="6600" b="1" dirty="0">
                  <a:solidFill>
                    <a:schemeClr val="bg1"/>
                  </a:solidFill>
                  <a:effectLst>
                    <a:outerShdw blurRad="38100" dist="38100" dir="2700000" algn="tl">
                      <a:srgbClr val="000000"/>
                    </a:outerShdw>
                  </a:effectLst>
                  <a:latin typeface="Arial" charset="0"/>
                </a:rPr>
                <a:t>Results – Medical Student Publications</a:t>
              </a:r>
              <a:endParaRPr lang="en-US" sz="2400" b="1" dirty="0">
                <a:solidFill>
                  <a:schemeClr val="bg1"/>
                </a:solidFill>
                <a:effectLst>
                  <a:outerShdw blurRad="38100" dist="38100" dir="2700000" algn="tl">
                    <a:srgbClr val="000000"/>
                  </a:outerShdw>
                </a:effectLst>
                <a:latin typeface="Arial" charset="0"/>
              </a:endParaRPr>
            </a:p>
          </p:txBody>
        </p:sp>
      </p:grpSp>
      <p:grpSp>
        <p:nvGrpSpPr>
          <p:cNvPr id="45" name="Group 44">
            <a:extLst>
              <a:ext uri="{FF2B5EF4-FFF2-40B4-BE49-F238E27FC236}">
                <a16:creationId xmlns:a16="http://schemas.microsoft.com/office/drawing/2014/main" id="{0A11C56A-D967-C4BE-B479-17D289F722EB}"/>
              </a:ext>
            </a:extLst>
          </p:cNvPr>
          <p:cNvGrpSpPr/>
          <p:nvPr/>
        </p:nvGrpSpPr>
        <p:grpSpPr>
          <a:xfrm>
            <a:off x="13268670" y="23861220"/>
            <a:ext cx="17592330" cy="8171576"/>
            <a:chOff x="13062443" y="23861220"/>
            <a:chExt cx="17592330" cy="8171576"/>
          </a:xfrm>
        </p:grpSpPr>
        <p:sp>
          <p:nvSpPr>
            <p:cNvPr id="11" name="TextBox 10">
              <a:extLst>
                <a:ext uri="{FF2B5EF4-FFF2-40B4-BE49-F238E27FC236}">
                  <a16:creationId xmlns:a16="http://schemas.microsoft.com/office/drawing/2014/main" id="{73B0C8CC-B139-0AA5-696C-40541088279B}"/>
                </a:ext>
              </a:extLst>
            </p:cNvPr>
            <p:cNvSpPr txBox="1"/>
            <p:nvPr/>
          </p:nvSpPr>
          <p:spPr>
            <a:xfrm>
              <a:off x="13431592" y="30205180"/>
              <a:ext cx="8514008" cy="1827616"/>
            </a:xfrm>
            <a:prstGeom prst="rect">
              <a:avLst/>
            </a:prstGeom>
            <a:noFill/>
          </p:spPr>
          <p:txBody>
            <a:bodyPr wrap="square">
              <a:spAutoFit/>
            </a:bodyPr>
            <a:lstStyle/>
            <a:p>
              <a:pPr>
                <a:lnSpc>
                  <a:spcPct val="107000"/>
                </a:lnSpc>
                <a:spcBef>
                  <a:spcPts val="0"/>
                </a:spcBef>
                <a:spcAft>
                  <a:spcPts val="0"/>
                </a:spcAft>
              </a:pPr>
              <a:r>
                <a:rPr lang="en-US" sz="3600" b="1" dirty="0">
                  <a:effectLst/>
                  <a:latin typeface="+mj-lt"/>
                  <a:ea typeface="Calibri" panose="020F0502020204030204" pitchFamily="34" charset="0"/>
                  <a:cs typeface="Times New Roman" panose="02020603050405020304" pitchFamily="18" charset="0"/>
                </a:rPr>
                <a:t>Figure 1</a:t>
              </a:r>
              <a:r>
                <a:rPr lang="en-US" sz="3600" dirty="0">
                  <a:effectLst/>
                  <a:latin typeface="+mj-lt"/>
                  <a:ea typeface="Calibri" panose="020F0502020204030204" pitchFamily="34" charset="0"/>
                  <a:cs typeface="Times New Roman" panose="02020603050405020304" pitchFamily="18" charset="0"/>
                </a:rPr>
                <a:t>. Percent of BSOM graduates with any publications during medical school, by graduating class.</a:t>
              </a:r>
            </a:p>
          </p:txBody>
        </p:sp>
        <p:grpSp>
          <p:nvGrpSpPr>
            <p:cNvPr id="44" name="Group 43">
              <a:extLst>
                <a:ext uri="{FF2B5EF4-FFF2-40B4-BE49-F238E27FC236}">
                  <a16:creationId xmlns:a16="http://schemas.microsoft.com/office/drawing/2014/main" id="{3115B772-B7B6-FD4C-2D58-E93B54AD84DB}"/>
                </a:ext>
              </a:extLst>
            </p:cNvPr>
            <p:cNvGrpSpPr/>
            <p:nvPr/>
          </p:nvGrpSpPr>
          <p:grpSpPr>
            <a:xfrm>
              <a:off x="13062443" y="23861220"/>
              <a:ext cx="17592330" cy="7578785"/>
              <a:chOff x="13062443" y="23861220"/>
              <a:chExt cx="17592330" cy="7578785"/>
            </a:xfrm>
          </p:grpSpPr>
          <p:sp>
            <p:nvSpPr>
              <p:cNvPr id="12" name="TextBox 11">
                <a:extLst>
                  <a:ext uri="{FF2B5EF4-FFF2-40B4-BE49-F238E27FC236}">
                    <a16:creationId xmlns:a16="http://schemas.microsoft.com/office/drawing/2014/main" id="{C6CC92BB-DD67-C97C-5E95-5F86284C691B}"/>
                  </a:ext>
                </a:extLst>
              </p:cNvPr>
              <p:cNvSpPr txBox="1"/>
              <p:nvPr/>
            </p:nvSpPr>
            <p:spPr>
              <a:xfrm>
                <a:off x="22140765" y="30205180"/>
                <a:ext cx="8514008" cy="1234825"/>
              </a:xfrm>
              <a:prstGeom prst="rect">
                <a:avLst/>
              </a:prstGeom>
              <a:noFill/>
            </p:spPr>
            <p:txBody>
              <a:bodyPr wrap="square">
                <a:spAutoFit/>
              </a:bodyPr>
              <a:lstStyle/>
              <a:p>
                <a:pPr>
                  <a:lnSpc>
                    <a:spcPct val="107000"/>
                  </a:lnSpc>
                  <a:spcBef>
                    <a:spcPts val="0"/>
                  </a:spcBef>
                  <a:spcAft>
                    <a:spcPts val="0"/>
                  </a:spcAft>
                </a:pPr>
                <a:r>
                  <a:rPr lang="en-US" sz="3600" b="1" dirty="0">
                    <a:effectLst/>
                    <a:latin typeface="+mj-lt"/>
                    <a:ea typeface="Calibri" panose="020F0502020204030204" pitchFamily="34" charset="0"/>
                    <a:cs typeface="Times New Roman" panose="02020603050405020304" pitchFamily="18" charset="0"/>
                  </a:rPr>
                  <a:t>Figure 2</a:t>
                </a:r>
                <a:r>
                  <a:rPr lang="en-US" sz="3600" dirty="0">
                    <a:effectLst/>
                    <a:latin typeface="+mj-lt"/>
                    <a:ea typeface="Calibri" panose="020F0502020204030204" pitchFamily="34" charset="0"/>
                    <a:cs typeface="Times New Roman" panose="02020603050405020304" pitchFamily="18" charset="0"/>
                  </a:rPr>
                  <a:t>. Types of publications, by medical school graduating class.</a:t>
                </a:r>
              </a:p>
            </p:txBody>
          </p:sp>
          <p:pic>
            <p:nvPicPr>
              <p:cNvPr id="15" name="Picture 14">
                <a:extLst>
                  <a:ext uri="{FF2B5EF4-FFF2-40B4-BE49-F238E27FC236}">
                    <a16:creationId xmlns:a16="http://schemas.microsoft.com/office/drawing/2014/main" id="{D7E69A16-2AA5-E763-59AA-5CFEACCB6E8A}"/>
                  </a:ext>
                </a:extLst>
              </p:cNvPr>
              <p:cNvPicPr>
                <a:picLocks noChangeAspect="1"/>
              </p:cNvPicPr>
              <p:nvPr/>
            </p:nvPicPr>
            <p:blipFill>
              <a:blip r:embed="rId10"/>
              <a:stretch>
                <a:fillRect/>
              </a:stretch>
            </p:blipFill>
            <p:spPr>
              <a:xfrm>
                <a:off x="13062443" y="23861220"/>
                <a:ext cx="8199339" cy="5948054"/>
              </a:xfrm>
              <a:prstGeom prst="rect">
                <a:avLst/>
              </a:prstGeom>
            </p:spPr>
          </p:pic>
          <p:pic>
            <p:nvPicPr>
              <p:cNvPr id="18" name="Picture 17">
                <a:extLst>
                  <a:ext uri="{FF2B5EF4-FFF2-40B4-BE49-F238E27FC236}">
                    <a16:creationId xmlns:a16="http://schemas.microsoft.com/office/drawing/2014/main" id="{6122F92F-73D0-7AEB-059C-D5BC41A1EBAF}"/>
                  </a:ext>
                </a:extLst>
              </p:cNvPr>
              <p:cNvPicPr>
                <a:picLocks noChangeAspect="1"/>
              </p:cNvPicPr>
              <p:nvPr/>
            </p:nvPicPr>
            <p:blipFill>
              <a:blip r:embed="rId11"/>
              <a:stretch>
                <a:fillRect/>
              </a:stretch>
            </p:blipFill>
            <p:spPr>
              <a:xfrm>
                <a:off x="22012635" y="23861220"/>
                <a:ext cx="8264085" cy="5995023"/>
              </a:xfrm>
              <a:prstGeom prst="rect">
                <a:avLst/>
              </a:prstGeom>
            </p:spPr>
          </p:pic>
          <p:cxnSp>
            <p:nvCxnSpPr>
              <p:cNvPr id="20" name="Straight Connector 19">
                <a:extLst>
                  <a:ext uri="{FF2B5EF4-FFF2-40B4-BE49-F238E27FC236}">
                    <a16:creationId xmlns:a16="http://schemas.microsoft.com/office/drawing/2014/main" id="{7FC26741-4AAF-53A8-96CE-2A540E4B34C7}"/>
                  </a:ext>
                </a:extLst>
              </p:cNvPr>
              <p:cNvCxnSpPr>
                <a:cxnSpLocks/>
              </p:cNvCxnSpPr>
              <p:nvPr/>
            </p:nvCxnSpPr>
            <p:spPr bwMode="auto">
              <a:xfrm>
                <a:off x="14086739" y="25374600"/>
                <a:ext cx="7175043" cy="60412"/>
              </a:xfrm>
              <a:prstGeom prst="line">
                <a:avLst/>
              </a:prstGeom>
              <a:solidFill>
                <a:srgbClr val="FFCC18"/>
              </a:solidFill>
              <a:ln w="76200" cap="flat" cmpd="sng" algn="ctr">
                <a:solidFill>
                  <a:srgbClr val="7030A0"/>
                </a:solidFill>
                <a:prstDash val="solid"/>
                <a:round/>
                <a:headEnd type="none" w="med" len="med"/>
                <a:tailEnd type="none" w="med" len="med"/>
              </a:ln>
              <a:effectLst/>
            </p:spPr>
          </p:cxnSp>
          <p:cxnSp>
            <p:nvCxnSpPr>
              <p:cNvPr id="32" name="Straight Arrow Connector 31">
                <a:extLst>
                  <a:ext uri="{FF2B5EF4-FFF2-40B4-BE49-F238E27FC236}">
                    <a16:creationId xmlns:a16="http://schemas.microsoft.com/office/drawing/2014/main" id="{CF48C85D-A40C-2E5E-1CDE-3732D2F6F425}"/>
                  </a:ext>
                </a:extLst>
              </p:cNvPr>
              <p:cNvCxnSpPr>
                <a:cxnSpLocks/>
              </p:cNvCxnSpPr>
              <p:nvPr/>
            </p:nvCxnSpPr>
            <p:spPr bwMode="auto">
              <a:xfrm>
                <a:off x="19200122" y="24829518"/>
                <a:ext cx="690592" cy="440460"/>
              </a:xfrm>
              <a:prstGeom prst="straightConnector1">
                <a:avLst/>
              </a:prstGeom>
              <a:solidFill>
                <a:srgbClr val="FFCC18"/>
              </a:solidFill>
              <a:ln w="76200" cap="flat" cmpd="sng" algn="ctr">
                <a:solidFill>
                  <a:schemeClr val="accent1">
                    <a:lumMod val="50000"/>
                  </a:schemeClr>
                </a:solidFill>
                <a:prstDash val="solid"/>
                <a:round/>
                <a:headEnd type="none" w="med" len="med"/>
                <a:tailEnd type="triangle"/>
              </a:ln>
              <a:effectLst/>
            </p:spPr>
          </p:cxnSp>
          <p:sp>
            <p:nvSpPr>
              <p:cNvPr id="40" name="TextBox 39">
                <a:extLst>
                  <a:ext uri="{FF2B5EF4-FFF2-40B4-BE49-F238E27FC236}">
                    <a16:creationId xmlns:a16="http://schemas.microsoft.com/office/drawing/2014/main" id="{FD6BA560-053D-98D2-AFB9-E7E14C842009}"/>
                  </a:ext>
                </a:extLst>
              </p:cNvPr>
              <p:cNvSpPr txBox="1"/>
              <p:nvPr/>
            </p:nvSpPr>
            <p:spPr>
              <a:xfrm>
                <a:off x="14963065" y="24257517"/>
                <a:ext cx="4237057" cy="646331"/>
              </a:xfrm>
              <a:prstGeom prst="rect">
                <a:avLst/>
              </a:prstGeom>
              <a:noFill/>
            </p:spPr>
            <p:txBody>
              <a:bodyPr wrap="none" rtlCol="0">
                <a:spAutoFit/>
              </a:bodyPr>
              <a:lstStyle/>
              <a:p>
                <a:r>
                  <a:rPr lang="en-US" sz="3600" dirty="0">
                    <a:solidFill>
                      <a:schemeClr val="accent1">
                        <a:lumMod val="50000"/>
                      </a:schemeClr>
                    </a:solidFill>
                  </a:rPr>
                  <a:t>National norm: 43%</a:t>
                </a:r>
              </a:p>
            </p:txBody>
          </p:sp>
        </p:grpSp>
      </p:grpSp>
      <p:cxnSp>
        <p:nvCxnSpPr>
          <p:cNvPr id="2049" name="Straight Arrow Connector 2048">
            <a:extLst>
              <a:ext uri="{FF2B5EF4-FFF2-40B4-BE49-F238E27FC236}">
                <a16:creationId xmlns:a16="http://schemas.microsoft.com/office/drawing/2014/main" id="{68FE5766-9A61-DE85-2D55-7F68379913A7}"/>
              </a:ext>
            </a:extLst>
          </p:cNvPr>
          <p:cNvCxnSpPr>
            <a:cxnSpLocks/>
          </p:cNvCxnSpPr>
          <p:nvPr/>
        </p:nvCxnSpPr>
        <p:spPr bwMode="auto">
          <a:xfrm flipH="1" flipV="1">
            <a:off x="19069108" y="26746200"/>
            <a:ext cx="562988" cy="791626"/>
          </a:xfrm>
          <a:prstGeom prst="straightConnector1">
            <a:avLst/>
          </a:prstGeom>
          <a:solidFill>
            <a:srgbClr val="FFCC18"/>
          </a:solidFill>
          <a:ln w="76200" cap="flat" cmpd="sng" algn="ctr">
            <a:solidFill>
              <a:schemeClr val="accent1">
                <a:lumMod val="50000"/>
              </a:schemeClr>
            </a:solidFill>
            <a:prstDash val="solid"/>
            <a:round/>
            <a:headEnd type="none" w="med" len="med"/>
            <a:tailEnd type="triangle"/>
          </a:ln>
          <a:effectLst/>
        </p:spPr>
      </p:cxnSp>
      <p:sp>
        <p:nvSpPr>
          <p:cNvPr id="2057" name="TextBox 2056">
            <a:extLst>
              <a:ext uri="{FF2B5EF4-FFF2-40B4-BE49-F238E27FC236}">
                <a16:creationId xmlns:a16="http://schemas.microsoft.com/office/drawing/2014/main" id="{AE1E6536-0DB5-DFEA-022B-0C42C301AED9}"/>
              </a:ext>
            </a:extLst>
          </p:cNvPr>
          <p:cNvSpPr txBox="1"/>
          <p:nvPr/>
        </p:nvSpPr>
        <p:spPr>
          <a:xfrm>
            <a:off x="19058212" y="27309098"/>
            <a:ext cx="1744388" cy="830997"/>
          </a:xfrm>
          <a:prstGeom prst="rect">
            <a:avLst/>
          </a:prstGeom>
          <a:noFill/>
        </p:spPr>
        <p:txBody>
          <a:bodyPr wrap="none" rtlCol="0">
            <a:spAutoFit/>
          </a:bodyPr>
          <a:lstStyle/>
          <a:p>
            <a:pPr algn="r"/>
            <a:r>
              <a:rPr lang="en-US" sz="2400" dirty="0">
                <a:solidFill>
                  <a:schemeClr val="accent1">
                    <a:lumMod val="50000"/>
                  </a:schemeClr>
                </a:solidFill>
              </a:rPr>
              <a:t>OCES</a:t>
            </a:r>
          </a:p>
          <a:p>
            <a:pPr algn="r"/>
            <a:r>
              <a:rPr lang="en-US" sz="2400" dirty="0">
                <a:solidFill>
                  <a:schemeClr val="accent1">
                    <a:lumMod val="50000"/>
                  </a:schemeClr>
                </a:solidFill>
              </a:rPr>
              <a:t>established</a:t>
            </a:r>
          </a:p>
        </p:txBody>
      </p:sp>
      <p:grpSp>
        <p:nvGrpSpPr>
          <p:cNvPr id="2083" name="Group 2082">
            <a:extLst>
              <a:ext uri="{FF2B5EF4-FFF2-40B4-BE49-F238E27FC236}">
                <a16:creationId xmlns:a16="http://schemas.microsoft.com/office/drawing/2014/main" id="{A92D402D-B267-A9E9-F073-6BADAA4122CC}"/>
              </a:ext>
            </a:extLst>
          </p:cNvPr>
          <p:cNvGrpSpPr/>
          <p:nvPr/>
        </p:nvGrpSpPr>
        <p:grpSpPr>
          <a:xfrm>
            <a:off x="32258508" y="11988057"/>
            <a:ext cx="10489692" cy="11786343"/>
            <a:chOff x="31847028" y="11658600"/>
            <a:chExt cx="10489692" cy="11786343"/>
          </a:xfrm>
        </p:grpSpPr>
        <p:sp>
          <p:nvSpPr>
            <p:cNvPr id="50" name="Arrow: Notched Right 49">
              <a:extLst>
                <a:ext uri="{FF2B5EF4-FFF2-40B4-BE49-F238E27FC236}">
                  <a16:creationId xmlns:a16="http://schemas.microsoft.com/office/drawing/2014/main" id="{ACFFFDAD-0E80-83CC-67E6-B208AA37B33A}"/>
                </a:ext>
              </a:extLst>
            </p:cNvPr>
            <p:cNvSpPr/>
            <p:nvPr/>
          </p:nvSpPr>
          <p:spPr bwMode="auto">
            <a:xfrm rot="5400000">
              <a:off x="31750923" y="11754705"/>
              <a:ext cx="2635182" cy="2442972"/>
            </a:xfrm>
            <a:prstGeom prst="notchedRightArrow">
              <a:avLst/>
            </a:prstGeom>
            <a:solidFill>
              <a:srgbClr val="FFCC18"/>
            </a:solidFill>
            <a:ln w="9525" cap="flat" cmpd="sng" algn="ctr">
              <a:noFill/>
              <a:prstDash val="solid"/>
              <a:round/>
              <a:headEnd type="none" w="med" len="med"/>
              <a:tailEnd type="none" w="med" len="med"/>
            </a:ln>
            <a:effectLst/>
          </p:spPr>
          <p:txBody>
            <a:bodyPr vert="vert270" wrap="none" lIns="91440" tIns="45720" rIns="91440" bIns="45720" numCol="1" rtlCol="0" anchor="ctr" anchorCtr="0" compatLnSpc="1">
              <a:prstTxWarp prst="textNoShape">
                <a:avLst/>
              </a:prstTxWarp>
            </a:bodyPr>
            <a:lstStyle/>
            <a:p>
              <a:pPr marL="0" marR="0" indent="0" algn="ctr" defTabSz="5032375"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a:ln>
                    <a:noFill/>
                  </a:ln>
                  <a:solidFill>
                    <a:schemeClr val="accent6"/>
                  </a:solidFill>
                  <a:effectLst/>
                  <a:latin typeface="Arial" charset="0"/>
                </a:rPr>
                <a:t>M1</a:t>
              </a:r>
            </a:p>
          </p:txBody>
        </p:sp>
        <p:sp>
          <p:nvSpPr>
            <p:cNvPr id="56" name="Arrow: Notched Right 55">
              <a:extLst>
                <a:ext uri="{FF2B5EF4-FFF2-40B4-BE49-F238E27FC236}">
                  <a16:creationId xmlns:a16="http://schemas.microsoft.com/office/drawing/2014/main" id="{4CC5A625-266D-5EA8-94AF-EB5539A59A82}"/>
                </a:ext>
              </a:extLst>
            </p:cNvPr>
            <p:cNvSpPr/>
            <p:nvPr/>
          </p:nvSpPr>
          <p:spPr bwMode="auto">
            <a:xfrm rot="5400000">
              <a:off x="31750923" y="18580490"/>
              <a:ext cx="2635182" cy="2442972"/>
            </a:xfrm>
            <a:prstGeom prst="notchedRightArrow">
              <a:avLst/>
            </a:prstGeom>
            <a:solidFill>
              <a:schemeClr val="accent6"/>
            </a:solidFill>
            <a:ln w="9525" cap="flat" cmpd="sng" algn="ctr">
              <a:noFill/>
              <a:prstDash val="solid"/>
              <a:round/>
              <a:headEnd type="none" w="med" len="med"/>
              <a:tailEnd type="none" w="med" len="med"/>
            </a:ln>
            <a:effectLst/>
          </p:spPr>
          <p:txBody>
            <a:bodyPr vert="vert270" wrap="none" lIns="91440" tIns="45720" rIns="91440" bIns="45720" numCol="1" rtlCol="0" anchor="ctr" anchorCtr="0" compatLnSpc="1">
              <a:prstTxWarp prst="textNoShape">
                <a:avLst/>
              </a:prstTxWarp>
            </a:bodyPr>
            <a:lstStyle/>
            <a:p>
              <a:pPr marL="0" marR="0" indent="0" algn="ctr" defTabSz="5032375"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a:ln>
                    <a:noFill/>
                  </a:ln>
                  <a:solidFill>
                    <a:srgbClr val="FFC82E"/>
                  </a:solidFill>
                  <a:effectLst/>
                  <a:latin typeface="Arial" charset="0"/>
                </a:rPr>
                <a:t>M4</a:t>
              </a:r>
            </a:p>
          </p:txBody>
        </p:sp>
        <p:sp>
          <p:nvSpPr>
            <p:cNvPr id="58" name="Arrow: Notched Right 57">
              <a:extLst>
                <a:ext uri="{FF2B5EF4-FFF2-40B4-BE49-F238E27FC236}">
                  <a16:creationId xmlns:a16="http://schemas.microsoft.com/office/drawing/2014/main" id="{07F3B5F9-54CE-43FB-73C8-DB3382A04B5D}"/>
                </a:ext>
              </a:extLst>
            </p:cNvPr>
            <p:cNvSpPr/>
            <p:nvPr/>
          </p:nvSpPr>
          <p:spPr bwMode="auto">
            <a:xfrm rot="5400000">
              <a:off x="31750923" y="20905866"/>
              <a:ext cx="2635182" cy="2442972"/>
            </a:xfrm>
            <a:prstGeom prst="notchedRightArrow">
              <a:avLst/>
            </a:prstGeom>
            <a:solidFill>
              <a:srgbClr val="FFCC18"/>
            </a:solidFill>
            <a:ln w="9525" cap="flat" cmpd="sng" algn="ctr">
              <a:noFill/>
              <a:prstDash val="solid"/>
              <a:round/>
              <a:headEnd type="none" w="med" len="med"/>
              <a:tailEnd type="none" w="med" len="med"/>
            </a:ln>
            <a:effectLst/>
          </p:spPr>
          <p:txBody>
            <a:bodyPr vert="vert270" wrap="none" lIns="91440" tIns="45720" rIns="91440" bIns="45720" numCol="1" rtlCol="0" anchor="ctr" anchorCtr="0" compatLnSpc="1">
              <a:prstTxWarp prst="textNoShape">
                <a:avLst/>
              </a:prstTxWarp>
            </a:bodyPr>
            <a:lstStyle/>
            <a:p>
              <a:pPr marL="0" marR="0" indent="0" algn="ctr" defTabSz="5032375"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a:ln>
                    <a:noFill/>
                  </a:ln>
                  <a:solidFill>
                    <a:schemeClr val="accent6"/>
                  </a:solidFill>
                  <a:effectLst/>
                  <a:latin typeface="Arial" charset="0"/>
                </a:rPr>
                <a:t>GME</a:t>
              </a:r>
            </a:p>
          </p:txBody>
        </p:sp>
        <p:sp>
          <p:nvSpPr>
            <p:cNvPr id="63" name="Arrow: Notched Right 62">
              <a:extLst>
                <a:ext uri="{FF2B5EF4-FFF2-40B4-BE49-F238E27FC236}">
                  <a16:creationId xmlns:a16="http://schemas.microsoft.com/office/drawing/2014/main" id="{FC6EAE13-826B-E319-DDA1-F2DD02CE09C0}"/>
                </a:ext>
              </a:extLst>
            </p:cNvPr>
            <p:cNvSpPr/>
            <p:nvPr/>
          </p:nvSpPr>
          <p:spPr bwMode="auto">
            <a:xfrm rot="5400000">
              <a:off x="31750923" y="16310315"/>
              <a:ext cx="2635182" cy="2442972"/>
            </a:xfrm>
            <a:prstGeom prst="notchedRightArrow">
              <a:avLst/>
            </a:prstGeom>
            <a:solidFill>
              <a:srgbClr val="FFCC18"/>
            </a:solidFill>
            <a:ln w="9525" cap="flat" cmpd="sng" algn="ctr">
              <a:noFill/>
              <a:prstDash val="solid"/>
              <a:round/>
              <a:headEnd type="none" w="med" len="med"/>
              <a:tailEnd type="none" w="med" len="med"/>
            </a:ln>
            <a:effectLst/>
          </p:spPr>
          <p:txBody>
            <a:bodyPr vert="vert270" wrap="none" lIns="91440" tIns="45720" rIns="91440" bIns="45720" numCol="1" rtlCol="0" anchor="ctr" anchorCtr="0" compatLnSpc="1">
              <a:prstTxWarp prst="textNoShape">
                <a:avLst/>
              </a:prstTxWarp>
            </a:bodyPr>
            <a:lstStyle/>
            <a:p>
              <a:pPr marL="0" marR="0" indent="0" algn="ctr" defTabSz="5032375"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a:ln>
                    <a:noFill/>
                  </a:ln>
                  <a:solidFill>
                    <a:schemeClr val="accent6"/>
                  </a:solidFill>
                  <a:effectLst/>
                  <a:latin typeface="Arial" charset="0"/>
                </a:rPr>
                <a:t>M3</a:t>
              </a:r>
            </a:p>
          </p:txBody>
        </p:sp>
        <p:sp>
          <p:nvSpPr>
            <p:cNvPr id="2048" name="Arrow: Notched Right 2047">
              <a:extLst>
                <a:ext uri="{FF2B5EF4-FFF2-40B4-BE49-F238E27FC236}">
                  <a16:creationId xmlns:a16="http://schemas.microsoft.com/office/drawing/2014/main" id="{90219D98-F791-592C-8E0E-96BBE5E99F36}"/>
                </a:ext>
              </a:extLst>
            </p:cNvPr>
            <p:cNvSpPr/>
            <p:nvPr/>
          </p:nvSpPr>
          <p:spPr bwMode="auto">
            <a:xfrm rot="5400000">
              <a:off x="31750923" y="14032510"/>
              <a:ext cx="2635182" cy="2442972"/>
            </a:xfrm>
            <a:prstGeom prst="notchedRightArrow">
              <a:avLst/>
            </a:prstGeom>
            <a:solidFill>
              <a:schemeClr val="accent6"/>
            </a:solidFill>
            <a:ln w="9525" cap="flat" cmpd="sng" algn="ctr">
              <a:noFill/>
              <a:prstDash val="solid"/>
              <a:round/>
              <a:headEnd type="none" w="med" len="med"/>
              <a:tailEnd type="none" w="med" len="med"/>
            </a:ln>
            <a:effectLst/>
          </p:spPr>
          <p:txBody>
            <a:bodyPr vert="vert270" wrap="none" lIns="91440" tIns="45720" rIns="91440" bIns="45720" numCol="1" rtlCol="0" anchor="ctr" anchorCtr="0" compatLnSpc="1">
              <a:prstTxWarp prst="textNoShape">
                <a:avLst/>
              </a:prstTxWarp>
            </a:bodyPr>
            <a:lstStyle/>
            <a:p>
              <a:pPr marL="0" marR="0" indent="0" algn="ctr" defTabSz="5032375"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a:ln>
                    <a:noFill/>
                  </a:ln>
                  <a:solidFill>
                    <a:srgbClr val="FFC82E"/>
                  </a:solidFill>
                  <a:effectLst/>
                  <a:latin typeface="Arial" charset="0"/>
                </a:rPr>
                <a:t>M2</a:t>
              </a:r>
            </a:p>
          </p:txBody>
        </p:sp>
        <p:sp>
          <p:nvSpPr>
            <p:cNvPr id="2065" name="Rectangle 2064">
              <a:extLst>
                <a:ext uri="{FF2B5EF4-FFF2-40B4-BE49-F238E27FC236}">
                  <a16:creationId xmlns:a16="http://schemas.microsoft.com/office/drawing/2014/main" id="{F44FC29C-B985-5100-136C-44377E17CD1B}"/>
                </a:ext>
              </a:extLst>
            </p:cNvPr>
            <p:cNvSpPr/>
            <p:nvPr/>
          </p:nvSpPr>
          <p:spPr bwMode="auto">
            <a:xfrm>
              <a:off x="34993443" y="11757796"/>
              <a:ext cx="2286000" cy="2824085"/>
            </a:xfrm>
            <a:prstGeom prst="rect">
              <a:avLst/>
            </a:prstGeom>
            <a:solidFill>
              <a:schemeClr val="accent5">
                <a:lumMod val="25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5032375" rtl="0" eaLnBrk="1" fontAlgn="base" latinLnBrk="0" hangingPunct="1">
                <a:lnSpc>
                  <a:spcPct val="100000"/>
                </a:lnSpc>
                <a:spcBef>
                  <a:spcPct val="0"/>
                </a:spcBef>
                <a:spcAft>
                  <a:spcPct val="0"/>
                </a:spcAft>
                <a:buClrTx/>
                <a:buSzTx/>
                <a:buFontTx/>
                <a:buNone/>
                <a:tabLst/>
              </a:pPr>
              <a:r>
                <a:rPr kumimoji="0" lang="en-US" sz="3000" b="0" i="0" u="none" strike="noStrike" cap="none" normalizeH="0" baseline="0" dirty="0">
                  <a:ln>
                    <a:noFill/>
                  </a:ln>
                  <a:solidFill>
                    <a:schemeClr val="bg1"/>
                  </a:solidFill>
                  <a:effectLst/>
                  <a:latin typeface="Arial" charset="0"/>
                </a:rPr>
                <a:t>Data structure, inference, comparison</a:t>
              </a:r>
            </a:p>
          </p:txBody>
        </p:sp>
        <p:sp>
          <p:nvSpPr>
            <p:cNvPr id="2066" name="Rectangle 2065">
              <a:extLst>
                <a:ext uri="{FF2B5EF4-FFF2-40B4-BE49-F238E27FC236}">
                  <a16:creationId xmlns:a16="http://schemas.microsoft.com/office/drawing/2014/main" id="{31CBD303-974F-BA5A-7AFF-B59F79A020D1}"/>
                </a:ext>
              </a:extLst>
            </p:cNvPr>
            <p:cNvSpPr/>
            <p:nvPr/>
          </p:nvSpPr>
          <p:spPr bwMode="auto">
            <a:xfrm>
              <a:off x="37532465" y="13552678"/>
              <a:ext cx="2286000" cy="2277805"/>
            </a:xfrm>
            <a:prstGeom prst="rect">
              <a:avLst/>
            </a:prstGeom>
            <a:solidFill>
              <a:schemeClr val="accent5">
                <a:lumMod val="25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5032375" rtl="0" eaLnBrk="1" fontAlgn="base" latinLnBrk="0" hangingPunct="1">
                <a:lnSpc>
                  <a:spcPct val="100000"/>
                </a:lnSpc>
                <a:spcBef>
                  <a:spcPct val="0"/>
                </a:spcBef>
                <a:spcAft>
                  <a:spcPct val="0"/>
                </a:spcAft>
                <a:buClrTx/>
                <a:buSzTx/>
                <a:buFontTx/>
                <a:buNone/>
                <a:tabLst/>
              </a:pPr>
              <a:r>
                <a:rPr kumimoji="0" lang="en-US" sz="3000" b="0" i="0" u="none" strike="noStrike" cap="none" normalizeH="0" baseline="0" dirty="0">
                  <a:ln>
                    <a:noFill/>
                  </a:ln>
                  <a:solidFill>
                    <a:schemeClr val="bg1"/>
                  </a:solidFill>
                  <a:effectLst/>
                  <a:latin typeface="Arial" charset="0"/>
                </a:rPr>
                <a:t>Prediction, agreement</a:t>
              </a:r>
            </a:p>
          </p:txBody>
        </p:sp>
        <p:sp>
          <p:nvSpPr>
            <p:cNvPr id="2070" name="Rectangle 2069">
              <a:extLst>
                <a:ext uri="{FF2B5EF4-FFF2-40B4-BE49-F238E27FC236}">
                  <a16:creationId xmlns:a16="http://schemas.microsoft.com/office/drawing/2014/main" id="{1955E94D-57C7-82B5-0200-75BA7D01C8F4}"/>
                </a:ext>
              </a:extLst>
            </p:cNvPr>
            <p:cNvSpPr/>
            <p:nvPr/>
          </p:nvSpPr>
          <p:spPr bwMode="auto">
            <a:xfrm>
              <a:off x="40050720" y="14706997"/>
              <a:ext cx="2286000" cy="3809603"/>
            </a:xfrm>
            <a:prstGeom prst="rect">
              <a:avLst/>
            </a:prstGeom>
            <a:solidFill>
              <a:schemeClr val="accent5">
                <a:lumMod val="25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5032375" rtl="0" eaLnBrk="1" fontAlgn="base" latinLnBrk="0" hangingPunct="1">
                <a:lnSpc>
                  <a:spcPct val="100000"/>
                </a:lnSpc>
                <a:spcBef>
                  <a:spcPct val="0"/>
                </a:spcBef>
                <a:spcAft>
                  <a:spcPct val="0"/>
                </a:spcAft>
                <a:buClrTx/>
                <a:buSzTx/>
                <a:buFontTx/>
                <a:buNone/>
                <a:tabLst/>
              </a:pPr>
              <a:r>
                <a:rPr kumimoji="0" lang="en-US" sz="3000" b="0" i="0" u="none" strike="noStrike" cap="none" normalizeH="0" baseline="0" dirty="0">
                  <a:ln>
                    <a:noFill/>
                  </a:ln>
                  <a:solidFill>
                    <a:schemeClr val="bg1"/>
                  </a:solidFill>
                  <a:effectLst/>
                  <a:latin typeface="Arial" charset="0"/>
                </a:rPr>
                <a:t>Clinical and population health applications</a:t>
              </a:r>
            </a:p>
          </p:txBody>
        </p:sp>
        <p:sp>
          <p:nvSpPr>
            <p:cNvPr id="2076" name="Rectangle 2075">
              <a:extLst>
                <a:ext uri="{FF2B5EF4-FFF2-40B4-BE49-F238E27FC236}">
                  <a16:creationId xmlns:a16="http://schemas.microsoft.com/office/drawing/2014/main" id="{C506528E-45B4-4C6E-60F4-B9476A30B01B}"/>
                </a:ext>
              </a:extLst>
            </p:cNvPr>
            <p:cNvSpPr/>
            <p:nvPr/>
          </p:nvSpPr>
          <p:spPr bwMode="auto">
            <a:xfrm>
              <a:off x="35630892" y="17997201"/>
              <a:ext cx="2286000" cy="1038798"/>
            </a:xfrm>
            <a:prstGeom prst="rect">
              <a:avLst/>
            </a:prstGeom>
            <a:solidFill>
              <a:schemeClr val="accent6"/>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5032375" rtl="0" eaLnBrk="1" fontAlgn="base" latinLnBrk="0" hangingPunct="1">
                <a:lnSpc>
                  <a:spcPct val="100000"/>
                </a:lnSpc>
                <a:spcBef>
                  <a:spcPct val="0"/>
                </a:spcBef>
                <a:spcAft>
                  <a:spcPct val="0"/>
                </a:spcAft>
                <a:buClrTx/>
                <a:buSzTx/>
                <a:buFontTx/>
                <a:buNone/>
                <a:tabLst/>
              </a:pPr>
              <a:r>
                <a:rPr kumimoji="0" lang="en-US" sz="3000" b="0" i="0" u="none" strike="noStrike" cap="none" normalizeH="0" baseline="0" dirty="0">
                  <a:ln>
                    <a:noFill/>
                  </a:ln>
                  <a:solidFill>
                    <a:srgbClr val="FFC82E"/>
                  </a:solidFill>
                  <a:effectLst/>
                  <a:latin typeface="Arial" charset="0"/>
                </a:rPr>
                <a:t>Step 2 review</a:t>
              </a:r>
            </a:p>
          </p:txBody>
        </p:sp>
        <p:sp>
          <p:nvSpPr>
            <p:cNvPr id="2077" name="Rectangle 2076">
              <a:extLst>
                <a:ext uri="{FF2B5EF4-FFF2-40B4-BE49-F238E27FC236}">
                  <a16:creationId xmlns:a16="http://schemas.microsoft.com/office/drawing/2014/main" id="{AC4EA28F-D712-235A-F1AE-794A4A58022A}"/>
                </a:ext>
              </a:extLst>
            </p:cNvPr>
            <p:cNvSpPr/>
            <p:nvPr/>
          </p:nvSpPr>
          <p:spPr bwMode="auto">
            <a:xfrm>
              <a:off x="34993443" y="15391756"/>
              <a:ext cx="2286000" cy="1038798"/>
            </a:xfrm>
            <a:prstGeom prst="rect">
              <a:avLst/>
            </a:prstGeom>
            <a:solidFill>
              <a:schemeClr val="accent6"/>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5032375" rtl="0" eaLnBrk="1" fontAlgn="base" latinLnBrk="0" hangingPunct="1">
                <a:lnSpc>
                  <a:spcPct val="100000"/>
                </a:lnSpc>
                <a:spcBef>
                  <a:spcPct val="0"/>
                </a:spcBef>
                <a:spcAft>
                  <a:spcPct val="0"/>
                </a:spcAft>
                <a:buClrTx/>
                <a:buSzTx/>
                <a:buFontTx/>
                <a:buNone/>
                <a:tabLst/>
              </a:pPr>
              <a:r>
                <a:rPr kumimoji="0" lang="en-US" sz="3000" b="0" i="0" u="none" strike="noStrike" cap="none" normalizeH="0" baseline="0" dirty="0">
                  <a:ln>
                    <a:noFill/>
                  </a:ln>
                  <a:solidFill>
                    <a:srgbClr val="FFC82E"/>
                  </a:solidFill>
                  <a:effectLst/>
                  <a:latin typeface="Arial" charset="0"/>
                </a:rPr>
                <a:t>Step 1 review</a:t>
              </a:r>
            </a:p>
          </p:txBody>
        </p:sp>
        <p:sp>
          <p:nvSpPr>
            <p:cNvPr id="2079" name="Rectangle 2078">
              <a:extLst>
                <a:ext uri="{FF2B5EF4-FFF2-40B4-BE49-F238E27FC236}">
                  <a16:creationId xmlns:a16="http://schemas.microsoft.com/office/drawing/2014/main" id="{0FFCD84A-2896-FF20-A763-ECEB418513D9}"/>
                </a:ext>
              </a:extLst>
            </p:cNvPr>
            <p:cNvSpPr/>
            <p:nvPr/>
          </p:nvSpPr>
          <p:spPr bwMode="auto">
            <a:xfrm>
              <a:off x="40050720" y="18714540"/>
              <a:ext cx="2286000" cy="4369427"/>
            </a:xfrm>
            <a:prstGeom prst="rect">
              <a:avLst/>
            </a:prstGeom>
            <a:solidFill>
              <a:srgbClr val="FFCC18"/>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5032375" rtl="0" eaLnBrk="1" fontAlgn="base" latinLnBrk="0" hangingPunct="1">
                <a:lnSpc>
                  <a:spcPct val="100000"/>
                </a:lnSpc>
                <a:spcBef>
                  <a:spcPct val="0"/>
                </a:spcBef>
                <a:spcAft>
                  <a:spcPct val="0"/>
                </a:spcAft>
                <a:buClrTx/>
                <a:buSzTx/>
                <a:buFontTx/>
                <a:buNone/>
                <a:tabLst/>
              </a:pPr>
              <a:r>
                <a:rPr lang="en-US" sz="3000" dirty="0">
                  <a:latin typeface="Arial" charset="0"/>
                </a:rPr>
                <a:t>Advanced methods</a:t>
              </a:r>
            </a:p>
            <a:p>
              <a:pPr marL="0" marR="0" indent="0" algn="ctr" defTabSz="5032375" rtl="0" eaLnBrk="1" fontAlgn="base" latinLnBrk="0" hangingPunct="1">
                <a:lnSpc>
                  <a:spcPct val="100000"/>
                </a:lnSpc>
                <a:spcBef>
                  <a:spcPct val="0"/>
                </a:spcBef>
                <a:spcAft>
                  <a:spcPct val="0"/>
                </a:spcAft>
                <a:buClrTx/>
                <a:buSzTx/>
                <a:buFontTx/>
                <a:buNone/>
                <a:tabLst/>
              </a:pPr>
              <a:r>
                <a:rPr kumimoji="0" lang="en-US" sz="3000" b="0" i="0" u="none" strike="noStrike" cap="none" normalizeH="0" baseline="0" dirty="0">
                  <a:ln>
                    <a:noFill/>
                  </a:ln>
                  <a:solidFill>
                    <a:schemeClr val="tx1"/>
                  </a:solidFill>
                  <a:effectLst/>
                  <a:latin typeface="Arial" charset="0"/>
                </a:rPr>
                <a:t>(s</a:t>
              </a:r>
              <a:r>
                <a:rPr lang="en-US" sz="3000" dirty="0">
                  <a:latin typeface="Arial" charset="0"/>
                </a:rPr>
                <a:t>pecialty-specific)</a:t>
              </a:r>
              <a:endParaRPr kumimoji="0" lang="en-US" sz="3000" b="0" i="0" u="none" strike="noStrike" cap="none" normalizeH="0" baseline="0" dirty="0">
                <a:ln>
                  <a:noFill/>
                </a:ln>
                <a:solidFill>
                  <a:schemeClr val="tx1"/>
                </a:solidFill>
                <a:effectLst/>
                <a:latin typeface="Arial" charset="0"/>
              </a:endParaRPr>
            </a:p>
          </p:txBody>
        </p:sp>
        <p:sp>
          <p:nvSpPr>
            <p:cNvPr id="2081" name="Rectangle 2080">
              <a:extLst>
                <a:ext uri="{FF2B5EF4-FFF2-40B4-BE49-F238E27FC236}">
                  <a16:creationId xmlns:a16="http://schemas.microsoft.com/office/drawing/2014/main" id="{06E5760C-3777-36CA-739F-8DDDCEEC940A}"/>
                </a:ext>
              </a:extLst>
            </p:cNvPr>
            <p:cNvSpPr/>
            <p:nvPr/>
          </p:nvSpPr>
          <p:spPr bwMode="auto">
            <a:xfrm>
              <a:off x="37589615" y="21831667"/>
              <a:ext cx="2286000" cy="1239303"/>
            </a:xfrm>
            <a:prstGeom prst="rect">
              <a:avLst/>
            </a:prstGeom>
            <a:solidFill>
              <a:schemeClr val="accent6"/>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5032375" rtl="0" eaLnBrk="1" fontAlgn="base" latinLnBrk="0" hangingPunct="1">
                <a:lnSpc>
                  <a:spcPct val="100000"/>
                </a:lnSpc>
                <a:spcBef>
                  <a:spcPct val="0"/>
                </a:spcBef>
                <a:spcAft>
                  <a:spcPct val="0"/>
                </a:spcAft>
                <a:buClrTx/>
                <a:buSzTx/>
                <a:buFontTx/>
                <a:buNone/>
                <a:tabLst/>
              </a:pPr>
              <a:r>
                <a:rPr lang="en-US" sz="3000" dirty="0">
                  <a:solidFill>
                    <a:srgbClr val="FFC82E"/>
                  </a:solidFill>
                  <a:latin typeface="Arial" charset="0"/>
                </a:rPr>
                <a:t>Journal club</a:t>
              </a:r>
              <a:br>
                <a:rPr lang="en-US" sz="3000" dirty="0">
                  <a:solidFill>
                    <a:srgbClr val="FFC82E"/>
                  </a:solidFill>
                  <a:latin typeface="Arial" charset="0"/>
                </a:rPr>
              </a:br>
              <a:r>
                <a:rPr lang="en-US" sz="3000" dirty="0">
                  <a:solidFill>
                    <a:srgbClr val="FFC82E"/>
                  </a:solidFill>
                  <a:latin typeface="Arial" charset="0"/>
                </a:rPr>
                <a:t>review</a:t>
              </a:r>
              <a:endParaRPr kumimoji="0" lang="en-US" sz="3000" b="0" i="0" u="none" strike="noStrike" cap="none" normalizeH="0" baseline="0" dirty="0">
                <a:ln>
                  <a:noFill/>
                </a:ln>
                <a:solidFill>
                  <a:srgbClr val="FFC82E"/>
                </a:solidFill>
                <a:effectLst/>
                <a:latin typeface="Arial" charset="0"/>
              </a:endParaRPr>
            </a:p>
          </p:txBody>
        </p:sp>
        <p:sp>
          <p:nvSpPr>
            <p:cNvPr id="2082" name="Rectangle 2081">
              <a:extLst>
                <a:ext uri="{FF2B5EF4-FFF2-40B4-BE49-F238E27FC236}">
                  <a16:creationId xmlns:a16="http://schemas.microsoft.com/office/drawing/2014/main" id="{B3ECDBB2-7200-E499-9F33-DBF2F4C581F0}"/>
                </a:ext>
              </a:extLst>
            </p:cNvPr>
            <p:cNvSpPr/>
            <p:nvPr/>
          </p:nvSpPr>
          <p:spPr bwMode="auto">
            <a:xfrm>
              <a:off x="36773892" y="19750070"/>
              <a:ext cx="2286000" cy="1239303"/>
            </a:xfrm>
            <a:prstGeom prst="rect">
              <a:avLst/>
            </a:prstGeom>
            <a:solidFill>
              <a:schemeClr val="accent6"/>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5032375" rtl="0" eaLnBrk="1" fontAlgn="base" latinLnBrk="0" hangingPunct="1">
                <a:lnSpc>
                  <a:spcPct val="100000"/>
                </a:lnSpc>
                <a:spcBef>
                  <a:spcPct val="0"/>
                </a:spcBef>
                <a:spcAft>
                  <a:spcPct val="0"/>
                </a:spcAft>
                <a:buClrTx/>
                <a:buSzTx/>
                <a:buFontTx/>
                <a:buNone/>
                <a:tabLst/>
              </a:pPr>
              <a:r>
                <a:rPr lang="en-US" sz="3000" dirty="0">
                  <a:solidFill>
                    <a:srgbClr val="FFC82E"/>
                  </a:solidFill>
                  <a:latin typeface="Arial" charset="0"/>
                </a:rPr>
                <a:t>Transition to residency</a:t>
              </a:r>
              <a:endParaRPr kumimoji="0" lang="en-US" sz="3000" b="0" i="0" u="none" strike="noStrike" cap="none" normalizeH="0" baseline="0" dirty="0">
                <a:ln>
                  <a:noFill/>
                </a:ln>
                <a:solidFill>
                  <a:srgbClr val="FFC82E"/>
                </a:solidFill>
                <a:effectLst/>
                <a:latin typeface="Arial" charset="0"/>
              </a:endParaRPr>
            </a:p>
          </p:txBody>
        </p:sp>
      </p:gr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CC18"/>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5032375" rtl="0" eaLnBrk="1" fontAlgn="base" latinLnBrk="0" hangingPunct="1">
          <a:lnSpc>
            <a:spcPct val="100000"/>
          </a:lnSpc>
          <a:spcBef>
            <a:spcPct val="0"/>
          </a:spcBef>
          <a:spcAft>
            <a:spcPct val="0"/>
          </a:spcAft>
          <a:buClrTx/>
          <a:buSzTx/>
          <a:buFontTx/>
          <a:buNone/>
          <a:tabLst/>
          <a:defRPr kumimoji="0" lang="en-US" sz="9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FFCC18"/>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5032375" rtl="0" eaLnBrk="1" fontAlgn="base" latinLnBrk="0" hangingPunct="1">
          <a:lnSpc>
            <a:spcPct val="100000"/>
          </a:lnSpc>
          <a:spcBef>
            <a:spcPct val="0"/>
          </a:spcBef>
          <a:spcAft>
            <a:spcPct val="0"/>
          </a:spcAft>
          <a:buClrTx/>
          <a:buSzTx/>
          <a:buFontTx/>
          <a:buNone/>
          <a:tabLst/>
          <a:defRPr kumimoji="0" lang="en-US" sz="99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34eb971d-0d45-42da-bdb2-07177b35c093">
      <Terms xmlns="http://schemas.microsoft.com/office/infopath/2007/PartnerControls"/>
    </lcf76f155ced4ddcb4097134ff3c332f>
    <TaxCatchAll xmlns="3bb5a1de-28fe-4bce-b77f-2427b6bee8ca"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0626E41ABD6CF4291605E6C467AD7AD" ma:contentTypeVersion="19" ma:contentTypeDescription="Create a new document." ma:contentTypeScope="" ma:versionID="55944218f184178ffe5f766d7e27b43b">
  <xsd:schema xmlns:xsd="http://www.w3.org/2001/XMLSchema" xmlns:xs="http://www.w3.org/2001/XMLSchema" xmlns:p="http://schemas.microsoft.com/office/2006/metadata/properties" xmlns:ns2="34eb971d-0d45-42da-bdb2-07177b35c093" xmlns:ns3="3bb5a1de-28fe-4bce-b77f-2427b6bee8ca" targetNamespace="http://schemas.microsoft.com/office/2006/metadata/properties" ma:root="true" ma:fieldsID="ff55835150fd08a5c4f5a76ab75ed76e" ns2:_="" ns3:_="">
    <xsd:import namespace="34eb971d-0d45-42da-bdb2-07177b35c093"/>
    <xsd:import namespace="3bb5a1de-28fe-4bce-b77f-2427b6bee8c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3:SharedWithUsers" minOccurs="0"/>
                <xsd:element ref="ns3:SharedWithDetails" minOccurs="0"/>
                <xsd:element ref="ns2:MediaServiceLocation" minOccurs="0"/>
                <xsd:element ref="ns2:MediaServiceAutoKeyPoints" minOccurs="0"/>
                <xsd:element ref="ns2:MediaServiceKeyPoint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eb971d-0d45-42da-bdb2-07177b35c0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a0cd38b-47d1-479b-a863-216ca283e7c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bb5a1de-28fe-4bce-b77f-2427b6bee8ca"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2a3f00df-fd63-4ff7-9758-7884412d7eb2}" ma:internalName="TaxCatchAll" ma:showField="CatchAllData" ma:web="3bb5a1de-28fe-4bce-b77f-2427b6bee8c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111918C-129E-4AB5-BF32-D64199254005}">
  <ds:schemaRefs>
    <ds:schemaRef ds:uri="http://schemas.microsoft.com/office/2006/metadata/properties"/>
    <ds:schemaRef ds:uri="http://schemas.microsoft.com/office/infopath/2007/PartnerControls"/>
    <ds:schemaRef ds:uri="34eb971d-0d45-42da-bdb2-07177b35c093"/>
    <ds:schemaRef ds:uri="3bb5a1de-28fe-4bce-b77f-2427b6bee8ca"/>
  </ds:schemaRefs>
</ds:datastoreItem>
</file>

<file path=customXml/itemProps2.xml><?xml version="1.0" encoding="utf-8"?>
<ds:datastoreItem xmlns:ds="http://schemas.openxmlformats.org/officeDocument/2006/customXml" ds:itemID="{8F740948-74BC-4398-A08B-524E6C129CD7}">
  <ds:schemaRefs>
    <ds:schemaRef ds:uri="http://schemas.microsoft.com/sharepoint/v3/contenttype/forms"/>
  </ds:schemaRefs>
</ds:datastoreItem>
</file>

<file path=customXml/itemProps3.xml><?xml version="1.0" encoding="utf-8"?>
<ds:datastoreItem xmlns:ds="http://schemas.openxmlformats.org/officeDocument/2006/customXml" ds:itemID="{40597015-A476-4C7E-B88C-AB39D9C559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eb971d-0d45-42da-bdb2-07177b35c093"/>
    <ds:schemaRef ds:uri="3bb5a1de-28fe-4bce-b77f-2427b6bee8c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349</TotalTime>
  <Words>370</Words>
  <Application>Microsoft Office PowerPoint</Application>
  <PresentationFormat>Custom</PresentationFormat>
  <Paragraphs>46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East Carolina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EltonC</dc:creator>
  <cp:lastModifiedBy>Tumin, Dmitry</cp:lastModifiedBy>
  <cp:revision>65</cp:revision>
  <cp:lastPrinted>2024-12-12T19:05:35Z</cp:lastPrinted>
  <dcterms:created xsi:type="dcterms:W3CDTF">2005-01-10T15:51:10Z</dcterms:created>
  <dcterms:modified xsi:type="dcterms:W3CDTF">2025-03-04T13:56:59Z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0x010100A0626E41ABD6CF4291605E6C467AD7AD</vt:lpwstr>
  </property>
  <property fmtid="{D5CDD505-2E9C-101B-9397-08002B2CF9AE}" pid="3" name="MediaServiceImageTags">
    <vt:lpwstr/>
  </property>
</Properties>
</file>