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1" r:id="rId2"/>
    <p:sldId id="309" r:id="rId3"/>
    <p:sldId id="270" r:id="rId4"/>
    <p:sldId id="304" r:id="rId5"/>
    <p:sldId id="307" r:id="rId6"/>
    <p:sldId id="305" r:id="rId7"/>
    <p:sldId id="306" r:id="rId8"/>
    <p:sldId id="264" r:id="rId9"/>
    <p:sldId id="308" r:id="rId10"/>
    <p:sldId id="266" r:id="rId11"/>
    <p:sldId id="268" r:id="rId12"/>
    <p:sldId id="269" r:id="rId13"/>
    <p:sldId id="30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0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AD3CE-7E67-4303-ACC4-B5A34F50CEA8}" v="51" dt="2025-02-05T15:44:44.5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9"/>
    <p:restoredTop sz="94626"/>
  </p:normalViewPr>
  <p:slideViewPr>
    <p:cSldViewPr snapToGrid="0" snapToObjects="1">
      <p:cViewPr varScale="1">
        <p:scale>
          <a:sx n="108" d="100"/>
          <a:sy n="108" d="100"/>
        </p:scale>
        <p:origin x="15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re, Dylan" userId="589bc13c-68ca-47f4-a83e-38621c672e96" providerId="ADAL" clId="{EC2AD3CE-7E67-4303-ACC4-B5A34F50CEA8}"/>
    <pc:docChg chg="undo custSel addSld delSld modSld sldOrd">
      <pc:chgData name="Moore, Dylan" userId="589bc13c-68ca-47f4-a83e-38621c672e96" providerId="ADAL" clId="{EC2AD3CE-7E67-4303-ACC4-B5A34F50CEA8}" dt="2025-02-05T15:45:20.152" v="261" actId="1076"/>
      <pc:docMkLst>
        <pc:docMk/>
      </pc:docMkLst>
      <pc:sldChg chg="addSp delSp modSp del mod">
        <pc:chgData name="Moore, Dylan" userId="589bc13c-68ca-47f4-a83e-38621c672e96" providerId="ADAL" clId="{EC2AD3CE-7E67-4303-ACC4-B5A34F50CEA8}" dt="2025-02-05T13:46:25.934" v="90" actId="47"/>
        <pc:sldMkLst>
          <pc:docMk/>
          <pc:sldMk cId="674731416" sldId="263"/>
        </pc:sldMkLst>
        <pc:spChg chg="add del mod">
          <ac:chgData name="Moore, Dylan" userId="589bc13c-68ca-47f4-a83e-38621c672e96" providerId="ADAL" clId="{EC2AD3CE-7E67-4303-ACC4-B5A34F50CEA8}" dt="2025-02-05T13:38:40.840" v="3" actId="22"/>
          <ac:spMkLst>
            <pc:docMk/>
            <pc:sldMk cId="674731416" sldId="263"/>
            <ac:spMk id="3" creationId="{605AF9AE-956B-C029-F24C-7C5BE77CCC58}"/>
          </ac:spMkLst>
        </pc:spChg>
        <pc:spChg chg="add mod">
          <ac:chgData name="Moore, Dylan" userId="589bc13c-68ca-47f4-a83e-38621c672e96" providerId="ADAL" clId="{EC2AD3CE-7E67-4303-ACC4-B5A34F50CEA8}" dt="2025-02-05T13:38:57.705" v="9" actId="1076"/>
          <ac:spMkLst>
            <pc:docMk/>
            <pc:sldMk cId="674731416" sldId="263"/>
            <ac:spMk id="6" creationId="{8E614430-1B32-7B4F-BEEB-79E7B784668D}"/>
          </ac:spMkLst>
        </pc:spChg>
        <pc:spChg chg="add mod">
          <ac:chgData name="Moore, Dylan" userId="589bc13c-68ca-47f4-a83e-38621c672e96" providerId="ADAL" clId="{EC2AD3CE-7E67-4303-ACC4-B5A34F50CEA8}" dt="2025-02-05T13:39:25.569" v="36" actId="1076"/>
          <ac:spMkLst>
            <pc:docMk/>
            <pc:sldMk cId="674731416" sldId="263"/>
            <ac:spMk id="8" creationId="{D7004F76-A830-836C-1C16-E27BBEABB948}"/>
          </ac:spMkLst>
        </pc:spChg>
        <pc:picChg chg="mod modCrop">
          <ac:chgData name="Moore, Dylan" userId="589bc13c-68ca-47f4-a83e-38621c672e96" providerId="ADAL" clId="{EC2AD3CE-7E67-4303-ACC4-B5A34F50CEA8}" dt="2025-02-05T13:46:06.587" v="88" actId="732"/>
          <ac:picMkLst>
            <pc:docMk/>
            <pc:sldMk cId="674731416" sldId="263"/>
            <ac:picMk id="5" creationId="{4ED6B423-DA71-531B-6CC3-3437EC0C80D1}"/>
          </ac:picMkLst>
        </pc:picChg>
        <pc:picChg chg="add mod">
          <ac:chgData name="Moore, Dylan" userId="589bc13c-68ca-47f4-a83e-38621c672e96" providerId="ADAL" clId="{EC2AD3CE-7E67-4303-ACC4-B5A34F50CEA8}" dt="2025-02-05T13:39:03.857" v="10"/>
          <ac:picMkLst>
            <pc:docMk/>
            <pc:sldMk cId="674731416" sldId="263"/>
            <ac:picMk id="7" creationId="{EE26F3F4-4BBF-8E31-7731-11F4E8FA4084}"/>
          </ac:picMkLst>
        </pc:picChg>
      </pc:sldChg>
      <pc:sldChg chg="addSp delSp modSp mod modAnim">
        <pc:chgData name="Moore, Dylan" userId="589bc13c-68ca-47f4-a83e-38621c672e96" providerId="ADAL" clId="{EC2AD3CE-7E67-4303-ACC4-B5A34F50CEA8}" dt="2025-02-05T15:07:33.628" v="184" actId="113"/>
        <pc:sldMkLst>
          <pc:docMk/>
          <pc:sldMk cId="3721968500" sldId="264"/>
        </pc:sldMkLst>
        <pc:spChg chg="add mod">
          <ac:chgData name="Moore, Dylan" userId="589bc13c-68ca-47f4-a83e-38621c672e96" providerId="ADAL" clId="{EC2AD3CE-7E67-4303-ACC4-B5A34F50CEA8}" dt="2025-02-05T13:56:00.262" v="168" actId="1076"/>
          <ac:spMkLst>
            <pc:docMk/>
            <pc:sldMk cId="3721968500" sldId="264"/>
            <ac:spMk id="2" creationId="{8DC40C18-C2BD-6CB8-F352-8A6491B40BC2}"/>
          </ac:spMkLst>
        </pc:spChg>
        <pc:spChg chg="add mod">
          <ac:chgData name="Moore, Dylan" userId="589bc13c-68ca-47f4-a83e-38621c672e96" providerId="ADAL" clId="{EC2AD3CE-7E67-4303-ACC4-B5A34F50CEA8}" dt="2025-02-05T15:07:33.628" v="184" actId="113"/>
          <ac:spMkLst>
            <pc:docMk/>
            <pc:sldMk cId="3721968500" sldId="264"/>
            <ac:spMk id="3" creationId="{EBF1F6DA-6707-DF88-6EA2-4A604DD220DA}"/>
          </ac:spMkLst>
        </pc:spChg>
        <pc:graphicFrameChg chg="add del">
          <ac:chgData name="Moore, Dylan" userId="589bc13c-68ca-47f4-a83e-38621c672e96" providerId="ADAL" clId="{EC2AD3CE-7E67-4303-ACC4-B5A34F50CEA8}" dt="2025-02-05T14:34:01.458" v="172" actId="478"/>
          <ac:graphicFrameMkLst>
            <pc:docMk/>
            <pc:sldMk cId="3721968500" sldId="264"/>
            <ac:graphicFrameMk id="8" creationId="{1301B00A-392B-7EF2-2953-1872E0DF46B9}"/>
          </ac:graphicFrameMkLst>
        </pc:graphicFrameChg>
        <pc:picChg chg="add mod">
          <ac:chgData name="Moore, Dylan" userId="589bc13c-68ca-47f4-a83e-38621c672e96" providerId="ADAL" clId="{EC2AD3CE-7E67-4303-ACC4-B5A34F50CEA8}" dt="2025-02-05T13:55:46.479" v="164" actId="14861"/>
          <ac:picMkLst>
            <pc:docMk/>
            <pc:sldMk cId="3721968500" sldId="264"/>
            <ac:picMk id="5" creationId="{CF774617-371E-E0BB-ABB7-03FE0CE6BF60}"/>
          </ac:picMkLst>
        </pc:picChg>
      </pc:sldChg>
      <pc:sldChg chg="addSp delSp modSp new del mod ord">
        <pc:chgData name="Moore, Dylan" userId="589bc13c-68ca-47f4-a83e-38621c672e96" providerId="ADAL" clId="{EC2AD3CE-7E67-4303-ACC4-B5A34F50CEA8}" dt="2025-02-05T13:49:38.819" v="92" actId="2696"/>
        <pc:sldMkLst>
          <pc:docMk/>
          <pc:sldMk cId="4101616779" sldId="265"/>
        </pc:sldMkLst>
        <pc:picChg chg="add del mod">
          <ac:chgData name="Moore, Dylan" userId="589bc13c-68ca-47f4-a83e-38621c672e96" providerId="ADAL" clId="{EC2AD3CE-7E67-4303-ACC4-B5A34F50CEA8}" dt="2025-02-05T13:49:28.125" v="91" actId="478"/>
          <ac:picMkLst>
            <pc:docMk/>
            <pc:sldMk cId="4101616779" sldId="265"/>
            <ac:picMk id="2" creationId="{3F89BEA7-8E58-26C8-2159-EB4880BF6485}"/>
          </ac:picMkLst>
        </pc:picChg>
      </pc:sldChg>
      <pc:sldChg chg="new del">
        <pc:chgData name="Moore, Dylan" userId="589bc13c-68ca-47f4-a83e-38621c672e96" providerId="ADAL" clId="{EC2AD3CE-7E67-4303-ACC4-B5A34F50CEA8}" dt="2025-02-05T13:40:33.293" v="44" actId="47"/>
        <pc:sldMkLst>
          <pc:docMk/>
          <pc:sldMk cId="66084170" sldId="266"/>
        </pc:sldMkLst>
      </pc:sldChg>
      <pc:sldChg chg="addSp delSp modSp add mod modAnim">
        <pc:chgData name="Moore, Dylan" userId="589bc13c-68ca-47f4-a83e-38621c672e96" providerId="ADAL" clId="{EC2AD3CE-7E67-4303-ACC4-B5A34F50CEA8}" dt="2025-02-05T15:18:52.279" v="231"/>
        <pc:sldMkLst>
          <pc:docMk/>
          <pc:sldMk cId="3663153101" sldId="266"/>
        </pc:sldMkLst>
        <pc:spChg chg="del">
          <ac:chgData name="Moore, Dylan" userId="589bc13c-68ca-47f4-a83e-38621c672e96" providerId="ADAL" clId="{EC2AD3CE-7E67-4303-ACC4-B5A34F50CEA8}" dt="2025-02-05T13:40:41.070" v="47" actId="478"/>
          <ac:spMkLst>
            <pc:docMk/>
            <pc:sldMk cId="3663153101" sldId="266"/>
            <ac:spMk id="2" creationId="{8DC40C18-C2BD-6CB8-F352-8A6491B40BC2}"/>
          </ac:spMkLst>
        </pc:spChg>
        <pc:spChg chg="del">
          <ac:chgData name="Moore, Dylan" userId="589bc13c-68ca-47f4-a83e-38621c672e96" providerId="ADAL" clId="{EC2AD3CE-7E67-4303-ACC4-B5A34F50CEA8}" dt="2025-02-05T13:40:38.973" v="46" actId="478"/>
          <ac:spMkLst>
            <pc:docMk/>
            <pc:sldMk cId="3663153101" sldId="266"/>
            <ac:spMk id="3" creationId="{EBF1F6DA-6707-DF88-6EA2-4A604DD220DA}"/>
          </ac:spMkLst>
        </pc:spChg>
        <pc:spChg chg="add del mod">
          <ac:chgData name="Moore, Dylan" userId="589bc13c-68ca-47f4-a83e-38621c672e96" providerId="ADAL" clId="{EC2AD3CE-7E67-4303-ACC4-B5A34F50CEA8}" dt="2025-02-05T13:40:42.494" v="48" actId="478"/>
          <ac:spMkLst>
            <pc:docMk/>
            <pc:sldMk cId="3663153101" sldId="266"/>
            <ac:spMk id="6" creationId="{EF67EEAB-618A-E031-AF38-3987D3F6A313}"/>
          </ac:spMkLst>
        </pc:spChg>
        <pc:spChg chg="add mod">
          <ac:chgData name="Moore, Dylan" userId="589bc13c-68ca-47f4-a83e-38621c672e96" providerId="ADAL" clId="{EC2AD3CE-7E67-4303-ACC4-B5A34F50CEA8}" dt="2025-02-05T13:40:56.570" v="50" actId="1076"/>
          <ac:spMkLst>
            <pc:docMk/>
            <pc:sldMk cId="3663153101" sldId="266"/>
            <ac:spMk id="7" creationId="{5CCBEC81-7BC2-823B-3EF7-42BF1A5E5121}"/>
          </ac:spMkLst>
        </pc:spChg>
        <pc:spChg chg="add mod">
          <ac:chgData name="Moore, Dylan" userId="589bc13c-68ca-47f4-a83e-38621c672e96" providerId="ADAL" clId="{EC2AD3CE-7E67-4303-ACC4-B5A34F50CEA8}" dt="2025-02-05T13:40:56.570" v="50" actId="1076"/>
          <ac:spMkLst>
            <pc:docMk/>
            <pc:sldMk cId="3663153101" sldId="266"/>
            <ac:spMk id="8" creationId="{1D7F87C1-FBC8-0A81-4330-53AAE9460E3F}"/>
          </ac:spMkLst>
        </pc:spChg>
        <pc:spChg chg="add mod">
          <ac:chgData name="Moore, Dylan" userId="589bc13c-68ca-47f4-a83e-38621c672e96" providerId="ADAL" clId="{EC2AD3CE-7E67-4303-ACC4-B5A34F50CEA8}" dt="2025-02-05T13:40:56.570" v="50" actId="1076"/>
          <ac:spMkLst>
            <pc:docMk/>
            <pc:sldMk cId="3663153101" sldId="266"/>
            <ac:spMk id="9" creationId="{4C970657-09D8-EE88-8645-EFEFC94CC29A}"/>
          </ac:spMkLst>
        </pc:spChg>
      </pc:sldChg>
      <pc:sldChg chg="addSp delSp modSp add mod modAnim">
        <pc:chgData name="Moore, Dylan" userId="589bc13c-68ca-47f4-a83e-38621c672e96" providerId="ADAL" clId="{EC2AD3CE-7E67-4303-ACC4-B5A34F50CEA8}" dt="2025-02-05T15:20:49.060" v="245"/>
        <pc:sldMkLst>
          <pc:docMk/>
          <pc:sldMk cId="4241257224" sldId="267"/>
        </pc:sldMkLst>
        <pc:spChg chg="add mod">
          <ac:chgData name="Moore, Dylan" userId="589bc13c-68ca-47f4-a83e-38621c672e96" providerId="ADAL" clId="{EC2AD3CE-7E67-4303-ACC4-B5A34F50CEA8}" dt="2025-02-05T15:20:07.351" v="236" actId="20577"/>
          <ac:spMkLst>
            <pc:docMk/>
            <pc:sldMk cId="4241257224" sldId="267"/>
            <ac:spMk id="2" creationId="{FEBA4A4A-5063-6E56-8301-0A342F845E12}"/>
          </ac:spMkLst>
        </pc:spChg>
        <pc:spChg chg="add mod">
          <ac:chgData name="Moore, Dylan" userId="589bc13c-68ca-47f4-a83e-38621c672e96" providerId="ADAL" clId="{EC2AD3CE-7E67-4303-ACC4-B5A34F50CEA8}" dt="2025-02-05T15:20:45.366" v="244" actId="1076"/>
          <ac:spMkLst>
            <pc:docMk/>
            <pc:sldMk cId="4241257224" sldId="267"/>
            <ac:spMk id="5" creationId="{E038B5E9-0F5C-A9CE-4F22-B12B58C135DA}"/>
          </ac:spMkLst>
        </pc:spChg>
        <pc:spChg chg="del">
          <ac:chgData name="Moore, Dylan" userId="589bc13c-68ca-47f4-a83e-38621c672e96" providerId="ADAL" clId="{EC2AD3CE-7E67-4303-ACC4-B5A34F50CEA8}" dt="2025-02-05T13:41:15.670" v="55" actId="478"/>
          <ac:spMkLst>
            <pc:docMk/>
            <pc:sldMk cId="4241257224" sldId="267"/>
            <ac:spMk id="7" creationId="{5CCBEC81-7BC2-823B-3EF7-42BF1A5E5121}"/>
          </ac:spMkLst>
        </pc:spChg>
        <pc:spChg chg="del mod">
          <ac:chgData name="Moore, Dylan" userId="589bc13c-68ca-47f4-a83e-38621c672e96" providerId="ADAL" clId="{EC2AD3CE-7E67-4303-ACC4-B5A34F50CEA8}" dt="2025-02-05T13:41:11.962" v="53" actId="478"/>
          <ac:spMkLst>
            <pc:docMk/>
            <pc:sldMk cId="4241257224" sldId="267"/>
            <ac:spMk id="8" creationId="{1D7F87C1-FBC8-0A81-4330-53AAE9460E3F}"/>
          </ac:spMkLst>
        </pc:spChg>
        <pc:spChg chg="del">
          <ac:chgData name="Moore, Dylan" userId="589bc13c-68ca-47f4-a83e-38621c672e96" providerId="ADAL" clId="{EC2AD3CE-7E67-4303-ACC4-B5A34F50CEA8}" dt="2025-02-05T13:41:13.106" v="54" actId="478"/>
          <ac:spMkLst>
            <pc:docMk/>
            <pc:sldMk cId="4241257224" sldId="267"/>
            <ac:spMk id="9" creationId="{4C970657-09D8-EE88-8645-EFEFC94CC29A}"/>
          </ac:spMkLst>
        </pc:spChg>
        <pc:picChg chg="add mod">
          <ac:chgData name="Moore, Dylan" userId="589bc13c-68ca-47f4-a83e-38621c672e96" providerId="ADAL" clId="{EC2AD3CE-7E67-4303-ACC4-B5A34F50CEA8}" dt="2025-02-05T13:43:14.033" v="63" actId="1440"/>
          <ac:picMkLst>
            <pc:docMk/>
            <pc:sldMk cId="4241257224" sldId="267"/>
            <ac:picMk id="3" creationId="{682A4C20-ABCE-39A7-C433-6E12B787DAF5}"/>
          </ac:picMkLst>
        </pc:picChg>
      </pc:sldChg>
      <pc:sldChg chg="addSp delSp modSp add mod delAnim modAnim">
        <pc:chgData name="Moore, Dylan" userId="589bc13c-68ca-47f4-a83e-38621c672e96" providerId="ADAL" clId="{EC2AD3CE-7E67-4303-ACC4-B5A34F50CEA8}" dt="2025-02-05T15:20:51.814" v="246"/>
        <pc:sldMkLst>
          <pc:docMk/>
          <pc:sldMk cId="270007108" sldId="268"/>
        </pc:sldMkLst>
        <pc:spChg chg="del">
          <ac:chgData name="Moore, Dylan" userId="589bc13c-68ca-47f4-a83e-38621c672e96" providerId="ADAL" clId="{EC2AD3CE-7E67-4303-ACC4-B5A34F50CEA8}" dt="2025-02-05T13:43:20.634" v="66" actId="478"/>
          <ac:spMkLst>
            <pc:docMk/>
            <pc:sldMk cId="270007108" sldId="268"/>
            <ac:spMk id="2" creationId="{FEBA4A4A-5063-6E56-8301-0A342F845E12}"/>
          </ac:spMkLst>
        </pc:spChg>
        <pc:spChg chg="add mod">
          <ac:chgData name="Moore, Dylan" userId="589bc13c-68ca-47f4-a83e-38621c672e96" providerId="ADAL" clId="{EC2AD3CE-7E67-4303-ACC4-B5A34F50CEA8}" dt="2025-02-05T13:43:31.021" v="69" actId="14100"/>
          <ac:spMkLst>
            <pc:docMk/>
            <pc:sldMk cId="270007108" sldId="268"/>
            <ac:spMk id="5" creationId="{6E1F41F1-F9C6-A877-4F48-51FEFBFB362F}"/>
          </ac:spMkLst>
        </pc:spChg>
        <pc:picChg chg="add mod">
          <ac:chgData name="Moore, Dylan" userId="589bc13c-68ca-47f4-a83e-38621c672e96" providerId="ADAL" clId="{EC2AD3CE-7E67-4303-ACC4-B5A34F50CEA8}" dt="2025-02-05T15:20:42.028" v="243" actId="1076"/>
          <ac:picMkLst>
            <pc:docMk/>
            <pc:sldMk cId="270007108" sldId="268"/>
            <ac:picMk id="2" creationId="{5B7ED249-1D96-E466-5716-915E34AD3768}"/>
          </ac:picMkLst>
        </pc:picChg>
        <pc:picChg chg="del">
          <ac:chgData name="Moore, Dylan" userId="589bc13c-68ca-47f4-a83e-38621c672e96" providerId="ADAL" clId="{EC2AD3CE-7E67-4303-ACC4-B5A34F50CEA8}" dt="2025-02-05T13:43:19.186" v="65" actId="478"/>
          <ac:picMkLst>
            <pc:docMk/>
            <pc:sldMk cId="270007108" sldId="268"/>
            <ac:picMk id="3" creationId="{682A4C20-ABCE-39A7-C433-6E12B787DAF5}"/>
          </ac:picMkLst>
        </pc:picChg>
        <pc:picChg chg="add mod">
          <ac:chgData name="Moore, Dylan" userId="589bc13c-68ca-47f4-a83e-38621c672e96" providerId="ADAL" clId="{EC2AD3CE-7E67-4303-ACC4-B5A34F50CEA8}" dt="2025-02-05T13:43:45.627" v="72" actId="1440"/>
          <ac:picMkLst>
            <pc:docMk/>
            <pc:sldMk cId="270007108" sldId="268"/>
            <ac:picMk id="6" creationId="{90307BB2-72C8-90AD-9B86-E6F6741BBA77}"/>
          </ac:picMkLst>
        </pc:picChg>
      </pc:sldChg>
      <pc:sldChg chg="addSp delSp modSp add mod delAnim modAnim">
        <pc:chgData name="Moore, Dylan" userId="589bc13c-68ca-47f4-a83e-38621c672e96" providerId="ADAL" clId="{EC2AD3CE-7E67-4303-ACC4-B5A34F50CEA8}" dt="2025-02-05T15:20:54.888" v="247"/>
        <pc:sldMkLst>
          <pc:docMk/>
          <pc:sldMk cId="1421877171" sldId="269"/>
        </pc:sldMkLst>
        <pc:spChg chg="add mod">
          <ac:chgData name="Moore, Dylan" userId="589bc13c-68ca-47f4-a83e-38621c672e96" providerId="ADAL" clId="{EC2AD3CE-7E67-4303-ACC4-B5A34F50CEA8}" dt="2025-02-05T13:43:58.466" v="76"/>
          <ac:spMkLst>
            <pc:docMk/>
            <pc:sldMk cId="1421877171" sldId="269"/>
            <ac:spMk id="2" creationId="{CD786254-2571-3870-BC7C-99FCE9423F57}"/>
          </ac:spMkLst>
        </pc:spChg>
        <pc:spChg chg="add mod">
          <ac:chgData name="Moore, Dylan" userId="589bc13c-68ca-47f4-a83e-38621c672e96" providerId="ADAL" clId="{EC2AD3CE-7E67-4303-ACC4-B5A34F50CEA8}" dt="2025-02-05T15:20:37.837" v="242" actId="1076"/>
          <ac:spMkLst>
            <pc:docMk/>
            <pc:sldMk cId="1421877171" sldId="269"/>
            <ac:spMk id="5" creationId="{6B17E9C1-8637-0198-BDE9-FBDEAC514077}"/>
          </ac:spMkLst>
        </pc:spChg>
        <pc:spChg chg="del">
          <ac:chgData name="Moore, Dylan" userId="589bc13c-68ca-47f4-a83e-38621c672e96" providerId="ADAL" clId="{EC2AD3CE-7E67-4303-ACC4-B5A34F50CEA8}" dt="2025-02-05T13:43:53.186" v="75" actId="478"/>
          <ac:spMkLst>
            <pc:docMk/>
            <pc:sldMk cId="1421877171" sldId="269"/>
            <ac:spMk id="5" creationId="{6E1F41F1-F9C6-A877-4F48-51FEFBFB362F}"/>
          </ac:spMkLst>
        </pc:spChg>
        <pc:spChg chg="add mod">
          <ac:chgData name="Moore, Dylan" userId="589bc13c-68ca-47f4-a83e-38621c672e96" providerId="ADAL" clId="{EC2AD3CE-7E67-4303-ACC4-B5A34F50CEA8}" dt="2025-02-05T15:20:37.837" v="242" actId="1076"/>
          <ac:spMkLst>
            <pc:docMk/>
            <pc:sldMk cId="1421877171" sldId="269"/>
            <ac:spMk id="6" creationId="{CC5741ED-4FBA-2389-C7CC-8B21AFB17B76}"/>
          </ac:spMkLst>
        </pc:spChg>
        <pc:picChg chg="add mod">
          <ac:chgData name="Moore, Dylan" userId="589bc13c-68ca-47f4-a83e-38621c672e96" providerId="ADAL" clId="{EC2AD3CE-7E67-4303-ACC4-B5A34F50CEA8}" dt="2025-02-05T13:44:09.064" v="79" actId="1440"/>
          <ac:picMkLst>
            <pc:docMk/>
            <pc:sldMk cId="1421877171" sldId="269"/>
            <ac:picMk id="3" creationId="{31707C25-EB96-29D5-B88C-E58CC785A11B}"/>
          </ac:picMkLst>
        </pc:picChg>
        <pc:picChg chg="del">
          <ac:chgData name="Moore, Dylan" userId="589bc13c-68ca-47f4-a83e-38621c672e96" providerId="ADAL" clId="{EC2AD3CE-7E67-4303-ACC4-B5A34F50CEA8}" dt="2025-02-05T13:43:51.885" v="74" actId="478"/>
          <ac:picMkLst>
            <pc:docMk/>
            <pc:sldMk cId="1421877171" sldId="269"/>
            <ac:picMk id="6" creationId="{90307BB2-72C8-90AD-9B86-E6F6741BBA77}"/>
          </ac:picMkLst>
        </pc:picChg>
      </pc:sldChg>
      <pc:sldChg chg="addSp delSp modSp add mod delAnim modAnim">
        <pc:chgData name="Moore, Dylan" userId="589bc13c-68ca-47f4-a83e-38621c672e96" providerId="ADAL" clId="{EC2AD3CE-7E67-4303-ACC4-B5A34F50CEA8}" dt="2025-02-05T15:19:27.383" v="235"/>
        <pc:sldMkLst>
          <pc:docMk/>
          <pc:sldMk cId="3802319596" sldId="270"/>
        </pc:sldMkLst>
        <pc:spChg chg="del">
          <ac:chgData name="Moore, Dylan" userId="589bc13c-68ca-47f4-a83e-38621c672e96" providerId="ADAL" clId="{EC2AD3CE-7E67-4303-ACC4-B5A34F50CEA8}" dt="2025-02-05T13:45:02.231" v="82" actId="478"/>
          <ac:spMkLst>
            <pc:docMk/>
            <pc:sldMk cId="3802319596" sldId="270"/>
            <ac:spMk id="2" creationId="{CD786254-2571-3870-BC7C-99FCE9423F57}"/>
          </ac:spMkLst>
        </pc:spChg>
        <pc:spChg chg="add mod">
          <ac:chgData name="Moore, Dylan" userId="589bc13c-68ca-47f4-a83e-38621c672e96" providerId="ADAL" clId="{EC2AD3CE-7E67-4303-ACC4-B5A34F50CEA8}" dt="2025-02-05T13:45:16.158" v="86" actId="207"/>
          <ac:spMkLst>
            <pc:docMk/>
            <pc:sldMk cId="3802319596" sldId="270"/>
            <ac:spMk id="5" creationId="{8DBCCC52-4448-EBD9-B38C-23AA6C97374C}"/>
          </ac:spMkLst>
        </pc:spChg>
        <pc:picChg chg="del">
          <ac:chgData name="Moore, Dylan" userId="589bc13c-68ca-47f4-a83e-38621c672e96" providerId="ADAL" clId="{EC2AD3CE-7E67-4303-ACC4-B5A34F50CEA8}" dt="2025-02-05T13:45:00.337" v="81" actId="478"/>
          <ac:picMkLst>
            <pc:docMk/>
            <pc:sldMk cId="3802319596" sldId="270"/>
            <ac:picMk id="3" creationId="{31707C25-EB96-29D5-B88C-E58CC785A11B}"/>
          </ac:picMkLst>
        </pc:picChg>
        <pc:picChg chg="add mod">
          <ac:chgData name="Moore, Dylan" userId="589bc13c-68ca-47f4-a83e-38621c672e96" providerId="ADAL" clId="{EC2AD3CE-7E67-4303-ACC4-B5A34F50CEA8}" dt="2025-02-05T13:45:12.201" v="84" actId="1076"/>
          <ac:picMkLst>
            <pc:docMk/>
            <pc:sldMk cId="3802319596" sldId="270"/>
            <ac:picMk id="6" creationId="{55D45525-B0E7-D743-2910-72BA28A2BAEA}"/>
          </ac:picMkLst>
        </pc:picChg>
      </pc:sldChg>
      <pc:sldChg chg="addSp delSp modSp add mod">
        <pc:chgData name="Moore, Dylan" userId="589bc13c-68ca-47f4-a83e-38621c672e96" providerId="ADAL" clId="{EC2AD3CE-7E67-4303-ACC4-B5A34F50CEA8}" dt="2025-02-05T15:45:20.152" v="261" actId="1076"/>
        <pc:sldMkLst>
          <pc:docMk/>
          <pc:sldMk cId="1453622472" sldId="271"/>
        </pc:sldMkLst>
        <pc:spChg chg="mod">
          <ac:chgData name="Moore, Dylan" userId="589bc13c-68ca-47f4-a83e-38621c672e96" providerId="ADAL" clId="{EC2AD3CE-7E67-4303-ACC4-B5A34F50CEA8}" dt="2025-02-05T15:45:20.152" v="261" actId="1076"/>
          <ac:spMkLst>
            <pc:docMk/>
            <pc:sldMk cId="1453622472" sldId="271"/>
            <ac:spMk id="6" creationId="{8E614430-1B32-7B4F-BEEB-79E7B784668D}"/>
          </ac:spMkLst>
        </pc:spChg>
        <pc:spChg chg="mod">
          <ac:chgData name="Moore, Dylan" userId="589bc13c-68ca-47f4-a83e-38621c672e96" providerId="ADAL" clId="{EC2AD3CE-7E67-4303-ACC4-B5A34F50CEA8}" dt="2025-02-05T15:45:16.881" v="260" actId="1076"/>
          <ac:spMkLst>
            <pc:docMk/>
            <pc:sldMk cId="1453622472" sldId="271"/>
            <ac:spMk id="8" creationId="{D7004F76-A830-836C-1C16-E27BBEABB948}"/>
          </ac:spMkLst>
        </pc:spChg>
        <pc:picChg chg="add mod">
          <ac:chgData name="Moore, Dylan" userId="589bc13c-68ca-47f4-a83e-38621c672e96" providerId="ADAL" clId="{EC2AD3CE-7E67-4303-ACC4-B5A34F50CEA8}" dt="2025-02-05T13:54:53.406" v="152" actId="931"/>
          <ac:picMkLst>
            <pc:docMk/>
            <pc:sldMk cId="1453622472" sldId="271"/>
            <ac:picMk id="3" creationId="{36032CCD-6B3C-F24B-F07E-5104D159ABA7}"/>
          </ac:picMkLst>
        </pc:picChg>
        <pc:picChg chg="add mod">
          <ac:chgData name="Moore, Dylan" userId="589bc13c-68ca-47f4-a83e-38621c672e96" providerId="ADAL" clId="{EC2AD3CE-7E67-4303-ACC4-B5A34F50CEA8}" dt="2025-02-05T15:45:06.018" v="257" actId="1076"/>
          <ac:picMkLst>
            <pc:docMk/>
            <pc:sldMk cId="1453622472" sldId="271"/>
            <ac:picMk id="3" creationId="{CDCD3458-FA16-3249-10D7-24CB2716997F}"/>
          </ac:picMkLst>
        </pc:picChg>
        <pc:picChg chg="mod">
          <ac:chgData name="Moore, Dylan" userId="589bc13c-68ca-47f4-a83e-38621c672e96" providerId="ADAL" clId="{EC2AD3CE-7E67-4303-ACC4-B5A34F50CEA8}" dt="2025-02-05T15:45:10.998" v="259" actId="1076"/>
          <ac:picMkLst>
            <pc:docMk/>
            <pc:sldMk cId="1453622472" sldId="271"/>
            <ac:picMk id="5" creationId="{4ED6B423-DA71-531B-6CC3-3437EC0C80D1}"/>
          </ac:picMkLst>
        </pc:picChg>
        <pc:picChg chg="add del mod">
          <ac:chgData name="Moore, Dylan" userId="589bc13c-68ca-47f4-a83e-38621c672e96" providerId="ADAL" clId="{EC2AD3CE-7E67-4303-ACC4-B5A34F50CEA8}" dt="2025-02-05T13:56:21.902" v="169" actId="478"/>
          <ac:picMkLst>
            <pc:docMk/>
            <pc:sldMk cId="1453622472" sldId="271"/>
            <ac:picMk id="7" creationId="{72762C3C-5202-A729-5D88-7733A3C82F2E}"/>
          </ac:picMkLst>
        </pc:picChg>
      </pc:sldChg>
      <pc:sldChg chg="modSp del mod">
        <pc:chgData name="Moore, Dylan" userId="589bc13c-68ca-47f4-a83e-38621c672e96" providerId="ADAL" clId="{EC2AD3CE-7E67-4303-ACC4-B5A34F50CEA8}" dt="2025-02-05T13:54:07.488" v="147" actId="47"/>
        <pc:sldMkLst>
          <pc:docMk/>
          <pc:sldMk cId="270298512" sldId="300"/>
        </pc:sldMkLst>
        <pc:spChg chg="mod">
          <ac:chgData name="Moore, Dylan" userId="589bc13c-68ca-47f4-a83e-38621c672e96" providerId="ADAL" clId="{EC2AD3CE-7E67-4303-ACC4-B5A34F50CEA8}" dt="2025-02-05T13:51:57.319" v="98" actId="14100"/>
          <ac:spMkLst>
            <pc:docMk/>
            <pc:sldMk cId="270298512" sldId="300"/>
            <ac:spMk id="2" creationId="{B22A74B8-AFEA-2B94-FF43-C563F802638D}"/>
          </ac:spMkLst>
        </pc:spChg>
        <pc:graphicFrameChg chg="mod">
          <ac:chgData name="Moore, Dylan" userId="589bc13c-68ca-47f4-a83e-38621c672e96" providerId="ADAL" clId="{EC2AD3CE-7E67-4303-ACC4-B5A34F50CEA8}" dt="2025-02-05T13:52:11.726" v="99" actId="207"/>
          <ac:graphicFrameMkLst>
            <pc:docMk/>
            <pc:sldMk cId="270298512" sldId="300"/>
            <ac:graphicFrameMk id="10" creationId="{16B177A1-3389-4D95-B8D2-0563016389AF}"/>
          </ac:graphicFrameMkLst>
        </pc:graphicFrameChg>
      </pc:sldChg>
      <pc:sldChg chg="addSp delSp modSp add mod ord">
        <pc:chgData name="Moore, Dylan" userId="589bc13c-68ca-47f4-a83e-38621c672e96" providerId="ADAL" clId="{EC2AD3CE-7E67-4303-ACC4-B5A34F50CEA8}" dt="2025-02-05T15:17:22.409" v="225" actId="1037"/>
        <pc:sldMkLst>
          <pc:docMk/>
          <pc:sldMk cId="3210577995" sldId="301"/>
        </pc:sldMkLst>
        <pc:spChg chg="del">
          <ac:chgData name="Moore, Dylan" userId="589bc13c-68ca-47f4-a83e-38621c672e96" providerId="ADAL" clId="{EC2AD3CE-7E67-4303-ACC4-B5A34F50CEA8}" dt="2025-02-05T13:52:24.368" v="104" actId="478"/>
          <ac:spMkLst>
            <pc:docMk/>
            <pc:sldMk cId="3210577995" sldId="301"/>
            <ac:spMk id="2" creationId="{8DC40C18-C2BD-6CB8-F352-8A6491B40BC2}"/>
          </ac:spMkLst>
        </pc:spChg>
        <pc:spChg chg="add mod">
          <ac:chgData name="Moore, Dylan" userId="589bc13c-68ca-47f4-a83e-38621c672e96" providerId="ADAL" clId="{EC2AD3CE-7E67-4303-ACC4-B5A34F50CEA8}" dt="2025-02-05T15:12:09.951" v="223" actId="1076"/>
          <ac:spMkLst>
            <pc:docMk/>
            <pc:sldMk cId="3210577995" sldId="301"/>
            <ac:spMk id="2" creationId="{E87E74CF-8E56-4AF2-46EA-2199BA526607}"/>
          </ac:spMkLst>
        </pc:spChg>
        <pc:spChg chg="add mod">
          <ac:chgData name="Moore, Dylan" userId="589bc13c-68ca-47f4-a83e-38621c672e96" providerId="ADAL" clId="{EC2AD3CE-7E67-4303-ACC4-B5A34F50CEA8}" dt="2025-02-05T15:11:56.538" v="219" actId="14100"/>
          <ac:spMkLst>
            <pc:docMk/>
            <pc:sldMk cId="3210577995" sldId="301"/>
            <ac:spMk id="3" creationId="{21B9A54D-41D3-80FD-3F77-FDE6AA75E14F}"/>
          </ac:spMkLst>
        </pc:spChg>
        <pc:spChg chg="del">
          <ac:chgData name="Moore, Dylan" userId="589bc13c-68ca-47f4-a83e-38621c672e96" providerId="ADAL" clId="{EC2AD3CE-7E67-4303-ACC4-B5A34F50CEA8}" dt="2025-02-05T13:52:22.936" v="103" actId="478"/>
          <ac:spMkLst>
            <pc:docMk/>
            <pc:sldMk cId="3210577995" sldId="301"/>
            <ac:spMk id="3" creationId="{EBF1F6DA-6707-DF88-6EA2-4A604DD220DA}"/>
          </ac:spMkLst>
        </pc:spChg>
        <pc:spChg chg="add mod">
          <ac:chgData name="Moore, Dylan" userId="589bc13c-68ca-47f4-a83e-38621c672e96" providerId="ADAL" clId="{EC2AD3CE-7E67-4303-ACC4-B5A34F50CEA8}" dt="2025-02-05T15:17:22.409" v="225" actId="1037"/>
          <ac:spMkLst>
            <pc:docMk/>
            <pc:sldMk cId="3210577995" sldId="301"/>
            <ac:spMk id="5" creationId="{8879FBAB-8D88-33A5-AB0D-E6E74B5E2181}"/>
          </ac:spMkLst>
        </pc:spChg>
        <pc:spChg chg="add mod">
          <ac:chgData name="Moore, Dylan" userId="589bc13c-68ca-47f4-a83e-38621c672e96" providerId="ADAL" clId="{EC2AD3CE-7E67-4303-ACC4-B5A34F50CEA8}" dt="2025-02-05T13:57:39.654" v="170" actId="1076"/>
          <ac:spMkLst>
            <pc:docMk/>
            <pc:sldMk cId="3210577995" sldId="301"/>
            <ac:spMk id="6" creationId="{E198DEFD-8370-B360-C640-880DF4DE20B9}"/>
          </ac:spMkLst>
        </pc:spChg>
        <pc:spChg chg="add del mod">
          <ac:chgData name="Moore, Dylan" userId="589bc13c-68ca-47f4-a83e-38621c672e96" providerId="ADAL" clId="{EC2AD3CE-7E67-4303-ACC4-B5A34F50CEA8}" dt="2025-02-05T13:53:20.052" v="139" actId="478"/>
          <ac:spMkLst>
            <pc:docMk/>
            <pc:sldMk cId="3210577995" sldId="301"/>
            <ac:spMk id="19" creationId="{A9CE2CE9-22E5-C11B-5C04-945383400D17}"/>
          </ac:spMkLst>
        </pc:spChg>
        <pc:graphicFrameChg chg="add mod">
          <ac:chgData name="Moore, Dylan" userId="589bc13c-68ca-47f4-a83e-38621c672e96" providerId="ADAL" clId="{EC2AD3CE-7E67-4303-ACC4-B5A34F50CEA8}" dt="2025-02-05T15:11:07.705" v="205" actId="208"/>
          <ac:graphicFrameMkLst>
            <pc:docMk/>
            <pc:sldMk cId="3210577995" sldId="301"/>
            <ac:graphicFrameMk id="7" creationId="{0B0D8597-0103-A8CB-5CC9-7F687E446055}"/>
          </ac:graphicFrameMkLst>
        </pc:graphicFrameChg>
        <pc:picChg chg="add mod">
          <ac:chgData name="Moore, Dylan" userId="589bc13c-68ca-47f4-a83e-38621c672e96" providerId="ADAL" clId="{EC2AD3CE-7E67-4303-ACC4-B5A34F50CEA8}" dt="2025-02-05T13:53:55.010" v="145" actId="207"/>
          <ac:picMkLst>
            <pc:docMk/>
            <pc:sldMk cId="3210577995" sldId="301"/>
            <ac:picMk id="8" creationId="{D1C5601D-B6A2-9355-9B23-F64CE210E379}"/>
          </ac:picMkLst>
        </pc:picChg>
        <pc:picChg chg="add mod">
          <ac:chgData name="Moore, Dylan" userId="589bc13c-68ca-47f4-a83e-38621c672e96" providerId="ADAL" clId="{EC2AD3CE-7E67-4303-ACC4-B5A34F50CEA8}" dt="2025-02-05T13:53:55.010" v="145" actId="207"/>
          <ac:picMkLst>
            <pc:docMk/>
            <pc:sldMk cId="3210577995" sldId="301"/>
            <ac:picMk id="9" creationId="{CE16D8D6-63D8-FC37-D29E-90C7436DCC11}"/>
          </ac:picMkLst>
        </pc:picChg>
        <pc:picChg chg="add mod">
          <ac:chgData name="Moore, Dylan" userId="589bc13c-68ca-47f4-a83e-38621c672e96" providerId="ADAL" clId="{EC2AD3CE-7E67-4303-ACC4-B5A34F50CEA8}" dt="2025-02-05T13:53:55.010" v="145" actId="207"/>
          <ac:picMkLst>
            <pc:docMk/>
            <pc:sldMk cId="3210577995" sldId="301"/>
            <ac:picMk id="10" creationId="{AB64B181-8818-E603-B6BE-4EEEE9A036E0}"/>
          </ac:picMkLst>
        </pc:picChg>
        <pc:picChg chg="add mod">
          <ac:chgData name="Moore, Dylan" userId="589bc13c-68ca-47f4-a83e-38621c672e96" providerId="ADAL" clId="{EC2AD3CE-7E67-4303-ACC4-B5A34F50CEA8}" dt="2025-02-05T13:53:55.010" v="145" actId="207"/>
          <ac:picMkLst>
            <pc:docMk/>
            <pc:sldMk cId="3210577995" sldId="301"/>
            <ac:picMk id="11" creationId="{EF6BDCAC-7D02-CE06-14A8-5B812A334C2D}"/>
          </ac:picMkLst>
        </pc:picChg>
        <pc:picChg chg="add mod">
          <ac:chgData name="Moore, Dylan" userId="589bc13c-68ca-47f4-a83e-38621c672e96" providerId="ADAL" clId="{EC2AD3CE-7E67-4303-ACC4-B5A34F50CEA8}" dt="2025-02-05T13:53:55.010" v="145" actId="207"/>
          <ac:picMkLst>
            <pc:docMk/>
            <pc:sldMk cId="3210577995" sldId="301"/>
            <ac:picMk id="12" creationId="{64450A05-82B2-AF56-153F-D9195C6B2424}"/>
          </ac:picMkLst>
        </pc:picChg>
        <pc:picChg chg="add mod">
          <ac:chgData name="Moore, Dylan" userId="589bc13c-68ca-47f4-a83e-38621c672e96" providerId="ADAL" clId="{EC2AD3CE-7E67-4303-ACC4-B5A34F50CEA8}" dt="2025-02-05T13:53:55.010" v="145" actId="207"/>
          <ac:picMkLst>
            <pc:docMk/>
            <pc:sldMk cId="3210577995" sldId="301"/>
            <ac:picMk id="13" creationId="{1964B21C-9DB6-6046-43C5-E9CD32347E64}"/>
          </ac:picMkLst>
        </pc:picChg>
        <pc:picChg chg="add mod">
          <ac:chgData name="Moore, Dylan" userId="589bc13c-68ca-47f4-a83e-38621c672e96" providerId="ADAL" clId="{EC2AD3CE-7E67-4303-ACC4-B5A34F50CEA8}" dt="2025-02-05T13:53:55.010" v="145" actId="207"/>
          <ac:picMkLst>
            <pc:docMk/>
            <pc:sldMk cId="3210577995" sldId="301"/>
            <ac:picMk id="14" creationId="{9885FB91-A8B3-06CB-4FA3-31026AA86C06}"/>
          </ac:picMkLst>
        </pc:picChg>
        <pc:picChg chg="add mod">
          <ac:chgData name="Moore, Dylan" userId="589bc13c-68ca-47f4-a83e-38621c672e96" providerId="ADAL" clId="{EC2AD3CE-7E67-4303-ACC4-B5A34F50CEA8}" dt="2025-02-05T13:53:55.010" v="145" actId="207"/>
          <ac:picMkLst>
            <pc:docMk/>
            <pc:sldMk cId="3210577995" sldId="301"/>
            <ac:picMk id="15" creationId="{F873DAF2-F036-5443-23F7-C17D05001F58}"/>
          </ac:picMkLst>
        </pc:picChg>
        <pc:picChg chg="add mod">
          <ac:chgData name="Moore, Dylan" userId="589bc13c-68ca-47f4-a83e-38621c672e96" providerId="ADAL" clId="{EC2AD3CE-7E67-4303-ACC4-B5A34F50CEA8}" dt="2025-02-05T15:12:08.070" v="222" actId="1076"/>
          <ac:picMkLst>
            <pc:docMk/>
            <pc:sldMk cId="3210577995" sldId="301"/>
            <ac:picMk id="16" creationId="{59D9C8C4-DF31-23FD-53F5-83D1D93FB285}"/>
          </ac:picMkLst>
        </pc:picChg>
        <pc:picChg chg="add mod">
          <ac:chgData name="Moore, Dylan" userId="589bc13c-68ca-47f4-a83e-38621c672e96" providerId="ADAL" clId="{EC2AD3CE-7E67-4303-ACC4-B5A34F50CEA8}" dt="2025-02-05T13:53:55.010" v="145" actId="207"/>
          <ac:picMkLst>
            <pc:docMk/>
            <pc:sldMk cId="3210577995" sldId="301"/>
            <ac:picMk id="17" creationId="{0F68FA37-69CB-5711-6622-D7BC9F5BAFBF}"/>
          </ac:picMkLst>
        </pc:picChg>
        <pc:picChg chg="add mod">
          <ac:chgData name="Moore, Dylan" userId="589bc13c-68ca-47f4-a83e-38621c672e96" providerId="ADAL" clId="{EC2AD3CE-7E67-4303-ACC4-B5A34F50CEA8}" dt="2025-02-05T13:53:55.010" v="145" actId="207"/>
          <ac:picMkLst>
            <pc:docMk/>
            <pc:sldMk cId="3210577995" sldId="301"/>
            <ac:picMk id="18" creationId="{22BDF9F6-E807-B1B6-BB2B-96E7D1AE065B}"/>
          </ac:picMkLst>
        </pc:picChg>
      </pc:sldChg>
      <pc:sldMasterChg chg="delSldLayout">
        <pc:chgData name="Moore, Dylan" userId="589bc13c-68ca-47f4-a83e-38621c672e96" providerId="ADAL" clId="{EC2AD3CE-7E67-4303-ACC4-B5A34F50CEA8}" dt="2025-02-05T13:54:07.488" v="147" actId="47"/>
        <pc:sldMasterMkLst>
          <pc:docMk/>
          <pc:sldMasterMk cId="3410144090" sldId="2147483648"/>
        </pc:sldMasterMkLst>
        <pc:sldLayoutChg chg="del">
          <pc:chgData name="Moore, Dylan" userId="589bc13c-68ca-47f4-a83e-38621c672e96" providerId="ADAL" clId="{EC2AD3CE-7E67-4303-ACC4-B5A34F50CEA8}" dt="2025-02-05T13:54:07.488" v="147" actId="47"/>
          <pc:sldLayoutMkLst>
            <pc:docMk/>
            <pc:sldMasterMk cId="3410144090" sldId="2147483648"/>
            <pc:sldLayoutMk cId="404943302"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C5671-BC5F-194A-A34C-5E85B6441256}" type="datetimeFigureOut">
              <a:rPr lang="en-US" smtClean="0"/>
              <a:t>3/10/2025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D2002-4DF3-A34A-8E96-D1F3F0330BF8}" type="slidenum">
              <a:rPr lang="en-US" smtClean="0"/>
              <a:t>‹#›</a:t>
            </a:fld>
            <a:endParaRPr lang="en-US"/>
          </a:p>
        </p:txBody>
      </p:sp>
    </p:spTree>
    <p:extLst>
      <p:ext uri="{BB962C8B-B14F-4D97-AF65-F5344CB8AC3E}">
        <p14:creationId xmlns:p14="http://schemas.microsoft.com/office/powerpoint/2010/main" val="53954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sure students understand that they are in classes and that attendance is an important contributing factor to success</a:t>
            </a:r>
          </a:p>
        </p:txBody>
      </p:sp>
      <p:sp>
        <p:nvSpPr>
          <p:cNvPr id="4" name="Slide Number Placeholder 3"/>
          <p:cNvSpPr>
            <a:spLocks noGrp="1"/>
          </p:cNvSpPr>
          <p:nvPr>
            <p:ph type="sldNum" sz="quarter" idx="5"/>
          </p:nvPr>
        </p:nvSpPr>
        <p:spPr/>
        <p:txBody>
          <a:bodyPr/>
          <a:lstStyle/>
          <a:p>
            <a:fld id="{F69D2002-4DF3-A34A-8E96-D1F3F0330BF8}" type="slidenum">
              <a:rPr lang="en-US" smtClean="0"/>
              <a:t>4</a:t>
            </a:fld>
            <a:endParaRPr lang="en-US"/>
          </a:p>
        </p:txBody>
      </p:sp>
    </p:spTree>
    <p:extLst>
      <p:ext uri="{BB962C8B-B14F-4D97-AF65-F5344CB8AC3E}">
        <p14:creationId xmlns:p14="http://schemas.microsoft.com/office/powerpoint/2010/main" val="257605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day to W/D March 27  we got his information from talking to our pilot of academic advisors, they wanted time to reach out to students to make sure they knew about the withdrawal date. </a:t>
            </a:r>
            <a:endParaRPr lang="en-US" baseline="30000" dirty="0"/>
          </a:p>
        </p:txBody>
      </p:sp>
      <p:sp>
        <p:nvSpPr>
          <p:cNvPr id="4" name="Slide Number Placeholder 3"/>
          <p:cNvSpPr>
            <a:spLocks noGrp="1"/>
          </p:cNvSpPr>
          <p:nvPr>
            <p:ph type="sldNum" sz="quarter" idx="5"/>
          </p:nvPr>
        </p:nvSpPr>
        <p:spPr/>
        <p:txBody>
          <a:bodyPr/>
          <a:lstStyle/>
          <a:p>
            <a:fld id="{F69D2002-4DF3-A34A-8E96-D1F3F0330BF8}" type="slidenum">
              <a:rPr lang="en-US" smtClean="0"/>
              <a:t>6</a:t>
            </a:fld>
            <a:endParaRPr lang="en-US"/>
          </a:p>
        </p:txBody>
      </p:sp>
    </p:spTree>
    <p:extLst>
      <p:ext uri="{BB962C8B-B14F-4D97-AF65-F5344CB8AC3E}">
        <p14:creationId xmlns:p14="http://schemas.microsoft.com/office/powerpoint/2010/main" val="241693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Finish Strong, students getting that final push from instructors to finish strong before exams </a:t>
            </a:r>
          </a:p>
          <a:p>
            <a:r>
              <a:rPr lang="en-US" dirty="0"/>
              <a:t>Closes on the last day of Class (4/29) </a:t>
            </a:r>
          </a:p>
          <a:p>
            <a:r>
              <a:rPr lang="en-US" dirty="0"/>
              <a:t>Opens 4/7</a:t>
            </a:r>
          </a:p>
        </p:txBody>
      </p:sp>
      <p:sp>
        <p:nvSpPr>
          <p:cNvPr id="4" name="Slide Number Placeholder 3"/>
          <p:cNvSpPr>
            <a:spLocks noGrp="1"/>
          </p:cNvSpPr>
          <p:nvPr>
            <p:ph type="sldNum" sz="quarter" idx="5"/>
          </p:nvPr>
        </p:nvSpPr>
        <p:spPr/>
        <p:txBody>
          <a:bodyPr/>
          <a:lstStyle/>
          <a:p>
            <a:fld id="{F69D2002-4DF3-A34A-8E96-D1F3F0330BF8}" type="slidenum">
              <a:rPr lang="en-US" smtClean="0"/>
              <a:t>7</a:t>
            </a:fld>
            <a:endParaRPr lang="en-US"/>
          </a:p>
        </p:txBody>
      </p:sp>
    </p:spTree>
    <p:extLst>
      <p:ext uri="{BB962C8B-B14F-4D97-AF65-F5344CB8AC3E}">
        <p14:creationId xmlns:p14="http://schemas.microsoft.com/office/powerpoint/2010/main" val="224979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Koproske</a:t>
            </a:r>
            <a:r>
              <a:rPr lang="en-US" dirty="0">
                <a:effectLst/>
              </a:rPr>
              <a:t>, C., </a:t>
            </a:r>
            <a:r>
              <a:rPr lang="en-US" dirty="0" err="1">
                <a:effectLst/>
              </a:rPr>
              <a:t>Gfeller</a:t>
            </a:r>
            <a:r>
              <a:rPr lang="en-US" dirty="0">
                <a:effectLst/>
              </a:rPr>
              <a:t>, H., Silverman, A., Hickman, C., &amp; Ho, M. (n.d.). Faculty as Individual Contributors. In </a:t>
            </a:r>
            <a:r>
              <a:rPr lang="en-US" i="1" dirty="0">
                <a:effectLst/>
              </a:rPr>
              <a:t>Defining the Faculty Role in Student Success</a:t>
            </a:r>
            <a:r>
              <a:rPr lang="en-US" dirty="0">
                <a:effectLst/>
              </a:rPr>
              <a:t> (pp. 38–38). essay, EAB. </a:t>
            </a:r>
          </a:p>
          <a:p>
            <a:endParaRPr lang="en-US" dirty="0"/>
          </a:p>
        </p:txBody>
      </p:sp>
      <p:sp>
        <p:nvSpPr>
          <p:cNvPr id="4" name="Slide Number Placeholder 3"/>
          <p:cNvSpPr>
            <a:spLocks noGrp="1"/>
          </p:cNvSpPr>
          <p:nvPr>
            <p:ph type="sldNum" sz="quarter" idx="5"/>
          </p:nvPr>
        </p:nvSpPr>
        <p:spPr/>
        <p:txBody>
          <a:bodyPr/>
          <a:lstStyle/>
          <a:p>
            <a:fld id="{F69D2002-4DF3-A34A-8E96-D1F3F0330BF8}" type="slidenum">
              <a:rPr lang="en-US" smtClean="0"/>
              <a:t>8</a:t>
            </a:fld>
            <a:endParaRPr lang="en-US"/>
          </a:p>
        </p:txBody>
      </p:sp>
    </p:spTree>
    <p:extLst>
      <p:ext uri="{BB962C8B-B14F-4D97-AF65-F5344CB8AC3E}">
        <p14:creationId xmlns:p14="http://schemas.microsoft.com/office/powerpoint/2010/main" val="123948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raise items that are not on the survey</a:t>
            </a:r>
          </a:p>
        </p:txBody>
      </p:sp>
      <p:sp>
        <p:nvSpPr>
          <p:cNvPr id="4" name="Slide Number Placeholder 3"/>
          <p:cNvSpPr>
            <a:spLocks noGrp="1"/>
          </p:cNvSpPr>
          <p:nvPr>
            <p:ph type="sldNum" sz="quarter" idx="5"/>
          </p:nvPr>
        </p:nvSpPr>
        <p:spPr/>
        <p:txBody>
          <a:bodyPr/>
          <a:lstStyle/>
          <a:p>
            <a:fld id="{F69D2002-4DF3-A34A-8E96-D1F3F0330BF8}" type="slidenum">
              <a:rPr lang="en-US" smtClean="0"/>
              <a:t>9</a:t>
            </a:fld>
            <a:endParaRPr lang="en-US"/>
          </a:p>
        </p:txBody>
      </p:sp>
    </p:spTree>
    <p:extLst>
      <p:ext uri="{BB962C8B-B14F-4D97-AF65-F5344CB8AC3E}">
        <p14:creationId xmlns:p14="http://schemas.microsoft.com/office/powerpoint/2010/main" val="360842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options you have in a progress survey vs the options you have as a manual raiser </a:t>
            </a:r>
          </a:p>
          <a:p>
            <a:r>
              <a:rPr lang="en-US" dirty="0"/>
              <a:t>You will have a PDF of this attached to this session on OFE’s website</a:t>
            </a:r>
          </a:p>
        </p:txBody>
      </p:sp>
      <p:sp>
        <p:nvSpPr>
          <p:cNvPr id="4" name="Slide Number Placeholder 3"/>
          <p:cNvSpPr>
            <a:spLocks noGrp="1"/>
          </p:cNvSpPr>
          <p:nvPr>
            <p:ph type="sldNum" sz="quarter" idx="5"/>
          </p:nvPr>
        </p:nvSpPr>
        <p:spPr/>
        <p:txBody>
          <a:bodyPr/>
          <a:lstStyle/>
          <a:p>
            <a:fld id="{F69D2002-4DF3-A34A-8E96-D1F3F0330BF8}" type="slidenum">
              <a:rPr lang="en-US" smtClean="0"/>
              <a:t>10</a:t>
            </a:fld>
            <a:endParaRPr lang="en-US"/>
          </a:p>
        </p:txBody>
      </p:sp>
    </p:spTree>
    <p:extLst>
      <p:ext uri="{BB962C8B-B14F-4D97-AF65-F5344CB8AC3E}">
        <p14:creationId xmlns:p14="http://schemas.microsoft.com/office/powerpoint/2010/main" val="2988930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95K automated emails sent from AY23-24</a:t>
            </a:r>
          </a:p>
          <a:p>
            <a:r>
              <a:rPr lang="en-US" dirty="0"/>
              <a:t>Saved 7,925 hours for our raisers </a:t>
            </a:r>
          </a:p>
        </p:txBody>
      </p:sp>
      <p:sp>
        <p:nvSpPr>
          <p:cNvPr id="4" name="Slide Number Placeholder 3"/>
          <p:cNvSpPr>
            <a:spLocks noGrp="1"/>
          </p:cNvSpPr>
          <p:nvPr>
            <p:ph type="sldNum" sz="quarter" idx="5"/>
          </p:nvPr>
        </p:nvSpPr>
        <p:spPr/>
        <p:txBody>
          <a:bodyPr/>
          <a:lstStyle/>
          <a:p>
            <a:fld id="{F69D2002-4DF3-A34A-8E96-D1F3F0330BF8}" type="slidenum">
              <a:rPr lang="en-US" smtClean="0"/>
              <a:t>11</a:t>
            </a:fld>
            <a:endParaRPr lang="en-US"/>
          </a:p>
        </p:txBody>
      </p:sp>
    </p:spTree>
    <p:extLst>
      <p:ext uri="{BB962C8B-B14F-4D97-AF65-F5344CB8AC3E}">
        <p14:creationId xmlns:p14="http://schemas.microsoft.com/office/powerpoint/2010/main" val="1953578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4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57" y="6261798"/>
            <a:ext cx="9112086" cy="596201"/>
          </a:xfrm>
          <a:prstGeom prst="rect">
            <a:avLst/>
          </a:prstGeom>
        </p:spPr>
      </p:pic>
    </p:spTree>
    <p:extLst>
      <p:ext uri="{BB962C8B-B14F-4D97-AF65-F5344CB8AC3E}">
        <p14:creationId xmlns:p14="http://schemas.microsoft.com/office/powerpoint/2010/main" val="47177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84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57" y="6261798"/>
            <a:ext cx="9112086" cy="596201"/>
          </a:xfrm>
          <a:prstGeom prst="rect">
            <a:avLst/>
          </a:prstGeom>
        </p:spPr>
      </p:pic>
    </p:spTree>
    <p:extLst>
      <p:ext uri="{BB962C8B-B14F-4D97-AF65-F5344CB8AC3E}">
        <p14:creationId xmlns:p14="http://schemas.microsoft.com/office/powerpoint/2010/main" val="314206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57" y="6261798"/>
            <a:ext cx="9112086" cy="596201"/>
          </a:xfrm>
          <a:prstGeom prst="rect">
            <a:avLst/>
          </a:prstGeom>
        </p:spPr>
      </p:pic>
    </p:spTree>
    <p:extLst>
      <p:ext uri="{BB962C8B-B14F-4D97-AF65-F5344CB8AC3E}">
        <p14:creationId xmlns:p14="http://schemas.microsoft.com/office/powerpoint/2010/main" val="307126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57" y="6261798"/>
            <a:ext cx="9112086" cy="596201"/>
          </a:xfrm>
          <a:prstGeom prst="rect">
            <a:avLst/>
          </a:prstGeom>
        </p:spPr>
      </p:pic>
    </p:spTree>
    <p:extLst>
      <p:ext uri="{BB962C8B-B14F-4D97-AF65-F5344CB8AC3E}">
        <p14:creationId xmlns:p14="http://schemas.microsoft.com/office/powerpoint/2010/main" val="178998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57" y="6261798"/>
            <a:ext cx="9112086" cy="596201"/>
          </a:xfrm>
          <a:prstGeom prst="rect">
            <a:avLst/>
          </a:prstGeom>
        </p:spPr>
      </p:pic>
    </p:spTree>
    <p:extLst>
      <p:ext uri="{BB962C8B-B14F-4D97-AF65-F5344CB8AC3E}">
        <p14:creationId xmlns:p14="http://schemas.microsoft.com/office/powerpoint/2010/main" val="71549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57" y="6261798"/>
            <a:ext cx="9112086" cy="596201"/>
          </a:xfrm>
          <a:prstGeom prst="rect">
            <a:avLst/>
          </a:prstGeom>
        </p:spPr>
      </p:pic>
    </p:spTree>
    <p:extLst>
      <p:ext uri="{BB962C8B-B14F-4D97-AF65-F5344CB8AC3E}">
        <p14:creationId xmlns:p14="http://schemas.microsoft.com/office/powerpoint/2010/main" val="21523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57" y="6261798"/>
            <a:ext cx="9112086" cy="596201"/>
          </a:xfrm>
          <a:prstGeom prst="rect">
            <a:avLst/>
          </a:prstGeom>
        </p:spPr>
      </p:pic>
    </p:spTree>
    <p:extLst>
      <p:ext uri="{BB962C8B-B14F-4D97-AF65-F5344CB8AC3E}">
        <p14:creationId xmlns:p14="http://schemas.microsoft.com/office/powerpoint/2010/main" val="71313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57" y="6261798"/>
            <a:ext cx="9112086" cy="596201"/>
          </a:xfrm>
          <a:prstGeom prst="rect">
            <a:avLst/>
          </a:prstGeom>
        </p:spPr>
      </p:pic>
    </p:spTree>
    <p:extLst>
      <p:ext uri="{BB962C8B-B14F-4D97-AF65-F5344CB8AC3E}">
        <p14:creationId xmlns:p14="http://schemas.microsoft.com/office/powerpoint/2010/main" val="295674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57" y="6261798"/>
            <a:ext cx="9112086" cy="596201"/>
          </a:xfrm>
          <a:prstGeom prst="rect">
            <a:avLst/>
          </a:prstGeom>
        </p:spPr>
      </p:pic>
    </p:spTree>
    <p:extLst>
      <p:ext uri="{BB962C8B-B14F-4D97-AF65-F5344CB8AC3E}">
        <p14:creationId xmlns:p14="http://schemas.microsoft.com/office/powerpoint/2010/main" val="204420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0144090"/>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hyperlink" Target="https://libguides.ecu.edu/SummerMelt" TargetMode="External"/><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hyperlink" Target="https://universitybusiness.com/the-top-5-campus-communication-mistakes-to-avoi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D6B423-DA71-531B-6CC3-3437EC0C80D1}"/>
              </a:ext>
            </a:extLst>
          </p:cNvPr>
          <p:cNvPicPr>
            <a:picLocks noChangeAspect="1"/>
          </p:cNvPicPr>
          <p:nvPr/>
        </p:nvPicPr>
        <p:blipFill>
          <a:blip r:embed="rId2"/>
          <a:stretch>
            <a:fillRect/>
          </a:stretch>
        </p:blipFill>
        <p:spPr>
          <a:xfrm>
            <a:off x="1" y="-1"/>
            <a:ext cx="9143999" cy="6857999"/>
          </a:xfrm>
          <a:prstGeom prst="rect">
            <a:avLst/>
          </a:prstGeom>
        </p:spPr>
      </p:pic>
      <p:sp>
        <p:nvSpPr>
          <p:cNvPr id="2" name="TextBox 1">
            <a:extLst>
              <a:ext uri="{FF2B5EF4-FFF2-40B4-BE49-F238E27FC236}">
                <a16:creationId xmlns:a16="http://schemas.microsoft.com/office/drawing/2014/main" id="{9E8F07B4-D1BF-CE92-6F23-6134B2D065DE}"/>
              </a:ext>
            </a:extLst>
          </p:cNvPr>
          <p:cNvSpPr txBox="1"/>
          <p:nvPr/>
        </p:nvSpPr>
        <p:spPr>
          <a:xfrm>
            <a:off x="293296" y="506544"/>
            <a:ext cx="8557403" cy="1477328"/>
          </a:xfrm>
          <a:prstGeom prst="rect">
            <a:avLst/>
          </a:prstGeom>
          <a:noFill/>
        </p:spPr>
        <p:txBody>
          <a:bodyPr wrap="square" rtlCol="0">
            <a:spAutoFit/>
          </a:bodyPr>
          <a:lstStyle/>
          <a:p>
            <a:pPr algn="ctr"/>
            <a:r>
              <a:rPr lang="en-US" sz="3600" b="1" dirty="0">
                <a:solidFill>
                  <a:srgbClr val="400080"/>
                </a:solidFill>
                <a:latin typeface="Times New Roman" panose="02020603050405020304" pitchFamily="18" charset="0"/>
                <a:cs typeface="Times New Roman" panose="02020603050405020304" pitchFamily="18" charset="0"/>
              </a:rPr>
              <a:t>Navigating the Role of ECU CONNECT in Concerns about Student Progress</a:t>
            </a:r>
            <a:r>
              <a:rPr lang="en-US" sz="3600" dirty="0">
                <a:solidFill>
                  <a:srgbClr val="400080"/>
                </a:solidFill>
                <a:latin typeface="Times New Roman" panose="02020603050405020304" pitchFamily="18" charset="0"/>
                <a:cs typeface="Times New Roman" panose="02020603050405020304" pitchFamily="18" charset="0"/>
              </a:rPr>
              <a:t>: </a:t>
            </a:r>
          </a:p>
          <a:p>
            <a:pPr algn="ctr"/>
            <a:r>
              <a:rPr lang="en-US" dirty="0">
                <a:solidFill>
                  <a:srgbClr val="400080"/>
                </a:solidFill>
                <a:latin typeface="Times New Roman" panose="02020603050405020304" pitchFamily="18" charset="0"/>
                <a:cs typeface="Times New Roman" panose="02020603050405020304" pitchFamily="18" charset="0"/>
              </a:rPr>
              <a:t>Identifying and Addressing Key Issues with Confidence </a:t>
            </a:r>
          </a:p>
        </p:txBody>
      </p:sp>
      <p:pic>
        <p:nvPicPr>
          <p:cNvPr id="4" name="Picture 3" descr="A water fountain in front of a building&#10;&#10;Description automatically generated">
            <a:extLst>
              <a:ext uri="{FF2B5EF4-FFF2-40B4-BE49-F238E27FC236}">
                <a16:creationId xmlns:a16="http://schemas.microsoft.com/office/drawing/2014/main" id="{18B0444B-2019-A721-F87E-C730BC57A43A}"/>
              </a:ext>
            </a:extLst>
          </p:cNvPr>
          <p:cNvPicPr>
            <a:picLocks noChangeAspect="1"/>
          </p:cNvPicPr>
          <p:nvPr/>
        </p:nvPicPr>
        <p:blipFill>
          <a:blip r:embed="rId3"/>
          <a:stretch>
            <a:fillRect/>
          </a:stretch>
        </p:blipFill>
        <p:spPr>
          <a:xfrm>
            <a:off x="1784889" y="2050640"/>
            <a:ext cx="5574215" cy="2950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362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8F5AD-4F72-4BA3-1C4A-4E302189A144}"/>
              </a:ext>
            </a:extLst>
          </p:cNvPr>
          <p:cNvPicPr>
            <a:picLocks noChangeAspect="1"/>
          </p:cNvPicPr>
          <p:nvPr/>
        </p:nvPicPr>
        <p:blipFill>
          <a:blip r:embed="rId3"/>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5CCBEC81-7BC2-823B-3EF7-42BF1A5E5121}"/>
              </a:ext>
            </a:extLst>
          </p:cNvPr>
          <p:cNvSpPr txBox="1">
            <a:spLocks/>
          </p:cNvSpPr>
          <p:nvPr/>
        </p:nvSpPr>
        <p:spPr bwMode="auto">
          <a:xfrm>
            <a:off x="560717" y="765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i="0">
                <a:solidFill>
                  <a:srgbClr val="482A7F"/>
                </a:solidFill>
                <a:latin typeface="Avenir Next Medium" charset="0"/>
                <a:ea typeface="+mj-ea"/>
                <a:cs typeface="+mj-cs"/>
              </a:defRPr>
            </a:lvl1pPr>
            <a:lvl2pPr algn="ctr" rtl="0" eaLnBrk="1" fontAlgn="base" hangingPunct="1">
              <a:spcBef>
                <a:spcPct val="0"/>
              </a:spcBef>
              <a:spcAft>
                <a:spcPct val="0"/>
              </a:spcAft>
              <a:defRPr sz="4000">
                <a:solidFill>
                  <a:srgbClr val="482A7F"/>
                </a:solidFill>
                <a:latin typeface="Gotham-Bold" pitchFamily="2" charset="0"/>
              </a:defRPr>
            </a:lvl2pPr>
            <a:lvl3pPr algn="ctr" rtl="0" eaLnBrk="1" fontAlgn="base" hangingPunct="1">
              <a:spcBef>
                <a:spcPct val="0"/>
              </a:spcBef>
              <a:spcAft>
                <a:spcPct val="0"/>
              </a:spcAft>
              <a:defRPr sz="4000">
                <a:solidFill>
                  <a:srgbClr val="482A7F"/>
                </a:solidFill>
                <a:latin typeface="Gotham-Bold" pitchFamily="2" charset="0"/>
              </a:defRPr>
            </a:lvl3pPr>
            <a:lvl4pPr algn="ctr" rtl="0" eaLnBrk="1" fontAlgn="base" hangingPunct="1">
              <a:spcBef>
                <a:spcPct val="0"/>
              </a:spcBef>
              <a:spcAft>
                <a:spcPct val="0"/>
              </a:spcAft>
              <a:defRPr sz="4000">
                <a:solidFill>
                  <a:srgbClr val="482A7F"/>
                </a:solidFill>
                <a:latin typeface="Gotham-Bold" pitchFamily="2" charset="0"/>
              </a:defRPr>
            </a:lvl4pPr>
            <a:lvl5pPr algn="ctr" rtl="0" eaLnBrk="1" fontAlgn="base" hangingPunct="1">
              <a:spcBef>
                <a:spcPct val="0"/>
              </a:spcBef>
              <a:spcAft>
                <a:spcPct val="0"/>
              </a:spcAft>
              <a:defRPr sz="4000">
                <a:solidFill>
                  <a:srgbClr val="482A7F"/>
                </a:solidFill>
                <a:latin typeface="Gotham-Bold" pitchFamily="2" charset="0"/>
              </a:defRPr>
            </a:lvl5pPr>
            <a:lvl6pPr marL="457200" algn="ctr" rtl="0" eaLnBrk="1" fontAlgn="base" hangingPunct="1">
              <a:spcBef>
                <a:spcPct val="0"/>
              </a:spcBef>
              <a:spcAft>
                <a:spcPct val="0"/>
              </a:spcAft>
              <a:defRPr sz="4000">
                <a:solidFill>
                  <a:srgbClr val="482A7F"/>
                </a:solidFill>
                <a:latin typeface="Gotham-Bold" pitchFamily="2" charset="0"/>
              </a:defRPr>
            </a:lvl6pPr>
            <a:lvl7pPr marL="914400" algn="ctr" rtl="0" eaLnBrk="1" fontAlgn="base" hangingPunct="1">
              <a:spcBef>
                <a:spcPct val="0"/>
              </a:spcBef>
              <a:spcAft>
                <a:spcPct val="0"/>
              </a:spcAft>
              <a:defRPr sz="4000">
                <a:solidFill>
                  <a:srgbClr val="482A7F"/>
                </a:solidFill>
                <a:latin typeface="Gotham-Bold" pitchFamily="2" charset="0"/>
              </a:defRPr>
            </a:lvl7pPr>
            <a:lvl8pPr marL="1371600" algn="ctr" rtl="0" eaLnBrk="1" fontAlgn="base" hangingPunct="1">
              <a:spcBef>
                <a:spcPct val="0"/>
              </a:spcBef>
              <a:spcAft>
                <a:spcPct val="0"/>
              </a:spcAft>
              <a:defRPr sz="4000">
                <a:solidFill>
                  <a:srgbClr val="482A7F"/>
                </a:solidFill>
                <a:latin typeface="Gotham-Bold" pitchFamily="2" charset="0"/>
              </a:defRPr>
            </a:lvl8pPr>
            <a:lvl9pPr marL="1828800" algn="ctr" rtl="0" eaLnBrk="1" fontAlgn="base" hangingPunct="1">
              <a:spcBef>
                <a:spcPct val="0"/>
              </a:spcBef>
              <a:spcAft>
                <a:spcPct val="0"/>
              </a:spcAft>
              <a:defRPr sz="4000">
                <a:solidFill>
                  <a:srgbClr val="482A7F"/>
                </a:solidFill>
                <a:latin typeface="Gotham-Bold" pitchFamily="2" charset="0"/>
              </a:defRPr>
            </a:lvl9pPr>
          </a:lstStyle>
          <a:p>
            <a:pPr defTabSz="914400"/>
            <a:endParaRPr lang="en-US" b="1" kern="0" dirty="0">
              <a:latin typeface="Garamond" panose="02020404030301010803" pitchFamily="18" charset="0"/>
            </a:endParaRPr>
          </a:p>
        </p:txBody>
      </p:sp>
      <p:sp>
        <p:nvSpPr>
          <p:cNvPr id="3" name="Title 1">
            <a:extLst>
              <a:ext uri="{FF2B5EF4-FFF2-40B4-BE49-F238E27FC236}">
                <a16:creationId xmlns:a16="http://schemas.microsoft.com/office/drawing/2014/main" id="{2961A6DB-9CA1-933C-01C6-7233B8A6DA7D}"/>
              </a:ext>
            </a:extLst>
          </p:cNvPr>
          <p:cNvSpPr>
            <a:spLocks noGrp="1"/>
          </p:cNvSpPr>
          <p:nvPr>
            <p:ph type="title"/>
          </p:nvPr>
        </p:nvSpPr>
        <p:spPr>
          <a:xfrm>
            <a:off x="5178552" y="815197"/>
            <a:ext cx="3611765" cy="1143000"/>
          </a:xfrm>
        </p:spPr>
        <p:txBody>
          <a:bodyPr>
            <a:normAutofit fontScale="90000"/>
          </a:bodyPr>
          <a:lstStyle/>
          <a:p>
            <a:r>
              <a:rPr lang="en-US" b="1" dirty="0">
                <a:solidFill>
                  <a:srgbClr val="400080"/>
                </a:solidFill>
                <a:latin typeface="Garamond" panose="02020404030301010803" pitchFamily="18" charset="0"/>
              </a:rPr>
              <a:t>Which Item Should I Raise?</a:t>
            </a:r>
            <a:br>
              <a:rPr lang="en-US" b="1" dirty="0">
                <a:solidFill>
                  <a:srgbClr val="400080"/>
                </a:solidFill>
                <a:latin typeface="Garamond" panose="02020404030301010803" pitchFamily="18" charset="0"/>
              </a:rPr>
            </a:br>
            <a:r>
              <a:rPr lang="en-US" sz="3600" b="1" dirty="0">
                <a:solidFill>
                  <a:srgbClr val="400080"/>
                </a:solidFill>
                <a:latin typeface="Garamond" panose="02020404030301010803" pitchFamily="18" charset="0"/>
              </a:rPr>
              <a:t>The Power of Choice, but Paralysis Analysis </a:t>
            </a:r>
            <a:endParaRPr lang="en-US" b="1" dirty="0">
              <a:solidFill>
                <a:srgbClr val="400080"/>
              </a:solidFill>
              <a:latin typeface="Garamond" panose="02020404030301010803" pitchFamily="18" charset="0"/>
            </a:endParaRPr>
          </a:p>
        </p:txBody>
      </p:sp>
      <p:pic>
        <p:nvPicPr>
          <p:cNvPr id="10" name="Picture 9" descr="A purple and yellow rectangular object with text&#10;&#10;Description automatically generated">
            <a:extLst>
              <a:ext uri="{FF2B5EF4-FFF2-40B4-BE49-F238E27FC236}">
                <a16:creationId xmlns:a16="http://schemas.microsoft.com/office/drawing/2014/main" id="{E9CC68D8-C786-26F4-3262-5F33B5BFD182}"/>
              </a:ext>
            </a:extLst>
          </p:cNvPr>
          <p:cNvPicPr>
            <a:picLocks noChangeAspect="1"/>
          </p:cNvPicPr>
          <p:nvPr/>
        </p:nvPicPr>
        <p:blipFill>
          <a:blip r:embed="rId4"/>
          <a:stretch>
            <a:fillRect/>
          </a:stretch>
        </p:blipFill>
        <p:spPr>
          <a:xfrm>
            <a:off x="353683" y="146305"/>
            <a:ext cx="4527041" cy="57550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6315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8F5AD-4F72-4BA3-1C4A-4E302189A144}"/>
              </a:ext>
            </a:extLst>
          </p:cNvPr>
          <p:cNvPicPr>
            <a:picLocks noChangeAspect="1"/>
          </p:cNvPicPr>
          <p:nvPr/>
        </p:nvPicPr>
        <p:blipFill>
          <a:blip r:embed="rId3"/>
          <a:stretch>
            <a:fillRect/>
          </a:stretch>
        </p:blipFill>
        <p:spPr>
          <a:xfrm>
            <a:off x="0" y="0"/>
            <a:ext cx="9144000" cy="6858000"/>
          </a:xfrm>
          <a:prstGeom prst="rect">
            <a:avLst/>
          </a:prstGeom>
        </p:spPr>
      </p:pic>
      <p:pic>
        <p:nvPicPr>
          <p:cNvPr id="6" name="Picture 5" descr="A close-up of a survey&#10;&#10;Description automatically generated">
            <a:extLst>
              <a:ext uri="{FF2B5EF4-FFF2-40B4-BE49-F238E27FC236}">
                <a16:creationId xmlns:a16="http://schemas.microsoft.com/office/drawing/2014/main" id="{5866BFCA-2C79-D1AD-1F0C-CFA56A1BF073}"/>
              </a:ext>
            </a:extLst>
          </p:cNvPr>
          <p:cNvPicPr>
            <a:picLocks noChangeAspect="1"/>
          </p:cNvPicPr>
          <p:nvPr/>
        </p:nvPicPr>
        <p:blipFill>
          <a:blip r:embed="rId4"/>
          <a:stretch>
            <a:fillRect/>
          </a:stretch>
        </p:blipFill>
        <p:spPr>
          <a:xfrm>
            <a:off x="4306824" y="300944"/>
            <a:ext cx="4395563" cy="5688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5">
            <a:extLst>
              <a:ext uri="{FF2B5EF4-FFF2-40B4-BE49-F238E27FC236}">
                <a16:creationId xmlns:a16="http://schemas.microsoft.com/office/drawing/2014/main" id="{F7A5A6C6-F648-94FE-4EFA-3863DF14D5E0}"/>
              </a:ext>
            </a:extLst>
          </p:cNvPr>
          <p:cNvSpPr>
            <a:spLocks noGrp="1"/>
          </p:cNvSpPr>
          <p:nvPr>
            <p:ph type="title"/>
          </p:nvPr>
        </p:nvSpPr>
        <p:spPr>
          <a:xfrm>
            <a:off x="441613" y="521208"/>
            <a:ext cx="3676931" cy="1143000"/>
          </a:xfrm>
        </p:spPr>
        <p:txBody>
          <a:bodyPr>
            <a:normAutofit fontScale="90000"/>
          </a:bodyPr>
          <a:lstStyle/>
          <a:p>
            <a:r>
              <a:rPr lang="en-US" b="1" dirty="0">
                <a:solidFill>
                  <a:srgbClr val="400080"/>
                </a:solidFill>
                <a:latin typeface="Garamond" panose="02020404030301010803" pitchFamily="18" charset="0"/>
              </a:rPr>
              <a:t>How ECU CONNECT Can Help You</a:t>
            </a:r>
          </a:p>
        </p:txBody>
      </p:sp>
    </p:spTree>
    <p:extLst>
      <p:ext uri="{BB962C8B-B14F-4D97-AF65-F5344CB8AC3E}">
        <p14:creationId xmlns:p14="http://schemas.microsoft.com/office/powerpoint/2010/main" val="270007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8F5AD-4F72-4BA3-1C4A-4E302189A144}"/>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9">
            <a:extLst>
              <a:ext uri="{FF2B5EF4-FFF2-40B4-BE49-F238E27FC236}">
                <a16:creationId xmlns:a16="http://schemas.microsoft.com/office/drawing/2014/main" id="{F43FA81F-2330-4DE1-8013-8D2838E827A2}"/>
              </a:ext>
            </a:extLst>
          </p:cNvPr>
          <p:cNvSpPr txBox="1"/>
          <p:nvPr/>
        </p:nvSpPr>
        <p:spPr>
          <a:xfrm>
            <a:off x="343894" y="1202751"/>
            <a:ext cx="8982986" cy="35394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Garamond" panose="02020404030301010803" pitchFamily="18" charset="0"/>
              </a:rPr>
              <a:t>URL: </a:t>
            </a:r>
            <a:r>
              <a:rPr lang="en-US" sz="3200" dirty="0">
                <a:latin typeface="Garamond" panose="02020404030301010803" pitchFamily="18" charset="0"/>
                <a:hlinkClick r:id="rId3"/>
              </a:rPr>
              <a:t>https://libguides.ecu.edu/SummerMelt</a:t>
            </a:r>
            <a:endParaRPr lang="en-US" sz="3200" dirty="0">
              <a:latin typeface="Garamond" panose="02020404030301010803" pitchFamily="18" charset="0"/>
            </a:endParaRPr>
          </a:p>
          <a:p>
            <a:endParaRPr lang="en-US" sz="3200" dirty="0">
              <a:solidFill>
                <a:srgbClr val="0563C1"/>
              </a:solidFill>
              <a:latin typeface="Garamond" panose="02020404030301010803" pitchFamily="18" charset="0"/>
              <a:hlinkClick r:id="rId4">
                <a:extLst>
                  <a:ext uri="{A12FA001-AC4F-418D-AE19-62706E023703}">
                    <ahyp:hlinkClr xmlns:ahyp="http://schemas.microsoft.com/office/drawing/2018/hyperlinkcolor" val="tx"/>
                  </a:ext>
                </a:extLst>
              </a:hlinkClick>
            </a:endParaRPr>
          </a:p>
          <a:p>
            <a:r>
              <a:rPr lang="en-US" sz="3200" dirty="0">
                <a:solidFill>
                  <a:srgbClr val="0563C1"/>
                </a:solidFill>
                <a:latin typeface="Garamond" panose="02020404030301010803" pitchFamily="18" charset="0"/>
                <a:hlinkClick r:id="rId4">
                  <a:extLst>
                    <a:ext uri="{A12FA001-AC4F-418D-AE19-62706E023703}">
                      <ahyp:hlinkClr xmlns:ahyp="http://schemas.microsoft.com/office/drawing/2018/hyperlinkcolor" val="tx"/>
                    </a:ext>
                  </a:extLst>
                </a:hlinkClick>
              </a:rPr>
              <a:t>https://universitybusiness.com/the-top-5-campus-communication-mistakes-to-avoid/</a:t>
            </a:r>
            <a:endParaRPr lang="en-US" sz="3200" dirty="0">
              <a:solidFill>
                <a:srgbClr val="0563C1"/>
              </a:solidFill>
              <a:latin typeface="Garamond" panose="02020404030301010803" pitchFamily="18" charset="0"/>
            </a:endParaRPr>
          </a:p>
          <a:p>
            <a:r>
              <a:rPr lang="en-US" sz="3200" dirty="0">
                <a:latin typeface="Garamond" panose="02020404030301010803" pitchFamily="18" charset="0"/>
              </a:rPr>
              <a:t>Coghill, E. (2024) The top 5 campus communication mistakes to avoid. </a:t>
            </a:r>
          </a:p>
          <a:p>
            <a:endParaRPr lang="en-US" sz="3200" dirty="0">
              <a:latin typeface="Garamond" panose="02020404030301010803" pitchFamily="18" charset="0"/>
            </a:endParaRPr>
          </a:p>
        </p:txBody>
      </p:sp>
      <p:sp>
        <p:nvSpPr>
          <p:cNvPr id="5" name="TextBox 4">
            <a:extLst>
              <a:ext uri="{FF2B5EF4-FFF2-40B4-BE49-F238E27FC236}">
                <a16:creationId xmlns:a16="http://schemas.microsoft.com/office/drawing/2014/main" id="{BB23DAB9-3ABF-1DA2-830C-6FA066FF912A}"/>
              </a:ext>
            </a:extLst>
          </p:cNvPr>
          <p:cNvSpPr txBox="1"/>
          <p:nvPr/>
        </p:nvSpPr>
        <p:spPr>
          <a:xfrm>
            <a:off x="343894" y="326291"/>
            <a:ext cx="5276088" cy="646331"/>
          </a:xfrm>
          <a:prstGeom prst="rect">
            <a:avLst/>
          </a:prstGeom>
          <a:noFill/>
        </p:spPr>
        <p:txBody>
          <a:bodyPr wrap="square" rtlCol="0">
            <a:spAutoFit/>
          </a:bodyPr>
          <a:lstStyle/>
          <a:p>
            <a:r>
              <a:rPr lang="en-US" sz="3600" b="1" dirty="0">
                <a:latin typeface="Garamond" panose="02020404030301010803" pitchFamily="18" charset="0"/>
              </a:rPr>
              <a:t>Resources</a:t>
            </a:r>
            <a:r>
              <a:rPr lang="en-US" dirty="0"/>
              <a:t> </a:t>
            </a:r>
          </a:p>
        </p:txBody>
      </p:sp>
    </p:spTree>
    <p:extLst>
      <p:ext uri="{BB962C8B-B14F-4D97-AF65-F5344CB8AC3E}">
        <p14:creationId xmlns:p14="http://schemas.microsoft.com/office/powerpoint/2010/main" val="1421877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8F5AD-4F72-4BA3-1C4A-4E302189A144}"/>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774BC7DA-7FD2-4B2C-3E3C-8A8AC2FBF43E}"/>
              </a:ext>
            </a:extLst>
          </p:cNvPr>
          <p:cNvSpPr txBox="1"/>
          <p:nvPr/>
        </p:nvSpPr>
        <p:spPr>
          <a:xfrm>
            <a:off x="2172849" y="1636776"/>
            <a:ext cx="4798301" cy="2554545"/>
          </a:xfrm>
          <a:prstGeom prst="rect">
            <a:avLst/>
          </a:prstGeom>
          <a:noFill/>
        </p:spPr>
        <p:txBody>
          <a:bodyPr wrap="none" rtlCol="0">
            <a:spAutoFit/>
          </a:bodyPr>
          <a:lstStyle/>
          <a:p>
            <a:pPr algn="ctr"/>
            <a:r>
              <a:rPr lang="en-US" sz="4000" b="1" dirty="0">
                <a:solidFill>
                  <a:srgbClr val="400080"/>
                </a:solidFill>
                <a:latin typeface="Garamond" panose="02020404030301010803" pitchFamily="18" charset="0"/>
              </a:rPr>
              <a:t>Thank You!</a:t>
            </a:r>
          </a:p>
          <a:p>
            <a:pPr algn="ctr"/>
            <a:endParaRPr lang="en-US" sz="4000" b="1" dirty="0">
              <a:solidFill>
                <a:srgbClr val="400080"/>
              </a:solidFill>
              <a:latin typeface="Garamond" panose="02020404030301010803" pitchFamily="18" charset="0"/>
            </a:endParaRPr>
          </a:p>
          <a:p>
            <a:pPr algn="ctr"/>
            <a:r>
              <a:rPr lang="en-US" sz="4000" b="1" dirty="0">
                <a:solidFill>
                  <a:srgbClr val="400080"/>
                </a:solidFill>
                <a:latin typeface="Garamond" panose="02020404030301010803" pitchFamily="18" charset="0"/>
              </a:rPr>
              <a:t>Dylan Moore </a:t>
            </a:r>
          </a:p>
          <a:p>
            <a:pPr algn="ctr"/>
            <a:r>
              <a:rPr lang="en-US" sz="4000" b="1" dirty="0">
                <a:solidFill>
                  <a:srgbClr val="400080"/>
                </a:solidFill>
                <a:latin typeface="Garamond" panose="02020404030301010803" pitchFamily="18" charset="0"/>
              </a:rPr>
              <a:t>Mooredy22@ecu.edu</a:t>
            </a:r>
          </a:p>
        </p:txBody>
      </p:sp>
    </p:spTree>
    <p:extLst>
      <p:ext uri="{BB962C8B-B14F-4D97-AF65-F5344CB8AC3E}">
        <p14:creationId xmlns:p14="http://schemas.microsoft.com/office/powerpoint/2010/main" val="386152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8F5AD-4F72-4BA3-1C4A-4E302189A144}"/>
              </a:ext>
            </a:extLst>
          </p:cNvPr>
          <p:cNvPicPr>
            <a:picLocks noChangeAspect="1"/>
          </p:cNvPicPr>
          <p:nvPr/>
        </p:nvPicPr>
        <p:blipFill>
          <a:blip r:embed="rId2"/>
          <a:stretch>
            <a:fillRect/>
          </a:stretch>
        </p:blipFill>
        <p:spPr>
          <a:xfrm>
            <a:off x="0" y="0"/>
            <a:ext cx="9144000" cy="6858000"/>
          </a:xfrm>
          <a:prstGeom prst="rect">
            <a:avLst/>
          </a:prstGeom>
        </p:spPr>
      </p:pic>
      <p:pic>
        <p:nvPicPr>
          <p:cNvPr id="5" name="Picture 4" descr="A diagram of a school&#10;&#10;Description automatically generated with medium confidence">
            <a:extLst>
              <a:ext uri="{FF2B5EF4-FFF2-40B4-BE49-F238E27FC236}">
                <a16:creationId xmlns:a16="http://schemas.microsoft.com/office/drawing/2014/main" id="{EB6252D4-13C9-FE46-E056-375A05F88FFF}"/>
              </a:ext>
            </a:extLst>
          </p:cNvPr>
          <p:cNvPicPr>
            <a:picLocks noChangeAspect="1"/>
          </p:cNvPicPr>
          <p:nvPr/>
        </p:nvPicPr>
        <p:blipFill>
          <a:blip r:embed="rId3"/>
          <a:stretch>
            <a:fillRect/>
          </a:stretch>
        </p:blipFill>
        <p:spPr>
          <a:xfrm>
            <a:off x="0" y="0"/>
            <a:ext cx="9144000" cy="6070600"/>
          </a:xfrm>
          <a:prstGeom prst="rect">
            <a:avLst/>
          </a:prstGeom>
        </p:spPr>
      </p:pic>
    </p:spTree>
    <p:extLst>
      <p:ext uri="{BB962C8B-B14F-4D97-AF65-F5344CB8AC3E}">
        <p14:creationId xmlns:p14="http://schemas.microsoft.com/office/powerpoint/2010/main" val="184519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8F5AD-4F72-4BA3-1C4A-4E302189A144}"/>
              </a:ext>
            </a:extLst>
          </p:cNvPr>
          <p:cNvPicPr>
            <a:picLocks noChangeAspect="1"/>
          </p:cNvPicPr>
          <p:nvPr/>
        </p:nvPicPr>
        <p:blipFill>
          <a:blip r:embed="rId2"/>
          <a:stretch>
            <a:fillRect/>
          </a:stretch>
        </p:blipFill>
        <p:spPr>
          <a:xfrm>
            <a:off x="0" y="0"/>
            <a:ext cx="9144000" cy="6858000"/>
          </a:xfrm>
          <a:prstGeom prst="rect">
            <a:avLst/>
          </a:prstGeom>
        </p:spPr>
      </p:pic>
      <p:sp>
        <p:nvSpPr>
          <p:cNvPr id="5" name="Rectangle 2">
            <a:extLst>
              <a:ext uri="{FF2B5EF4-FFF2-40B4-BE49-F238E27FC236}">
                <a16:creationId xmlns:a16="http://schemas.microsoft.com/office/drawing/2014/main" id="{8DBCCC52-4448-EBD9-B38C-23AA6C97374C}"/>
              </a:ext>
            </a:extLst>
          </p:cNvPr>
          <p:cNvSpPr>
            <a:spLocks noGrp="1" noChangeArrowheads="1"/>
          </p:cNvSpPr>
          <p:nvPr>
            <p:ph type="title"/>
          </p:nvPr>
        </p:nvSpPr>
        <p:spPr>
          <a:xfrm>
            <a:off x="533400" y="89573"/>
            <a:ext cx="8229600" cy="1143000"/>
          </a:xfrm>
        </p:spPr>
        <p:txBody>
          <a:bodyPr>
            <a:normAutofit fontScale="90000"/>
          </a:bodyPr>
          <a:lstStyle/>
          <a:p>
            <a:r>
              <a:rPr lang="en-US" b="1" dirty="0">
                <a:solidFill>
                  <a:srgbClr val="400080"/>
                </a:solidFill>
                <a:latin typeface="Garamond" panose="02020404030301010803" pitchFamily="18" charset="0"/>
              </a:rPr>
              <a:t>Understanding the Student Journey!</a:t>
            </a:r>
            <a:br>
              <a:rPr lang="en-US" b="1" dirty="0">
                <a:solidFill>
                  <a:srgbClr val="400080"/>
                </a:solidFill>
                <a:latin typeface="Garamond" panose="02020404030301010803" pitchFamily="18" charset="0"/>
              </a:rPr>
            </a:br>
            <a:r>
              <a:rPr lang="en-US" sz="3600" b="1" dirty="0">
                <a:solidFill>
                  <a:srgbClr val="400080"/>
                </a:solidFill>
                <a:latin typeface="Garamond" panose="02020404030301010803" pitchFamily="18" charset="0"/>
              </a:rPr>
              <a:t>Why we chose a thematic approach</a:t>
            </a:r>
            <a:endParaRPr lang="en-US" dirty="0">
              <a:solidFill>
                <a:srgbClr val="400080"/>
              </a:solidFill>
              <a:latin typeface="Garamond" panose="02020404030301010803" pitchFamily="18" charset="0"/>
            </a:endParaRPr>
          </a:p>
        </p:txBody>
      </p:sp>
      <p:pic>
        <p:nvPicPr>
          <p:cNvPr id="6" name="Picture 5" descr="A purple and yellow survey form&#10;&#10;Description automatically generated with medium confidence">
            <a:extLst>
              <a:ext uri="{FF2B5EF4-FFF2-40B4-BE49-F238E27FC236}">
                <a16:creationId xmlns:a16="http://schemas.microsoft.com/office/drawing/2014/main" id="{55D45525-B0E7-D743-2910-72BA28A2B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25" y="1460956"/>
            <a:ext cx="8873350" cy="3936087"/>
          </a:xfrm>
          <a:prstGeom prst="rect">
            <a:avLst/>
          </a:prstGeom>
        </p:spPr>
      </p:pic>
    </p:spTree>
    <p:extLst>
      <p:ext uri="{BB962C8B-B14F-4D97-AF65-F5344CB8AC3E}">
        <p14:creationId xmlns:p14="http://schemas.microsoft.com/office/powerpoint/2010/main" val="380231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8F5AD-4F72-4BA3-1C4A-4E302189A144}"/>
              </a:ext>
            </a:extLst>
          </p:cNvPr>
          <p:cNvPicPr>
            <a:picLocks noChangeAspect="1"/>
          </p:cNvPicPr>
          <p:nvPr/>
        </p:nvPicPr>
        <p:blipFill>
          <a:blip r:embed="rId3"/>
          <a:stretch>
            <a:fillRect/>
          </a:stretch>
        </p:blipFill>
        <p:spPr>
          <a:xfrm>
            <a:off x="0" y="0"/>
            <a:ext cx="9144000" cy="6858000"/>
          </a:xfrm>
          <a:prstGeom prst="rect">
            <a:avLst/>
          </a:prstGeom>
        </p:spPr>
      </p:pic>
      <p:sp>
        <p:nvSpPr>
          <p:cNvPr id="5" name="Rectangle 2">
            <a:extLst>
              <a:ext uri="{FF2B5EF4-FFF2-40B4-BE49-F238E27FC236}">
                <a16:creationId xmlns:a16="http://schemas.microsoft.com/office/drawing/2014/main" id="{8DBCCC52-4448-EBD9-B38C-23AA6C97374C}"/>
              </a:ext>
            </a:extLst>
          </p:cNvPr>
          <p:cNvSpPr>
            <a:spLocks noGrp="1" noChangeArrowheads="1"/>
          </p:cNvSpPr>
          <p:nvPr>
            <p:ph type="title"/>
          </p:nvPr>
        </p:nvSpPr>
        <p:spPr>
          <a:xfrm>
            <a:off x="533400" y="89573"/>
            <a:ext cx="8229600" cy="1143000"/>
          </a:xfrm>
        </p:spPr>
        <p:txBody>
          <a:bodyPr>
            <a:normAutofit fontScale="90000"/>
          </a:bodyPr>
          <a:lstStyle/>
          <a:p>
            <a:r>
              <a:rPr lang="en-US" b="1" dirty="0">
                <a:solidFill>
                  <a:srgbClr val="400080"/>
                </a:solidFill>
                <a:latin typeface="Garamond" panose="02020404030301010803" pitchFamily="18" charset="0"/>
              </a:rPr>
              <a:t>Understanding the Student Journey!</a:t>
            </a:r>
            <a:br>
              <a:rPr lang="en-US" b="1" dirty="0">
                <a:solidFill>
                  <a:srgbClr val="400080"/>
                </a:solidFill>
                <a:latin typeface="Garamond" panose="02020404030301010803" pitchFamily="18" charset="0"/>
              </a:rPr>
            </a:br>
            <a:r>
              <a:rPr lang="en-US" sz="3600" b="1" dirty="0">
                <a:solidFill>
                  <a:srgbClr val="400080"/>
                </a:solidFill>
                <a:latin typeface="Garamond" panose="02020404030301010803" pitchFamily="18" charset="0"/>
              </a:rPr>
              <a:t>Roster Verification</a:t>
            </a:r>
            <a:endParaRPr lang="en-US" dirty="0">
              <a:solidFill>
                <a:srgbClr val="400080"/>
              </a:solidFill>
              <a:latin typeface="Garamond" panose="02020404030301010803" pitchFamily="18" charset="0"/>
            </a:endParaRPr>
          </a:p>
        </p:txBody>
      </p:sp>
      <p:pic>
        <p:nvPicPr>
          <p:cNvPr id="6" name="Picture 5" descr="A purple and yellow survey form&#10;&#10;Description automatically generated with medium confidence">
            <a:extLst>
              <a:ext uri="{FF2B5EF4-FFF2-40B4-BE49-F238E27FC236}">
                <a16:creationId xmlns:a16="http://schemas.microsoft.com/office/drawing/2014/main" id="{55D45525-B0E7-D743-2910-72BA28A2BAEA}"/>
              </a:ext>
            </a:extLst>
          </p:cNvPr>
          <p:cNvPicPr>
            <a:picLocks noChangeAspect="1"/>
          </p:cNvPicPr>
          <p:nvPr/>
        </p:nvPicPr>
        <p:blipFill>
          <a:blip r:embed="rId4">
            <a:extLst>
              <a:ext uri="{28A0092B-C50C-407E-A947-70E740481C1C}">
                <a14:useLocalDpi xmlns:a14="http://schemas.microsoft.com/office/drawing/2010/main" val="0"/>
              </a:ext>
            </a:extLst>
          </a:blip>
          <a:srcRect r="74354"/>
          <a:stretch/>
        </p:blipFill>
        <p:spPr>
          <a:xfrm>
            <a:off x="3434178" y="1536238"/>
            <a:ext cx="2275643" cy="3936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8271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8F5AD-4F72-4BA3-1C4A-4E302189A144}"/>
              </a:ext>
            </a:extLst>
          </p:cNvPr>
          <p:cNvPicPr>
            <a:picLocks noChangeAspect="1"/>
          </p:cNvPicPr>
          <p:nvPr/>
        </p:nvPicPr>
        <p:blipFill>
          <a:blip r:embed="rId2"/>
          <a:stretch>
            <a:fillRect/>
          </a:stretch>
        </p:blipFill>
        <p:spPr>
          <a:xfrm>
            <a:off x="0" y="0"/>
            <a:ext cx="9144000" cy="6858000"/>
          </a:xfrm>
          <a:prstGeom prst="rect">
            <a:avLst/>
          </a:prstGeom>
        </p:spPr>
      </p:pic>
      <p:sp>
        <p:nvSpPr>
          <p:cNvPr id="5" name="Rectangle 2">
            <a:extLst>
              <a:ext uri="{FF2B5EF4-FFF2-40B4-BE49-F238E27FC236}">
                <a16:creationId xmlns:a16="http://schemas.microsoft.com/office/drawing/2014/main" id="{8DBCCC52-4448-EBD9-B38C-23AA6C97374C}"/>
              </a:ext>
            </a:extLst>
          </p:cNvPr>
          <p:cNvSpPr>
            <a:spLocks noGrp="1" noChangeArrowheads="1"/>
          </p:cNvSpPr>
          <p:nvPr>
            <p:ph type="title"/>
          </p:nvPr>
        </p:nvSpPr>
        <p:spPr>
          <a:xfrm>
            <a:off x="533400" y="89573"/>
            <a:ext cx="8229600" cy="1143000"/>
          </a:xfrm>
        </p:spPr>
        <p:txBody>
          <a:bodyPr>
            <a:normAutofit fontScale="90000"/>
          </a:bodyPr>
          <a:lstStyle/>
          <a:p>
            <a:r>
              <a:rPr lang="en-US" b="1" dirty="0">
                <a:solidFill>
                  <a:srgbClr val="400080"/>
                </a:solidFill>
                <a:latin typeface="Garamond" panose="02020404030301010803" pitchFamily="18" charset="0"/>
              </a:rPr>
              <a:t>Understanding the Student Journey!</a:t>
            </a:r>
            <a:br>
              <a:rPr lang="en-US" b="1" dirty="0">
                <a:solidFill>
                  <a:srgbClr val="400080"/>
                </a:solidFill>
                <a:latin typeface="Garamond" panose="02020404030301010803" pitchFamily="18" charset="0"/>
              </a:rPr>
            </a:br>
            <a:r>
              <a:rPr lang="en-US" sz="3600" b="1" dirty="0">
                <a:solidFill>
                  <a:srgbClr val="400080"/>
                </a:solidFill>
                <a:latin typeface="Garamond" panose="02020404030301010803" pitchFamily="18" charset="0"/>
              </a:rPr>
              <a:t>Supporting Students with ECU Resources</a:t>
            </a:r>
            <a:endParaRPr lang="en-US" dirty="0">
              <a:solidFill>
                <a:srgbClr val="400080"/>
              </a:solidFill>
              <a:latin typeface="Garamond" panose="02020404030301010803" pitchFamily="18" charset="0"/>
            </a:endParaRPr>
          </a:p>
        </p:txBody>
      </p:sp>
      <p:pic>
        <p:nvPicPr>
          <p:cNvPr id="6" name="Picture 5" descr="A purple and yellow survey form&#10;&#10;Description automatically generated with medium confidence">
            <a:extLst>
              <a:ext uri="{FF2B5EF4-FFF2-40B4-BE49-F238E27FC236}">
                <a16:creationId xmlns:a16="http://schemas.microsoft.com/office/drawing/2014/main" id="{55D45525-B0E7-D743-2910-72BA28A2BAEA}"/>
              </a:ext>
            </a:extLst>
          </p:cNvPr>
          <p:cNvPicPr>
            <a:picLocks noChangeAspect="1"/>
          </p:cNvPicPr>
          <p:nvPr/>
        </p:nvPicPr>
        <p:blipFill>
          <a:blip r:embed="rId3">
            <a:extLst>
              <a:ext uri="{28A0092B-C50C-407E-A947-70E740481C1C}">
                <a14:useLocalDpi xmlns:a14="http://schemas.microsoft.com/office/drawing/2010/main" val="0"/>
              </a:ext>
            </a:extLst>
          </a:blip>
          <a:srcRect l="24100" r="49622"/>
          <a:stretch/>
        </p:blipFill>
        <p:spPr>
          <a:xfrm>
            <a:off x="3406139" y="1460956"/>
            <a:ext cx="2331721" cy="3936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497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8F5AD-4F72-4BA3-1C4A-4E302189A144}"/>
              </a:ext>
            </a:extLst>
          </p:cNvPr>
          <p:cNvPicPr>
            <a:picLocks noChangeAspect="1"/>
          </p:cNvPicPr>
          <p:nvPr/>
        </p:nvPicPr>
        <p:blipFill>
          <a:blip r:embed="rId3"/>
          <a:stretch>
            <a:fillRect/>
          </a:stretch>
        </p:blipFill>
        <p:spPr>
          <a:xfrm>
            <a:off x="0" y="0"/>
            <a:ext cx="9144000" cy="6858000"/>
          </a:xfrm>
          <a:prstGeom prst="rect">
            <a:avLst/>
          </a:prstGeom>
        </p:spPr>
      </p:pic>
      <p:sp>
        <p:nvSpPr>
          <p:cNvPr id="5" name="Rectangle 2">
            <a:extLst>
              <a:ext uri="{FF2B5EF4-FFF2-40B4-BE49-F238E27FC236}">
                <a16:creationId xmlns:a16="http://schemas.microsoft.com/office/drawing/2014/main" id="{8DBCCC52-4448-EBD9-B38C-23AA6C97374C}"/>
              </a:ext>
            </a:extLst>
          </p:cNvPr>
          <p:cNvSpPr>
            <a:spLocks noGrp="1" noChangeArrowheads="1"/>
          </p:cNvSpPr>
          <p:nvPr>
            <p:ph type="title"/>
          </p:nvPr>
        </p:nvSpPr>
        <p:spPr>
          <a:xfrm>
            <a:off x="533400" y="89573"/>
            <a:ext cx="8229600" cy="1143000"/>
          </a:xfrm>
        </p:spPr>
        <p:txBody>
          <a:bodyPr>
            <a:normAutofit fontScale="90000"/>
          </a:bodyPr>
          <a:lstStyle/>
          <a:p>
            <a:r>
              <a:rPr lang="en-US" b="1" dirty="0">
                <a:solidFill>
                  <a:srgbClr val="400080"/>
                </a:solidFill>
                <a:latin typeface="Garamond" panose="02020404030301010803" pitchFamily="18" charset="0"/>
              </a:rPr>
              <a:t>Understanding the Student Journey!</a:t>
            </a:r>
            <a:br>
              <a:rPr lang="en-US" b="1" dirty="0">
                <a:solidFill>
                  <a:srgbClr val="400080"/>
                </a:solidFill>
                <a:latin typeface="Garamond" panose="02020404030301010803" pitchFamily="18" charset="0"/>
              </a:rPr>
            </a:br>
            <a:r>
              <a:rPr lang="en-US" sz="3600" b="1" dirty="0">
                <a:solidFill>
                  <a:srgbClr val="400080"/>
                </a:solidFill>
                <a:latin typeface="Garamond" panose="02020404030301010803" pitchFamily="18" charset="0"/>
              </a:rPr>
              <a:t>Mid-Semester Feedback</a:t>
            </a:r>
            <a:endParaRPr lang="en-US" dirty="0">
              <a:solidFill>
                <a:srgbClr val="400080"/>
              </a:solidFill>
              <a:latin typeface="Garamond" panose="02020404030301010803" pitchFamily="18" charset="0"/>
            </a:endParaRPr>
          </a:p>
        </p:txBody>
      </p:sp>
      <p:pic>
        <p:nvPicPr>
          <p:cNvPr id="6" name="Picture 5" descr="A purple and yellow survey form&#10;&#10;Description automatically generated with medium confidence">
            <a:extLst>
              <a:ext uri="{FF2B5EF4-FFF2-40B4-BE49-F238E27FC236}">
                <a16:creationId xmlns:a16="http://schemas.microsoft.com/office/drawing/2014/main" id="{55D45525-B0E7-D743-2910-72BA28A2BAEA}"/>
              </a:ext>
            </a:extLst>
          </p:cNvPr>
          <p:cNvPicPr>
            <a:picLocks noChangeAspect="1"/>
          </p:cNvPicPr>
          <p:nvPr/>
        </p:nvPicPr>
        <p:blipFill>
          <a:blip r:embed="rId4">
            <a:extLst>
              <a:ext uri="{28A0092B-C50C-407E-A947-70E740481C1C}">
                <a14:useLocalDpi xmlns:a14="http://schemas.microsoft.com/office/drawing/2010/main" val="0"/>
              </a:ext>
            </a:extLst>
          </a:blip>
          <a:srcRect l="49141" r="24890"/>
          <a:stretch/>
        </p:blipFill>
        <p:spPr>
          <a:xfrm>
            <a:off x="533400" y="1524964"/>
            <a:ext cx="2304289" cy="3936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 name="Table 2">
            <a:extLst>
              <a:ext uri="{FF2B5EF4-FFF2-40B4-BE49-F238E27FC236}">
                <a16:creationId xmlns:a16="http://schemas.microsoft.com/office/drawing/2014/main" id="{62DD192B-429E-1BBD-3650-1C95A613328D}"/>
              </a:ext>
            </a:extLst>
          </p:cNvPr>
          <p:cNvGraphicFramePr>
            <a:graphicFrameLocks noGrp="1"/>
          </p:cNvGraphicFramePr>
          <p:nvPr>
            <p:extLst>
              <p:ext uri="{D42A27DB-BD31-4B8C-83A1-F6EECF244321}">
                <p14:modId xmlns:p14="http://schemas.microsoft.com/office/powerpoint/2010/main" val="1478639606"/>
              </p:ext>
            </p:extLst>
          </p:nvPr>
        </p:nvGraphicFramePr>
        <p:xfrm>
          <a:off x="3141857" y="1517235"/>
          <a:ext cx="3164456" cy="1483360"/>
        </p:xfrm>
        <a:graphic>
          <a:graphicData uri="http://schemas.openxmlformats.org/drawingml/2006/table">
            <a:tbl>
              <a:tblPr firstRow="1" bandRow="1">
                <a:tableStyleId>{5C22544A-7EE6-4342-B048-85BDC9FD1C3A}</a:tableStyleId>
              </a:tblPr>
              <a:tblGrid>
                <a:gridCol w="1663460">
                  <a:extLst>
                    <a:ext uri="{9D8B030D-6E8A-4147-A177-3AD203B41FA5}">
                      <a16:colId xmlns:a16="http://schemas.microsoft.com/office/drawing/2014/main" val="16360540"/>
                    </a:ext>
                  </a:extLst>
                </a:gridCol>
                <a:gridCol w="1500996">
                  <a:extLst>
                    <a:ext uri="{9D8B030D-6E8A-4147-A177-3AD203B41FA5}">
                      <a16:colId xmlns:a16="http://schemas.microsoft.com/office/drawing/2014/main" val="1246775200"/>
                    </a:ext>
                  </a:extLst>
                </a:gridCol>
              </a:tblGrid>
              <a:tr h="370840">
                <a:tc>
                  <a:txBody>
                    <a:bodyPr/>
                    <a:lstStyle/>
                    <a:p>
                      <a:r>
                        <a:rPr lang="en-US" b="1" dirty="0">
                          <a:solidFill>
                            <a:schemeClr val="tx1"/>
                          </a:solidFill>
                          <a:latin typeface="Times New Roman" panose="02020603050405020304" pitchFamily="18" charset="0"/>
                          <a:cs typeface="Times New Roman" panose="02020603050405020304" pitchFamily="18" charset="0"/>
                        </a:rPr>
                        <a:t>Open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March 3</a:t>
                      </a:r>
                      <a:r>
                        <a:rPr lang="en-US" b="0" baseline="30000" dirty="0">
                          <a:solidFill>
                            <a:schemeClr val="tx1"/>
                          </a:solidFill>
                          <a:latin typeface="Times New Roman" panose="02020603050405020304" pitchFamily="18" charset="0"/>
                          <a:cs typeface="Times New Roman" panose="02020603050405020304" pitchFamily="18" charset="0"/>
                        </a:rPr>
                        <a:t>rd   </a:t>
                      </a:r>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6688016"/>
                  </a:ext>
                </a:extLst>
              </a:tr>
              <a:tr h="370840">
                <a:tc>
                  <a:txBody>
                    <a:bodyPr/>
                    <a:lstStyle/>
                    <a:p>
                      <a:r>
                        <a:rPr lang="en-US" b="1" dirty="0">
                          <a:latin typeface="Times New Roman" panose="02020603050405020304" pitchFamily="18" charset="0"/>
                          <a:cs typeface="Times New Roman" panose="02020603050405020304" pitchFamily="18" charset="0"/>
                        </a:rPr>
                        <a:t>Deadline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latin typeface="Times New Roman" panose="02020603050405020304" pitchFamily="18" charset="0"/>
                          <a:cs typeface="Times New Roman" panose="02020603050405020304" pitchFamily="18" charset="0"/>
                        </a:rPr>
                        <a:t>March 12</a:t>
                      </a:r>
                      <a:r>
                        <a:rPr lang="en-US" baseline="30000" dirty="0">
                          <a:latin typeface="Times New Roman" panose="02020603050405020304" pitchFamily="18" charset="0"/>
                          <a:cs typeface="Times New Roman" panose="02020603050405020304" pitchFamily="18" charset="0"/>
                        </a:rPr>
                        <a:t>th</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784737"/>
                  </a:ext>
                </a:extLst>
              </a:tr>
              <a:tr h="370840">
                <a:tc>
                  <a:txBody>
                    <a:bodyPr/>
                    <a:lstStyle/>
                    <a:p>
                      <a:r>
                        <a:rPr lang="en-US" b="1" dirty="0">
                          <a:latin typeface="Times New Roman" panose="02020603050405020304" pitchFamily="18" charset="0"/>
                          <a:cs typeface="Times New Roman" panose="02020603050405020304" pitchFamily="18" charset="0"/>
                        </a:rPr>
                        <a:t>Deadline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latin typeface="Times New Roman" panose="02020603050405020304" pitchFamily="18" charset="0"/>
                          <a:cs typeface="Times New Roman" panose="02020603050405020304" pitchFamily="18" charset="0"/>
                        </a:rPr>
                        <a:t>March 19</a:t>
                      </a:r>
                      <a:r>
                        <a:rPr lang="en-US" baseline="30000" dirty="0">
                          <a:latin typeface="Times New Roman" panose="02020603050405020304" pitchFamily="18" charset="0"/>
                          <a:cs typeface="Times New Roman" panose="02020603050405020304" pitchFamily="18" charset="0"/>
                        </a:rPr>
                        <a:t>th</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121376"/>
                  </a:ext>
                </a:extLst>
              </a:tr>
              <a:tr h="370840">
                <a:tc>
                  <a:txBody>
                    <a:bodyPr/>
                    <a:lstStyle/>
                    <a:p>
                      <a:r>
                        <a:rPr lang="en-US" b="1" dirty="0">
                          <a:latin typeface="Times New Roman" panose="02020603050405020304" pitchFamily="18" charset="0"/>
                          <a:cs typeface="Times New Roman" panose="02020603050405020304" pitchFamily="18" charset="0"/>
                        </a:rPr>
                        <a:t>Close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latin typeface="Times New Roman" panose="02020603050405020304" pitchFamily="18" charset="0"/>
                          <a:cs typeface="Times New Roman" panose="02020603050405020304" pitchFamily="18" charset="0"/>
                        </a:rPr>
                        <a:t>March 26</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106460"/>
                  </a:ext>
                </a:extLst>
              </a:tr>
            </a:tbl>
          </a:graphicData>
        </a:graphic>
      </p:graphicFrame>
    </p:spTree>
    <p:extLst>
      <p:ext uri="{BB962C8B-B14F-4D97-AF65-F5344CB8AC3E}">
        <p14:creationId xmlns:p14="http://schemas.microsoft.com/office/powerpoint/2010/main" val="161999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8F5AD-4F72-4BA3-1C4A-4E302189A144}"/>
              </a:ext>
            </a:extLst>
          </p:cNvPr>
          <p:cNvPicPr>
            <a:picLocks noChangeAspect="1"/>
          </p:cNvPicPr>
          <p:nvPr/>
        </p:nvPicPr>
        <p:blipFill>
          <a:blip r:embed="rId3"/>
          <a:stretch>
            <a:fillRect/>
          </a:stretch>
        </p:blipFill>
        <p:spPr>
          <a:xfrm>
            <a:off x="0" y="0"/>
            <a:ext cx="9144000" cy="6858000"/>
          </a:xfrm>
          <a:prstGeom prst="rect">
            <a:avLst/>
          </a:prstGeom>
        </p:spPr>
      </p:pic>
      <p:sp>
        <p:nvSpPr>
          <p:cNvPr id="5" name="Rectangle 2">
            <a:extLst>
              <a:ext uri="{FF2B5EF4-FFF2-40B4-BE49-F238E27FC236}">
                <a16:creationId xmlns:a16="http://schemas.microsoft.com/office/drawing/2014/main" id="{8DBCCC52-4448-EBD9-B38C-23AA6C97374C}"/>
              </a:ext>
            </a:extLst>
          </p:cNvPr>
          <p:cNvSpPr>
            <a:spLocks noGrp="1" noChangeArrowheads="1"/>
          </p:cNvSpPr>
          <p:nvPr>
            <p:ph type="title"/>
          </p:nvPr>
        </p:nvSpPr>
        <p:spPr>
          <a:xfrm>
            <a:off x="533400" y="89573"/>
            <a:ext cx="8229600" cy="1143000"/>
          </a:xfrm>
        </p:spPr>
        <p:txBody>
          <a:bodyPr>
            <a:normAutofit fontScale="90000"/>
          </a:bodyPr>
          <a:lstStyle/>
          <a:p>
            <a:r>
              <a:rPr lang="en-US" b="1" dirty="0">
                <a:solidFill>
                  <a:srgbClr val="400080"/>
                </a:solidFill>
                <a:latin typeface="Garamond" panose="02020404030301010803" pitchFamily="18" charset="0"/>
              </a:rPr>
              <a:t>Understanding the Student Journey!</a:t>
            </a:r>
            <a:br>
              <a:rPr lang="en-US" b="1" dirty="0">
                <a:solidFill>
                  <a:srgbClr val="400080"/>
                </a:solidFill>
                <a:latin typeface="Garamond" panose="02020404030301010803" pitchFamily="18" charset="0"/>
              </a:rPr>
            </a:br>
            <a:r>
              <a:rPr lang="en-US" sz="3600" b="1" dirty="0">
                <a:solidFill>
                  <a:srgbClr val="400080"/>
                </a:solidFill>
                <a:latin typeface="Garamond" panose="02020404030301010803" pitchFamily="18" charset="0"/>
              </a:rPr>
              <a:t>Finish the Semester Strong</a:t>
            </a:r>
            <a:endParaRPr lang="en-US" dirty="0">
              <a:solidFill>
                <a:srgbClr val="400080"/>
              </a:solidFill>
              <a:latin typeface="Garamond" panose="02020404030301010803" pitchFamily="18" charset="0"/>
            </a:endParaRPr>
          </a:p>
        </p:txBody>
      </p:sp>
      <p:pic>
        <p:nvPicPr>
          <p:cNvPr id="6" name="Picture 5" descr="A purple and yellow survey form&#10;&#10;Description automatically generated with medium confidence">
            <a:extLst>
              <a:ext uri="{FF2B5EF4-FFF2-40B4-BE49-F238E27FC236}">
                <a16:creationId xmlns:a16="http://schemas.microsoft.com/office/drawing/2014/main" id="{55D45525-B0E7-D743-2910-72BA28A2BAEA}"/>
              </a:ext>
            </a:extLst>
          </p:cNvPr>
          <p:cNvPicPr>
            <a:picLocks noChangeAspect="1"/>
          </p:cNvPicPr>
          <p:nvPr/>
        </p:nvPicPr>
        <p:blipFill>
          <a:blip r:embed="rId4">
            <a:extLst>
              <a:ext uri="{28A0092B-C50C-407E-A947-70E740481C1C}">
                <a14:useLocalDpi xmlns:a14="http://schemas.microsoft.com/office/drawing/2010/main" val="0"/>
              </a:ext>
            </a:extLst>
          </a:blip>
          <a:srcRect l="73564"/>
          <a:stretch/>
        </p:blipFill>
        <p:spPr>
          <a:xfrm>
            <a:off x="3399126" y="1460956"/>
            <a:ext cx="2345747" cy="3936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081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8F5AD-4F72-4BA3-1C4A-4E302189A144}"/>
              </a:ext>
            </a:extLst>
          </p:cNvPr>
          <p:cNvPicPr>
            <a:picLocks noChangeAspect="1"/>
          </p:cNvPicPr>
          <p:nvPr/>
        </p:nvPicPr>
        <p:blipFill>
          <a:blip r:embed="rId3"/>
          <a:stretch>
            <a:fillRect/>
          </a:stretch>
        </p:blipFill>
        <p:spPr>
          <a:xfrm>
            <a:off x="0" y="16564"/>
            <a:ext cx="9144000" cy="6858000"/>
          </a:xfrm>
          <a:prstGeom prst="rect">
            <a:avLst/>
          </a:prstGeom>
        </p:spPr>
      </p:pic>
      <p:sp>
        <p:nvSpPr>
          <p:cNvPr id="2" name="Title 1">
            <a:extLst>
              <a:ext uri="{FF2B5EF4-FFF2-40B4-BE49-F238E27FC236}">
                <a16:creationId xmlns:a16="http://schemas.microsoft.com/office/drawing/2014/main" id="{8DC40C18-C2BD-6CB8-F352-8A6491B40BC2}"/>
              </a:ext>
            </a:extLst>
          </p:cNvPr>
          <p:cNvSpPr>
            <a:spLocks noGrp="1"/>
          </p:cNvSpPr>
          <p:nvPr>
            <p:ph type="title"/>
          </p:nvPr>
        </p:nvSpPr>
        <p:spPr>
          <a:xfrm>
            <a:off x="457200" y="16564"/>
            <a:ext cx="8229600" cy="1143000"/>
          </a:xfrm>
        </p:spPr>
        <p:txBody>
          <a:bodyPr/>
          <a:lstStyle/>
          <a:p>
            <a:r>
              <a:rPr lang="en-US" b="1" dirty="0">
                <a:solidFill>
                  <a:srgbClr val="400080"/>
                </a:solidFill>
                <a:latin typeface="Garamond" panose="02020404030301010803" pitchFamily="18" charset="0"/>
              </a:rPr>
              <a:t>Why Should I Raise an Item?</a:t>
            </a:r>
          </a:p>
        </p:txBody>
      </p:sp>
      <p:sp>
        <p:nvSpPr>
          <p:cNvPr id="3" name="Title 1">
            <a:extLst>
              <a:ext uri="{FF2B5EF4-FFF2-40B4-BE49-F238E27FC236}">
                <a16:creationId xmlns:a16="http://schemas.microsoft.com/office/drawing/2014/main" id="{94AFEC35-7AB8-C706-6545-5E52ED09EB6C}"/>
              </a:ext>
            </a:extLst>
          </p:cNvPr>
          <p:cNvSpPr txBox="1">
            <a:spLocks/>
          </p:cNvSpPr>
          <p:nvPr/>
        </p:nvSpPr>
        <p:spPr>
          <a:xfrm>
            <a:off x="547777" y="47666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400080"/>
                </a:solidFill>
                <a:latin typeface="Garamond" panose="02020404030301010803" pitchFamily="18" charset="0"/>
              </a:rPr>
              <a:t>Don’t Let Classroom Contact Go to Waste</a:t>
            </a:r>
          </a:p>
        </p:txBody>
      </p:sp>
      <p:sp>
        <p:nvSpPr>
          <p:cNvPr id="5" name="TextBox 4">
            <a:extLst>
              <a:ext uri="{FF2B5EF4-FFF2-40B4-BE49-F238E27FC236}">
                <a16:creationId xmlns:a16="http://schemas.microsoft.com/office/drawing/2014/main" id="{B8A316B2-EB71-098F-FDF5-C7F659224039}"/>
              </a:ext>
            </a:extLst>
          </p:cNvPr>
          <p:cNvSpPr txBox="1"/>
          <p:nvPr/>
        </p:nvSpPr>
        <p:spPr>
          <a:xfrm>
            <a:off x="457200" y="1619669"/>
            <a:ext cx="2872596"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Average first semester student hours spent….</a:t>
            </a:r>
          </a:p>
        </p:txBody>
      </p:sp>
      <p:sp>
        <p:nvSpPr>
          <p:cNvPr id="7" name="TextBox 6">
            <a:extLst>
              <a:ext uri="{FF2B5EF4-FFF2-40B4-BE49-F238E27FC236}">
                <a16:creationId xmlns:a16="http://schemas.microsoft.com/office/drawing/2014/main" id="{9E4A9A88-FA0D-9EDB-93B4-8A8C76B64B8A}"/>
              </a:ext>
            </a:extLst>
          </p:cNvPr>
          <p:cNvSpPr txBox="1"/>
          <p:nvPr/>
        </p:nvSpPr>
        <p:spPr>
          <a:xfrm>
            <a:off x="457200" y="2834923"/>
            <a:ext cx="2872596"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in an advising office</a:t>
            </a:r>
          </a:p>
        </p:txBody>
      </p:sp>
      <p:sp>
        <p:nvSpPr>
          <p:cNvPr id="8" name="TextBox 7">
            <a:extLst>
              <a:ext uri="{FF2B5EF4-FFF2-40B4-BE49-F238E27FC236}">
                <a16:creationId xmlns:a16="http://schemas.microsoft.com/office/drawing/2014/main" id="{1A033E56-059B-CDBF-906A-A05E392F9898}"/>
              </a:ext>
            </a:extLst>
          </p:cNvPr>
          <p:cNvSpPr txBox="1"/>
          <p:nvPr/>
        </p:nvSpPr>
        <p:spPr>
          <a:xfrm>
            <a:off x="432399" y="3868337"/>
            <a:ext cx="2872596"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225</a:t>
            </a:r>
            <a:r>
              <a:rPr lang="en-US" sz="2400" dirty="0">
                <a:latin typeface="Times New Roman" panose="02020603050405020304" pitchFamily="18" charset="0"/>
                <a:cs typeface="Times New Roman" panose="02020603050405020304" pitchFamily="18" charset="0"/>
              </a:rPr>
              <a:t> in a classroom, </a:t>
            </a:r>
            <a:r>
              <a:rPr lang="en-US" sz="2400" i="1" dirty="0">
                <a:latin typeface="Times New Roman" panose="02020603050405020304" pitchFamily="18" charset="0"/>
                <a:cs typeface="Times New Roman" panose="02020603050405020304" pitchFamily="18" charset="0"/>
              </a:rPr>
              <a:t>assuming full courseload</a:t>
            </a:r>
          </a:p>
        </p:txBody>
      </p:sp>
      <p:sp>
        <p:nvSpPr>
          <p:cNvPr id="9" name="TextBox 8">
            <a:extLst>
              <a:ext uri="{FF2B5EF4-FFF2-40B4-BE49-F238E27FC236}">
                <a16:creationId xmlns:a16="http://schemas.microsoft.com/office/drawing/2014/main" id="{785AAD7B-8525-EB17-0476-66A138ED79CE}"/>
              </a:ext>
            </a:extLst>
          </p:cNvPr>
          <p:cNvSpPr txBox="1"/>
          <p:nvPr/>
        </p:nvSpPr>
        <p:spPr>
          <a:xfrm>
            <a:off x="3790878" y="1636233"/>
            <a:ext cx="5059220"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 all cases analyzed, midterm grades strongly predicted final grades… Midterm grades were also strongly correlated in a variety of other academic disciplines at the liberal arts college, including the humanities, the social sciences, and the fine arts”</a:t>
            </a:r>
          </a:p>
          <a:p>
            <a:r>
              <a:rPr lang="en-US" sz="2400" b="1" dirty="0">
                <a:latin typeface="Times New Roman" panose="02020603050405020304" pitchFamily="18" charset="0"/>
                <a:cs typeface="Times New Roman" panose="02020603050405020304" pitchFamily="18" charset="0"/>
              </a:rPr>
              <a:t> – James Barron &amp; Phillip Jensen</a:t>
            </a:r>
          </a:p>
          <a:p>
            <a:r>
              <a:rPr lang="en-US" sz="2400" i="1" dirty="0">
                <a:latin typeface="Times New Roman" panose="02020603050405020304" pitchFamily="18" charset="0"/>
                <a:cs typeface="Times New Roman" panose="02020603050405020304" pitchFamily="18" charset="0"/>
              </a:rPr>
              <a:t>Journal of College Science Teaching (2014)</a:t>
            </a:r>
          </a:p>
        </p:txBody>
      </p:sp>
    </p:spTree>
    <p:extLst>
      <p:ext uri="{BB962C8B-B14F-4D97-AF65-F5344CB8AC3E}">
        <p14:creationId xmlns:p14="http://schemas.microsoft.com/office/powerpoint/2010/main" val="3721968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8F5AD-4F72-4BA3-1C4A-4E302189A144}"/>
              </a:ext>
            </a:extLst>
          </p:cNvPr>
          <p:cNvPicPr>
            <a:picLocks noChangeAspect="1"/>
          </p:cNvPicPr>
          <p:nvPr/>
        </p:nvPicPr>
        <p:blipFill>
          <a:blip r:embed="rId3"/>
          <a:stretch>
            <a:fillRect/>
          </a:stretch>
        </p:blipFill>
        <p:spPr>
          <a:xfrm>
            <a:off x="0" y="16564"/>
            <a:ext cx="9144000" cy="6858000"/>
          </a:xfrm>
          <a:prstGeom prst="rect">
            <a:avLst/>
          </a:prstGeom>
        </p:spPr>
      </p:pic>
      <p:sp>
        <p:nvSpPr>
          <p:cNvPr id="2" name="Title 1">
            <a:extLst>
              <a:ext uri="{FF2B5EF4-FFF2-40B4-BE49-F238E27FC236}">
                <a16:creationId xmlns:a16="http://schemas.microsoft.com/office/drawing/2014/main" id="{8DC40C18-C2BD-6CB8-F352-8A6491B40BC2}"/>
              </a:ext>
            </a:extLst>
          </p:cNvPr>
          <p:cNvSpPr>
            <a:spLocks noGrp="1"/>
          </p:cNvSpPr>
          <p:nvPr>
            <p:ph type="title"/>
          </p:nvPr>
        </p:nvSpPr>
        <p:spPr>
          <a:xfrm>
            <a:off x="0" y="142856"/>
            <a:ext cx="9144000" cy="1143000"/>
          </a:xfrm>
        </p:spPr>
        <p:txBody>
          <a:bodyPr>
            <a:noAutofit/>
          </a:bodyPr>
          <a:lstStyle/>
          <a:p>
            <a:r>
              <a:rPr lang="en-US" b="1" dirty="0">
                <a:solidFill>
                  <a:srgbClr val="400080"/>
                </a:solidFill>
                <a:latin typeface="Garamond" panose="02020404030301010803" pitchFamily="18" charset="0"/>
              </a:rPr>
              <a:t>Empowered to Go </a:t>
            </a:r>
            <a:br>
              <a:rPr lang="en-US" b="1" dirty="0">
                <a:solidFill>
                  <a:srgbClr val="400080"/>
                </a:solidFill>
                <a:latin typeface="Garamond" panose="02020404030301010803" pitchFamily="18" charset="0"/>
              </a:rPr>
            </a:br>
            <a:r>
              <a:rPr lang="en-US" b="1" dirty="0">
                <a:solidFill>
                  <a:srgbClr val="400080"/>
                </a:solidFill>
                <a:latin typeface="Garamond" panose="02020404030301010803" pitchFamily="18" charset="0"/>
              </a:rPr>
              <a:t>Beyond the Survey Approach</a:t>
            </a:r>
          </a:p>
        </p:txBody>
      </p:sp>
      <p:sp>
        <p:nvSpPr>
          <p:cNvPr id="3" name="Title 1">
            <a:extLst>
              <a:ext uri="{FF2B5EF4-FFF2-40B4-BE49-F238E27FC236}">
                <a16:creationId xmlns:a16="http://schemas.microsoft.com/office/drawing/2014/main" id="{94AFEC35-7AB8-C706-6545-5E52ED09EB6C}"/>
              </a:ext>
            </a:extLst>
          </p:cNvPr>
          <p:cNvSpPr txBox="1">
            <a:spLocks/>
          </p:cNvSpPr>
          <p:nvPr/>
        </p:nvSpPr>
        <p:spPr>
          <a:xfrm>
            <a:off x="457200" y="106473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400080"/>
                </a:solidFill>
                <a:latin typeface="Garamond" panose="02020404030301010803" pitchFamily="18" charset="0"/>
              </a:rPr>
              <a:t>The Ability to Raise Items Manually </a:t>
            </a:r>
          </a:p>
        </p:txBody>
      </p:sp>
      <p:sp>
        <p:nvSpPr>
          <p:cNvPr id="9" name="TextBox 8">
            <a:extLst>
              <a:ext uri="{FF2B5EF4-FFF2-40B4-BE49-F238E27FC236}">
                <a16:creationId xmlns:a16="http://schemas.microsoft.com/office/drawing/2014/main" id="{785AAD7B-8525-EB17-0476-66A138ED79CE}"/>
              </a:ext>
            </a:extLst>
          </p:cNvPr>
          <p:cNvSpPr txBox="1"/>
          <p:nvPr/>
        </p:nvSpPr>
        <p:spPr>
          <a:xfrm>
            <a:off x="3790878" y="1636233"/>
            <a:ext cx="5059220" cy="461665"/>
          </a:xfrm>
          <a:prstGeom prst="rect">
            <a:avLst/>
          </a:prstGeom>
          <a:noFill/>
        </p:spPr>
        <p:txBody>
          <a:bodyPr wrap="square" rtlCol="0">
            <a:spAutoFit/>
          </a:bodyPr>
          <a:lstStyle/>
          <a:p>
            <a:endParaRPr lang="en-US" sz="2400" i="1" dirty="0">
              <a:latin typeface="Times New Roman" panose="02020603050405020304" pitchFamily="18" charset="0"/>
              <a:cs typeface="Times New Roman" panose="02020603050405020304" pitchFamily="18" charset="0"/>
            </a:endParaRPr>
          </a:p>
        </p:txBody>
      </p:sp>
      <p:sp>
        <p:nvSpPr>
          <p:cNvPr id="5" name="Content Placeholder 3">
            <a:extLst>
              <a:ext uri="{FF2B5EF4-FFF2-40B4-BE49-F238E27FC236}">
                <a16:creationId xmlns:a16="http://schemas.microsoft.com/office/drawing/2014/main" id="{D9B9F85F-E6F8-0BA6-D795-EF7E188473F8}"/>
              </a:ext>
            </a:extLst>
          </p:cNvPr>
          <p:cNvSpPr txBox="1">
            <a:spLocks/>
          </p:cNvSpPr>
          <p:nvPr/>
        </p:nvSpPr>
        <p:spPr bwMode="auto">
          <a:xfrm>
            <a:off x="2552700" y="2097898"/>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0" i="0">
                <a:solidFill>
                  <a:schemeClr val="tx1"/>
                </a:solidFill>
                <a:latin typeface="Avenir Next Regular" charset="0"/>
                <a:ea typeface="+mn-ea"/>
                <a:cs typeface="+mn-cs"/>
              </a:defRPr>
            </a:lvl1pPr>
            <a:lvl2pPr marL="742950" indent="-285750" algn="l" rtl="0" eaLnBrk="1" fontAlgn="base" hangingPunct="1">
              <a:spcBef>
                <a:spcPct val="20000"/>
              </a:spcBef>
              <a:spcAft>
                <a:spcPct val="0"/>
              </a:spcAft>
              <a:buChar char="–"/>
              <a:defRPr sz="2400" b="0" i="0">
                <a:solidFill>
                  <a:schemeClr val="tx1"/>
                </a:solidFill>
                <a:latin typeface="Avenir Next Regular" charset="0"/>
              </a:defRPr>
            </a:lvl2pPr>
            <a:lvl3pPr marL="1143000" indent="-228600" algn="l" rtl="0" eaLnBrk="1" fontAlgn="base" hangingPunct="1">
              <a:spcBef>
                <a:spcPct val="20000"/>
              </a:spcBef>
              <a:spcAft>
                <a:spcPct val="0"/>
              </a:spcAft>
              <a:buChar char="•"/>
              <a:defRPr sz="2000" b="0" i="0">
                <a:solidFill>
                  <a:schemeClr val="tx1"/>
                </a:solidFill>
                <a:latin typeface="Avenir Next Regular" charset="0"/>
              </a:defRPr>
            </a:lvl3pPr>
            <a:lvl4pPr marL="1600200" indent="-228600" algn="l" rtl="0" eaLnBrk="1" fontAlgn="base" hangingPunct="1">
              <a:spcBef>
                <a:spcPct val="20000"/>
              </a:spcBef>
              <a:spcAft>
                <a:spcPct val="0"/>
              </a:spcAft>
              <a:buChar char="–"/>
              <a:defRPr sz="1800" b="0" i="0">
                <a:solidFill>
                  <a:schemeClr val="tx1"/>
                </a:solidFill>
                <a:latin typeface="Avenir Next Regular" charset="0"/>
              </a:defRPr>
            </a:lvl4pPr>
            <a:lvl5pPr marL="2057400" indent="-228600" algn="l" rtl="0" eaLnBrk="1" fontAlgn="base" hangingPunct="1">
              <a:spcBef>
                <a:spcPct val="20000"/>
              </a:spcBef>
              <a:spcAft>
                <a:spcPct val="0"/>
              </a:spcAft>
              <a:buChar char="»"/>
              <a:defRPr sz="1800" b="0" i="0">
                <a:solidFill>
                  <a:schemeClr val="tx1"/>
                </a:solidFill>
                <a:latin typeface="Avenir Next Regular"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457200" marR="0" lvl="1" indent="0" algn="l" defTabSz="914400" rtl="0" eaLnBrk="1" fontAlgn="base" latinLnBrk="0" hangingPunct="1">
              <a:lnSpc>
                <a:spcPct val="100000"/>
              </a:lnSpc>
              <a:spcBef>
                <a:spcPct val="20000"/>
              </a:spcBef>
              <a:spcAft>
                <a:spcPct val="0"/>
              </a:spcAft>
              <a:buClrTx/>
              <a:buSzTx/>
              <a:buNone/>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rPr>
              <a:t>Can happen at any moment in the semester to any student or multiple students.</a:t>
            </a:r>
          </a:p>
          <a:p>
            <a:pPr marL="457200" marR="0" lvl="1" indent="0" algn="l" defTabSz="914400" rtl="0" eaLnBrk="1" fontAlgn="base" latinLnBrk="0" hangingPunct="1">
              <a:lnSpc>
                <a:spcPct val="100000"/>
              </a:lnSpc>
              <a:spcBef>
                <a:spcPct val="20000"/>
              </a:spcBef>
              <a:spcAft>
                <a:spcPct val="0"/>
              </a:spcAft>
              <a:buClrTx/>
              <a:buSzTx/>
              <a:buNone/>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rPr>
              <a:t> </a:t>
            </a:r>
          </a:p>
          <a:p>
            <a:pPr marL="457200" marR="0" lvl="1" indent="0" algn="l" defTabSz="914400" rtl="0" eaLnBrk="1" fontAlgn="base" latinLnBrk="0" hangingPunct="1">
              <a:lnSpc>
                <a:spcPct val="100000"/>
              </a:lnSpc>
              <a:spcBef>
                <a:spcPct val="20000"/>
              </a:spcBef>
              <a:spcAft>
                <a:spcPct val="0"/>
              </a:spcAft>
              <a:buClrTx/>
              <a:buSzTx/>
              <a:buNone/>
              <a:tabLst/>
              <a:defRPr/>
            </a:pPr>
            <a:r>
              <a:rPr kumimoji="0" lang="en-US" sz="2400" b="0" i="0" u="none" strike="noStrike" kern="0" cap="none" spc="0" normalizeH="0" baseline="0" noProof="0" dirty="0">
                <a:ln>
                  <a:noFill/>
                </a:ln>
                <a:solidFill>
                  <a:srgbClr val="000000"/>
                </a:solidFill>
                <a:effectLst/>
                <a:uLnTx/>
                <a:uFillTx/>
                <a:latin typeface="Garamond" panose="02020404030301010803" pitchFamily="18" charset="0"/>
              </a:rPr>
              <a:t>Viable option when you need to raise concerns or give praise outside of the survey window.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Avenir Next Regular" charset="0"/>
            </a:endParaRPr>
          </a:p>
        </p:txBody>
      </p:sp>
    </p:spTree>
    <p:extLst>
      <p:ext uri="{BB962C8B-B14F-4D97-AF65-F5344CB8AC3E}">
        <p14:creationId xmlns:p14="http://schemas.microsoft.com/office/powerpoint/2010/main" val="357517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East Carolina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40D4A3C-110C-E048-A92D-89C77B17A48D}" vid="{E7CE99C6-91AA-9E49-AF47-F08ADB8171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East Carolina University</Template>
  <TotalTime>1685</TotalTime>
  <Words>483</Words>
  <Application>Microsoft Office PowerPoint</Application>
  <PresentationFormat>On-screen Show (4:3)</PresentationFormat>
  <Paragraphs>57</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Next Regular</vt:lpstr>
      <vt:lpstr>Calibri</vt:lpstr>
      <vt:lpstr>Garamond</vt:lpstr>
      <vt:lpstr>Times New Roman</vt:lpstr>
      <vt:lpstr>East Carolina University</vt:lpstr>
      <vt:lpstr>PowerPoint Presentation</vt:lpstr>
      <vt:lpstr>PowerPoint Presentation</vt:lpstr>
      <vt:lpstr>Understanding the Student Journey! Why we chose a thematic approach</vt:lpstr>
      <vt:lpstr>Understanding the Student Journey! Roster Verification</vt:lpstr>
      <vt:lpstr>Understanding the Student Journey! Supporting Students with ECU Resources</vt:lpstr>
      <vt:lpstr>Understanding the Student Journey! Mid-Semester Feedback</vt:lpstr>
      <vt:lpstr>Understanding the Student Journey! Finish the Semester Strong</vt:lpstr>
      <vt:lpstr>Why Should I Raise an Item?</vt:lpstr>
      <vt:lpstr>Empowered to Go  Beyond the Survey Approach</vt:lpstr>
      <vt:lpstr>Which Item Should I Raise? The Power of Choice, but Paralysis Analysis </vt:lpstr>
      <vt:lpstr>How ECU CONNECT Can Help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Cox, David Lee</dc:creator>
  <cp:lastModifiedBy>Moore, Dylan</cp:lastModifiedBy>
  <cp:revision>17</cp:revision>
  <dcterms:created xsi:type="dcterms:W3CDTF">2022-02-01T14:54:02Z</dcterms:created>
  <dcterms:modified xsi:type="dcterms:W3CDTF">2025-03-10T16:51:52Z</dcterms:modified>
</cp:coreProperties>
</file>