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</p:sldMasterIdLst>
  <p:sldIdLst>
    <p:sldId id="256" r:id="rId5"/>
    <p:sldId id="258" r:id="rId6"/>
    <p:sldId id="272" r:id="rId7"/>
    <p:sldId id="263" r:id="rId8"/>
    <p:sldId id="271" r:id="rId9"/>
    <p:sldId id="273" r:id="rId10"/>
    <p:sldId id="257" r:id="rId11"/>
    <p:sldId id="264" r:id="rId12"/>
    <p:sldId id="262" r:id="rId13"/>
    <p:sldId id="269" r:id="rId14"/>
    <p:sldId id="270" r:id="rId15"/>
    <p:sldId id="267" r:id="rId16"/>
    <p:sldId id="275" r:id="rId17"/>
    <p:sldId id="260" r:id="rId18"/>
    <p:sldId id="259" r:id="rId19"/>
    <p:sldId id="276" r:id="rId20"/>
    <p:sldId id="261" r:id="rId21"/>
    <p:sldId id="274" r:id="rId22"/>
    <p:sldId id="265" r:id="rId23"/>
    <p:sldId id="266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87E025-B787-5543-BC92-451BB43A48F1}" v="78" dt="2024-09-09T18:42:20.8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81"/>
    <p:restoredTop sz="94672"/>
  </p:normalViewPr>
  <p:slideViewPr>
    <p:cSldViewPr snapToGrid="0" snapToObjects="1">
      <p:cViewPr varScale="1">
        <p:scale>
          <a:sx n="128" d="100"/>
          <a:sy n="128" d="100"/>
        </p:scale>
        <p:origin x="2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14.png"/><Relationship Id="rId6" Type="http://schemas.openxmlformats.org/officeDocument/2006/relationships/image" Target="../media/image25.svg"/><Relationship Id="rId5" Type="http://schemas.openxmlformats.org/officeDocument/2006/relationships/image" Target="../media/image18.png"/><Relationship Id="rId4" Type="http://schemas.openxmlformats.org/officeDocument/2006/relationships/image" Target="../media/image24.svg"/></Relationships>
</file>

<file path=ppt/diagrams/_rels/data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14.png"/><Relationship Id="rId6" Type="http://schemas.openxmlformats.org/officeDocument/2006/relationships/image" Target="../media/image25.svg"/><Relationship Id="rId5" Type="http://schemas.openxmlformats.org/officeDocument/2006/relationships/image" Target="../media/image18.png"/><Relationship Id="rId4" Type="http://schemas.openxmlformats.org/officeDocument/2006/relationships/image" Target="../media/image24.svg"/></Relationships>
</file>

<file path=ppt/diagrams/_rels/drawing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23EDB7-4669-4532-A2DB-9FC6E99F0355}" type="doc">
      <dgm:prSet loTypeId="urn:microsoft.com/office/officeart/2005/8/layout/arrow5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EC01371-5937-4E5C-A59C-4C88EE459A69}">
      <dgm:prSet/>
      <dgm:spPr/>
      <dgm:t>
        <a:bodyPr/>
        <a:lstStyle/>
        <a:p>
          <a:r>
            <a:rPr lang="en-US" dirty="0"/>
            <a:t>Grants are paid back</a:t>
          </a:r>
        </a:p>
      </dgm:t>
    </dgm:pt>
    <dgm:pt modelId="{6529A93B-DB5F-409C-9927-3F7EB00675D1}" type="parTrans" cxnId="{227881C7-D2D6-48E2-B446-8AE4D197CD62}">
      <dgm:prSet/>
      <dgm:spPr/>
      <dgm:t>
        <a:bodyPr/>
        <a:lstStyle/>
        <a:p>
          <a:endParaRPr lang="en-US"/>
        </a:p>
      </dgm:t>
    </dgm:pt>
    <dgm:pt modelId="{F2269E65-5D21-4E67-B439-5D4C5C02220A}" type="sibTrans" cxnId="{227881C7-D2D6-48E2-B446-8AE4D197CD62}">
      <dgm:prSet/>
      <dgm:spPr/>
      <dgm:t>
        <a:bodyPr/>
        <a:lstStyle/>
        <a:p>
          <a:endParaRPr lang="en-US"/>
        </a:p>
      </dgm:t>
    </dgm:pt>
    <dgm:pt modelId="{E4D801B4-38D7-443C-A356-5C8FA7040E3B}">
      <dgm:prSet/>
      <dgm:spPr/>
      <dgm:t>
        <a:bodyPr/>
        <a:lstStyle/>
        <a:p>
          <a:r>
            <a:rPr lang="en-US" dirty="0"/>
            <a:t>Grants solve  organizational money problems</a:t>
          </a:r>
        </a:p>
      </dgm:t>
    </dgm:pt>
    <dgm:pt modelId="{F14FC876-8EB3-47D6-A794-8E167B775CA7}" type="parTrans" cxnId="{BC78FBAA-EEB9-4078-8D5D-B53B2E91854B}">
      <dgm:prSet/>
      <dgm:spPr/>
      <dgm:t>
        <a:bodyPr/>
        <a:lstStyle/>
        <a:p>
          <a:endParaRPr lang="en-US"/>
        </a:p>
      </dgm:t>
    </dgm:pt>
    <dgm:pt modelId="{7E2D1FBF-CE61-4137-AA0A-EEA1D1A40C3E}" type="sibTrans" cxnId="{BC78FBAA-EEB9-4078-8D5D-B53B2E91854B}">
      <dgm:prSet/>
      <dgm:spPr/>
      <dgm:t>
        <a:bodyPr/>
        <a:lstStyle/>
        <a:p>
          <a:endParaRPr lang="en-US"/>
        </a:p>
      </dgm:t>
    </dgm:pt>
    <dgm:pt modelId="{005868C4-5FED-4B7A-9855-712E2D79EBC1}">
      <dgm:prSet/>
      <dgm:spPr/>
      <dgm:t>
        <a:bodyPr/>
        <a:lstStyle/>
        <a:p>
          <a:r>
            <a:rPr lang="en-US"/>
            <a:t>If you write a proposal, the grant gets funded</a:t>
          </a:r>
        </a:p>
      </dgm:t>
    </dgm:pt>
    <dgm:pt modelId="{B7623C3E-C27C-40E6-8FA2-05172C89A5E1}" type="parTrans" cxnId="{FD9A5202-0326-46EC-8FD5-B8863AF21539}">
      <dgm:prSet/>
      <dgm:spPr/>
      <dgm:t>
        <a:bodyPr/>
        <a:lstStyle/>
        <a:p>
          <a:endParaRPr lang="en-US"/>
        </a:p>
      </dgm:t>
    </dgm:pt>
    <dgm:pt modelId="{12677110-FD1D-4B88-AD07-DEEFEBE0BA34}" type="sibTrans" cxnId="{FD9A5202-0326-46EC-8FD5-B8863AF21539}">
      <dgm:prSet/>
      <dgm:spPr/>
      <dgm:t>
        <a:bodyPr/>
        <a:lstStyle/>
        <a:p>
          <a:endParaRPr lang="en-US"/>
        </a:p>
      </dgm:t>
    </dgm:pt>
    <dgm:pt modelId="{E9E56C8D-C276-4D85-8614-DB2E2E512A07}">
      <dgm:prSet/>
      <dgm:spPr/>
      <dgm:t>
        <a:bodyPr/>
        <a:lstStyle/>
        <a:p>
          <a:r>
            <a:rPr lang="en-US"/>
            <a:t>Tough times mean less funding is available</a:t>
          </a:r>
        </a:p>
      </dgm:t>
    </dgm:pt>
    <dgm:pt modelId="{6AC0B9D4-49CA-4116-AD30-59C5DE9A69C3}" type="parTrans" cxnId="{28128F39-08BA-4206-978F-75F5FA8361B2}">
      <dgm:prSet/>
      <dgm:spPr/>
      <dgm:t>
        <a:bodyPr/>
        <a:lstStyle/>
        <a:p>
          <a:endParaRPr lang="en-US"/>
        </a:p>
      </dgm:t>
    </dgm:pt>
    <dgm:pt modelId="{CFCD6584-9D1D-4F56-8E18-93B9AEA832BF}" type="sibTrans" cxnId="{28128F39-08BA-4206-978F-75F5FA8361B2}">
      <dgm:prSet/>
      <dgm:spPr/>
      <dgm:t>
        <a:bodyPr/>
        <a:lstStyle/>
        <a:p>
          <a:endParaRPr lang="en-US"/>
        </a:p>
      </dgm:t>
    </dgm:pt>
    <dgm:pt modelId="{DB58DC02-1B67-4B9D-8A76-C1B23BEFDFAE}">
      <dgm:prSet/>
      <dgm:spPr/>
      <dgm:t>
        <a:bodyPr/>
        <a:lstStyle/>
        <a:p>
          <a:r>
            <a:rPr lang="en-US"/>
            <a:t>Foundations don’t pay for operations</a:t>
          </a:r>
        </a:p>
      </dgm:t>
    </dgm:pt>
    <dgm:pt modelId="{5D3ED0FB-7FFF-4F35-ABF3-7159D926B6E9}" type="parTrans" cxnId="{536D90C2-5525-41D8-8C94-2BC04EA02B33}">
      <dgm:prSet/>
      <dgm:spPr/>
      <dgm:t>
        <a:bodyPr/>
        <a:lstStyle/>
        <a:p>
          <a:endParaRPr lang="en-US"/>
        </a:p>
      </dgm:t>
    </dgm:pt>
    <dgm:pt modelId="{A39B0317-6F85-479D-9262-DAF8A0E8164D}" type="sibTrans" cxnId="{536D90C2-5525-41D8-8C94-2BC04EA02B33}">
      <dgm:prSet/>
      <dgm:spPr/>
      <dgm:t>
        <a:bodyPr/>
        <a:lstStyle/>
        <a:p>
          <a:endParaRPr lang="en-US"/>
        </a:p>
      </dgm:t>
    </dgm:pt>
    <dgm:pt modelId="{8B950C08-8016-455C-AD27-FA8DB280721A}">
      <dgm:prSet/>
      <dgm:spPr/>
      <dgm:t>
        <a:bodyPr/>
        <a:lstStyle/>
        <a:p>
          <a:r>
            <a:rPr lang="en-US"/>
            <a:t>It’s too hard…too complicated…</a:t>
          </a:r>
        </a:p>
      </dgm:t>
    </dgm:pt>
    <dgm:pt modelId="{E0EA00AB-618C-4ADB-B509-CB6CC5BC3E73}" type="parTrans" cxnId="{95861656-E63C-49B5-A13D-DC397456A379}">
      <dgm:prSet/>
      <dgm:spPr/>
      <dgm:t>
        <a:bodyPr/>
        <a:lstStyle/>
        <a:p>
          <a:endParaRPr lang="en-US"/>
        </a:p>
      </dgm:t>
    </dgm:pt>
    <dgm:pt modelId="{2DC81C7A-2450-496B-B657-81A39307C1BF}" type="sibTrans" cxnId="{95861656-E63C-49B5-A13D-DC397456A379}">
      <dgm:prSet/>
      <dgm:spPr/>
      <dgm:t>
        <a:bodyPr/>
        <a:lstStyle/>
        <a:p>
          <a:endParaRPr lang="en-US"/>
        </a:p>
      </dgm:t>
    </dgm:pt>
    <dgm:pt modelId="{F258CD32-FB0B-E34E-873D-4CDA117F4944}" type="pres">
      <dgm:prSet presAssocID="{D923EDB7-4669-4532-A2DB-9FC6E99F0355}" presName="diagram" presStyleCnt="0">
        <dgm:presLayoutVars>
          <dgm:dir/>
          <dgm:resizeHandles val="exact"/>
        </dgm:presLayoutVars>
      </dgm:prSet>
      <dgm:spPr/>
    </dgm:pt>
    <dgm:pt modelId="{812D7CC4-5004-2B44-A69C-640365858A82}" type="pres">
      <dgm:prSet presAssocID="{0EC01371-5937-4E5C-A59C-4C88EE459A69}" presName="arrow" presStyleLbl="node1" presStyleIdx="0" presStyleCnt="6">
        <dgm:presLayoutVars>
          <dgm:bulletEnabled val="1"/>
        </dgm:presLayoutVars>
      </dgm:prSet>
      <dgm:spPr/>
    </dgm:pt>
    <dgm:pt modelId="{862D07E9-D488-B841-A494-B178D5C2E643}" type="pres">
      <dgm:prSet presAssocID="{E4D801B4-38D7-443C-A356-5C8FA7040E3B}" presName="arrow" presStyleLbl="node1" presStyleIdx="1" presStyleCnt="6">
        <dgm:presLayoutVars>
          <dgm:bulletEnabled val="1"/>
        </dgm:presLayoutVars>
      </dgm:prSet>
      <dgm:spPr/>
    </dgm:pt>
    <dgm:pt modelId="{FBAAFBA5-EBA9-054F-A5D1-2833529D623B}" type="pres">
      <dgm:prSet presAssocID="{005868C4-5FED-4B7A-9855-712E2D79EBC1}" presName="arrow" presStyleLbl="node1" presStyleIdx="2" presStyleCnt="6">
        <dgm:presLayoutVars>
          <dgm:bulletEnabled val="1"/>
        </dgm:presLayoutVars>
      </dgm:prSet>
      <dgm:spPr/>
    </dgm:pt>
    <dgm:pt modelId="{3F46B4AC-9BC9-0941-9C72-28A37243F7BE}" type="pres">
      <dgm:prSet presAssocID="{E9E56C8D-C276-4D85-8614-DB2E2E512A07}" presName="arrow" presStyleLbl="node1" presStyleIdx="3" presStyleCnt="6">
        <dgm:presLayoutVars>
          <dgm:bulletEnabled val="1"/>
        </dgm:presLayoutVars>
      </dgm:prSet>
      <dgm:spPr/>
    </dgm:pt>
    <dgm:pt modelId="{BA31A622-ECF9-2B4D-87CD-FEB7DEF4ABC7}" type="pres">
      <dgm:prSet presAssocID="{DB58DC02-1B67-4B9D-8A76-C1B23BEFDFAE}" presName="arrow" presStyleLbl="node1" presStyleIdx="4" presStyleCnt="6">
        <dgm:presLayoutVars>
          <dgm:bulletEnabled val="1"/>
        </dgm:presLayoutVars>
      </dgm:prSet>
      <dgm:spPr/>
    </dgm:pt>
    <dgm:pt modelId="{49CE41D7-2E6C-9144-8540-0625B61DC268}" type="pres">
      <dgm:prSet presAssocID="{8B950C08-8016-455C-AD27-FA8DB280721A}" presName="arrow" presStyleLbl="node1" presStyleIdx="5" presStyleCnt="6">
        <dgm:presLayoutVars>
          <dgm:bulletEnabled val="1"/>
        </dgm:presLayoutVars>
      </dgm:prSet>
      <dgm:spPr/>
    </dgm:pt>
  </dgm:ptLst>
  <dgm:cxnLst>
    <dgm:cxn modelId="{FD9A5202-0326-46EC-8FD5-B8863AF21539}" srcId="{D923EDB7-4669-4532-A2DB-9FC6E99F0355}" destId="{005868C4-5FED-4B7A-9855-712E2D79EBC1}" srcOrd="2" destOrd="0" parTransId="{B7623C3E-C27C-40E6-8FA2-05172C89A5E1}" sibTransId="{12677110-FD1D-4B88-AD07-DEEFEBE0BA34}"/>
    <dgm:cxn modelId="{6F0E490D-AF0C-8647-B28B-7E3CAF7F91D9}" type="presOf" srcId="{8B950C08-8016-455C-AD27-FA8DB280721A}" destId="{49CE41D7-2E6C-9144-8540-0625B61DC268}" srcOrd="0" destOrd="0" presId="urn:microsoft.com/office/officeart/2005/8/layout/arrow5"/>
    <dgm:cxn modelId="{66C9031C-869C-2D40-BFD4-BF66AE475ADE}" type="presOf" srcId="{005868C4-5FED-4B7A-9855-712E2D79EBC1}" destId="{FBAAFBA5-EBA9-054F-A5D1-2833529D623B}" srcOrd="0" destOrd="0" presId="urn:microsoft.com/office/officeart/2005/8/layout/arrow5"/>
    <dgm:cxn modelId="{666D1721-E97E-E743-B530-88D66797F557}" type="presOf" srcId="{E4D801B4-38D7-443C-A356-5C8FA7040E3B}" destId="{862D07E9-D488-B841-A494-B178D5C2E643}" srcOrd="0" destOrd="0" presId="urn:microsoft.com/office/officeart/2005/8/layout/arrow5"/>
    <dgm:cxn modelId="{94FF042E-E2A5-C146-82EC-31E2FAB32124}" type="presOf" srcId="{0EC01371-5937-4E5C-A59C-4C88EE459A69}" destId="{812D7CC4-5004-2B44-A69C-640365858A82}" srcOrd="0" destOrd="0" presId="urn:microsoft.com/office/officeart/2005/8/layout/arrow5"/>
    <dgm:cxn modelId="{28128F39-08BA-4206-978F-75F5FA8361B2}" srcId="{D923EDB7-4669-4532-A2DB-9FC6E99F0355}" destId="{E9E56C8D-C276-4D85-8614-DB2E2E512A07}" srcOrd="3" destOrd="0" parTransId="{6AC0B9D4-49CA-4116-AD30-59C5DE9A69C3}" sibTransId="{CFCD6584-9D1D-4F56-8E18-93B9AEA832BF}"/>
    <dgm:cxn modelId="{95B7873A-9976-B145-A838-FB9E2C7C0706}" type="presOf" srcId="{D923EDB7-4669-4532-A2DB-9FC6E99F0355}" destId="{F258CD32-FB0B-E34E-873D-4CDA117F4944}" srcOrd="0" destOrd="0" presId="urn:microsoft.com/office/officeart/2005/8/layout/arrow5"/>
    <dgm:cxn modelId="{95861656-E63C-49B5-A13D-DC397456A379}" srcId="{D923EDB7-4669-4532-A2DB-9FC6E99F0355}" destId="{8B950C08-8016-455C-AD27-FA8DB280721A}" srcOrd="5" destOrd="0" parTransId="{E0EA00AB-618C-4ADB-B509-CB6CC5BC3E73}" sibTransId="{2DC81C7A-2450-496B-B657-81A39307C1BF}"/>
    <dgm:cxn modelId="{042D4080-7D3B-B649-AAA6-17091D3FE5B1}" type="presOf" srcId="{DB58DC02-1B67-4B9D-8A76-C1B23BEFDFAE}" destId="{BA31A622-ECF9-2B4D-87CD-FEB7DEF4ABC7}" srcOrd="0" destOrd="0" presId="urn:microsoft.com/office/officeart/2005/8/layout/arrow5"/>
    <dgm:cxn modelId="{BC78FBAA-EEB9-4078-8D5D-B53B2E91854B}" srcId="{D923EDB7-4669-4532-A2DB-9FC6E99F0355}" destId="{E4D801B4-38D7-443C-A356-5C8FA7040E3B}" srcOrd="1" destOrd="0" parTransId="{F14FC876-8EB3-47D6-A794-8E167B775CA7}" sibTransId="{7E2D1FBF-CE61-4137-AA0A-EEA1D1A40C3E}"/>
    <dgm:cxn modelId="{536D90C2-5525-41D8-8C94-2BC04EA02B33}" srcId="{D923EDB7-4669-4532-A2DB-9FC6E99F0355}" destId="{DB58DC02-1B67-4B9D-8A76-C1B23BEFDFAE}" srcOrd="4" destOrd="0" parTransId="{5D3ED0FB-7FFF-4F35-ABF3-7159D926B6E9}" sibTransId="{A39B0317-6F85-479D-9262-DAF8A0E8164D}"/>
    <dgm:cxn modelId="{227881C7-D2D6-48E2-B446-8AE4D197CD62}" srcId="{D923EDB7-4669-4532-A2DB-9FC6E99F0355}" destId="{0EC01371-5937-4E5C-A59C-4C88EE459A69}" srcOrd="0" destOrd="0" parTransId="{6529A93B-DB5F-409C-9927-3F7EB00675D1}" sibTransId="{F2269E65-5D21-4E67-B439-5D4C5C02220A}"/>
    <dgm:cxn modelId="{3CB6A4E6-811B-7248-9069-893218A84E0C}" type="presOf" srcId="{E9E56C8D-C276-4D85-8614-DB2E2E512A07}" destId="{3F46B4AC-9BC9-0941-9C72-28A37243F7BE}" srcOrd="0" destOrd="0" presId="urn:microsoft.com/office/officeart/2005/8/layout/arrow5"/>
    <dgm:cxn modelId="{0669EA8F-08C6-2C42-9EBC-6EA942327878}" type="presParOf" srcId="{F258CD32-FB0B-E34E-873D-4CDA117F4944}" destId="{812D7CC4-5004-2B44-A69C-640365858A82}" srcOrd="0" destOrd="0" presId="urn:microsoft.com/office/officeart/2005/8/layout/arrow5"/>
    <dgm:cxn modelId="{741392AB-B918-5F49-A8DC-731CCA879E12}" type="presParOf" srcId="{F258CD32-FB0B-E34E-873D-4CDA117F4944}" destId="{862D07E9-D488-B841-A494-B178D5C2E643}" srcOrd="1" destOrd="0" presId="urn:microsoft.com/office/officeart/2005/8/layout/arrow5"/>
    <dgm:cxn modelId="{2271370E-64D8-9D40-A9DF-34B2855BFB14}" type="presParOf" srcId="{F258CD32-FB0B-E34E-873D-4CDA117F4944}" destId="{FBAAFBA5-EBA9-054F-A5D1-2833529D623B}" srcOrd="2" destOrd="0" presId="urn:microsoft.com/office/officeart/2005/8/layout/arrow5"/>
    <dgm:cxn modelId="{620C96D5-9E97-9141-BA30-1A2F3C285903}" type="presParOf" srcId="{F258CD32-FB0B-E34E-873D-4CDA117F4944}" destId="{3F46B4AC-9BC9-0941-9C72-28A37243F7BE}" srcOrd="3" destOrd="0" presId="urn:microsoft.com/office/officeart/2005/8/layout/arrow5"/>
    <dgm:cxn modelId="{DB5F5812-77F7-0F46-A23C-D6BC759BA2F9}" type="presParOf" srcId="{F258CD32-FB0B-E34E-873D-4CDA117F4944}" destId="{BA31A622-ECF9-2B4D-87CD-FEB7DEF4ABC7}" srcOrd="4" destOrd="0" presId="urn:microsoft.com/office/officeart/2005/8/layout/arrow5"/>
    <dgm:cxn modelId="{00AC5556-58C7-424B-BF0F-DF0BB1F416D2}" type="presParOf" srcId="{F258CD32-FB0B-E34E-873D-4CDA117F4944}" destId="{49CE41D7-2E6C-9144-8540-0625B61DC268}" srcOrd="5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1818BB1-C2B7-42FB-B9C8-E4ADC061A1E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BEAB50D9-5E5D-4998-A9F3-DF3B7872B0E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Grab the funder’s interest</a:t>
          </a:r>
        </a:p>
      </dgm:t>
    </dgm:pt>
    <dgm:pt modelId="{4BB45ACA-903B-4900-AA12-D8D37D4D796F}" type="parTrans" cxnId="{F752F857-B024-401A-8703-60802B995E3E}">
      <dgm:prSet/>
      <dgm:spPr/>
      <dgm:t>
        <a:bodyPr/>
        <a:lstStyle/>
        <a:p>
          <a:endParaRPr lang="en-US"/>
        </a:p>
      </dgm:t>
    </dgm:pt>
    <dgm:pt modelId="{28BA28FB-9ABA-4308-979E-21B36E756796}" type="sibTrans" cxnId="{F752F857-B024-401A-8703-60802B995E3E}">
      <dgm:prSet/>
      <dgm:spPr/>
      <dgm:t>
        <a:bodyPr/>
        <a:lstStyle/>
        <a:p>
          <a:endParaRPr lang="en-US"/>
        </a:p>
      </dgm:t>
    </dgm:pt>
    <dgm:pt modelId="{323C50FB-4410-4BA1-B763-551E03662C5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Evidence</a:t>
          </a:r>
        </a:p>
      </dgm:t>
    </dgm:pt>
    <dgm:pt modelId="{7C8B9824-29DA-4145-9928-CB53B5C1AC0E}" type="parTrans" cxnId="{6BA2DF00-8961-4D2B-B594-774B32BB7A66}">
      <dgm:prSet/>
      <dgm:spPr/>
      <dgm:t>
        <a:bodyPr/>
        <a:lstStyle/>
        <a:p>
          <a:endParaRPr lang="en-US"/>
        </a:p>
      </dgm:t>
    </dgm:pt>
    <dgm:pt modelId="{E658DFB4-0575-457C-B13C-CA94E8D61B2C}" type="sibTrans" cxnId="{6BA2DF00-8961-4D2B-B594-774B32BB7A66}">
      <dgm:prSet/>
      <dgm:spPr/>
      <dgm:t>
        <a:bodyPr/>
        <a:lstStyle/>
        <a:p>
          <a:endParaRPr lang="en-US"/>
        </a:p>
      </dgm:t>
    </dgm:pt>
    <dgm:pt modelId="{4AF789C3-9251-44E6-9112-6159CF3A65D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Quantitative</a:t>
          </a:r>
        </a:p>
      </dgm:t>
    </dgm:pt>
    <dgm:pt modelId="{02CD5B17-4CE8-4A29-8142-9EB3817C102F}" type="parTrans" cxnId="{A6D659E1-F48F-4491-9614-41AC28801C4A}">
      <dgm:prSet/>
      <dgm:spPr/>
      <dgm:t>
        <a:bodyPr/>
        <a:lstStyle/>
        <a:p>
          <a:endParaRPr lang="en-US"/>
        </a:p>
      </dgm:t>
    </dgm:pt>
    <dgm:pt modelId="{13AE2AFE-EAEE-417F-B0DE-BF7988FC6D1B}" type="sibTrans" cxnId="{A6D659E1-F48F-4491-9614-41AC28801C4A}">
      <dgm:prSet/>
      <dgm:spPr/>
      <dgm:t>
        <a:bodyPr/>
        <a:lstStyle/>
        <a:p>
          <a:endParaRPr lang="en-US"/>
        </a:p>
      </dgm:t>
    </dgm:pt>
    <dgm:pt modelId="{4AFBBC91-918F-4476-A441-438B59DF21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Qualitative</a:t>
          </a:r>
        </a:p>
      </dgm:t>
    </dgm:pt>
    <dgm:pt modelId="{85F2E0B8-BC20-4E41-A6EF-B2E2102E5F70}" type="parTrans" cxnId="{79D32565-6246-4F5D-BE5D-47F20DD49B07}">
      <dgm:prSet/>
      <dgm:spPr/>
      <dgm:t>
        <a:bodyPr/>
        <a:lstStyle/>
        <a:p>
          <a:endParaRPr lang="en-US"/>
        </a:p>
      </dgm:t>
    </dgm:pt>
    <dgm:pt modelId="{6472E25F-20F8-4E3A-A592-DEB619DE6C8B}" type="sibTrans" cxnId="{79D32565-6246-4F5D-BE5D-47F20DD49B07}">
      <dgm:prSet/>
      <dgm:spPr/>
      <dgm:t>
        <a:bodyPr/>
        <a:lstStyle/>
        <a:p>
          <a:endParaRPr lang="en-US"/>
        </a:p>
      </dgm:t>
    </dgm:pt>
    <dgm:pt modelId="{7B65B440-9334-40E7-B924-A32E761B5DD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Expert opinion</a:t>
          </a:r>
        </a:p>
      </dgm:t>
    </dgm:pt>
    <dgm:pt modelId="{E5F3F03A-9898-46FF-9AE3-F725A277490E}" type="parTrans" cxnId="{A21A7840-8641-469F-9F99-3CA1911AEAE0}">
      <dgm:prSet/>
      <dgm:spPr/>
      <dgm:t>
        <a:bodyPr/>
        <a:lstStyle/>
        <a:p>
          <a:endParaRPr lang="en-US"/>
        </a:p>
      </dgm:t>
    </dgm:pt>
    <dgm:pt modelId="{A80EB2CD-0EAD-4BDD-A26F-4A73C08BA26C}" type="sibTrans" cxnId="{A21A7840-8641-469F-9F99-3CA1911AEAE0}">
      <dgm:prSet/>
      <dgm:spPr/>
      <dgm:t>
        <a:bodyPr/>
        <a:lstStyle/>
        <a:p>
          <a:endParaRPr lang="en-US"/>
        </a:p>
      </dgm:t>
    </dgm:pt>
    <dgm:pt modelId="{40802905-E4BE-49B6-AE81-B046BB778B6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Trends</a:t>
          </a:r>
        </a:p>
      </dgm:t>
    </dgm:pt>
    <dgm:pt modelId="{53BF7A28-B7EB-43A6-9ACA-F0498AEE99CD}" type="parTrans" cxnId="{916B03F7-EEBB-4069-9823-8CD064A80A5F}">
      <dgm:prSet/>
      <dgm:spPr/>
      <dgm:t>
        <a:bodyPr/>
        <a:lstStyle/>
        <a:p>
          <a:endParaRPr lang="en-US"/>
        </a:p>
      </dgm:t>
    </dgm:pt>
    <dgm:pt modelId="{D0088B66-1509-40B3-8B16-521C25C18957}" type="sibTrans" cxnId="{916B03F7-EEBB-4069-9823-8CD064A80A5F}">
      <dgm:prSet/>
      <dgm:spPr/>
      <dgm:t>
        <a:bodyPr/>
        <a:lstStyle/>
        <a:p>
          <a:endParaRPr lang="en-US"/>
        </a:p>
      </dgm:t>
    </dgm:pt>
    <dgm:pt modelId="{05544DA6-C801-45F5-9A6E-CAB94820F7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Relationship to organizational mission</a:t>
          </a:r>
        </a:p>
      </dgm:t>
    </dgm:pt>
    <dgm:pt modelId="{BC57856A-6A67-4A18-847B-A31FDCFEFD7B}" type="parTrans" cxnId="{25BCE0F9-B5B5-4567-B405-A6C54929CB9D}">
      <dgm:prSet/>
      <dgm:spPr/>
      <dgm:t>
        <a:bodyPr/>
        <a:lstStyle/>
        <a:p>
          <a:endParaRPr lang="en-US"/>
        </a:p>
      </dgm:t>
    </dgm:pt>
    <dgm:pt modelId="{133D45AA-CA07-49CF-8DF1-0CCADD879654}" type="sibTrans" cxnId="{25BCE0F9-B5B5-4567-B405-A6C54929CB9D}">
      <dgm:prSet/>
      <dgm:spPr/>
      <dgm:t>
        <a:bodyPr/>
        <a:lstStyle/>
        <a:p>
          <a:endParaRPr lang="en-US"/>
        </a:p>
      </dgm:t>
    </dgm:pt>
    <dgm:pt modelId="{EEF9B3F6-7C90-4AAB-B485-2F8BA9D222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AVOID CIRCULAR REASONING</a:t>
          </a:r>
        </a:p>
      </dgm:t>
    </dgm:pt>
    <dgm:pt modelId="{5E17E77D-04BD-4F68-9323-47296DCB8959}" type="parTrans" cxnId="{18E83247-80E8-4C6E-944C-1D05BD66BAA7}">
      <dgm:prSet/>
      <dgm:spPr/>
      <dgm:t>
        <a:bodyPr/>
        <a:lstStyle/>
        <a:p>
          <a:endParaRPr lang="en-US"/>
        </a:p>
      </dgm:t>
    </dgm:pt>
    <dgm:pt modelId="{A1CA7B3B-D351-46E6-9985-9D1B523CD4FE}" type="sibTrans" cxnId="{18E83247-80E8-4C6E-944C-1D05BD66BAA7}">
      <dgm:prSet/>
      <dgm:spPr/>
      <dgm:t>
        <a:bodyPr/>
        <a:lstStyle/>
        <a:p>
          <a:endParaRPr lang="en-US"/>
        </a:p>
      </dgm:t>
    </dgm:pt>
    <dgm:pt modelId="{F673A075-0CF3-F64E-8CBA-A6FEA1F43F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Direct connection to ability to respond to the need</a:t>
          </a:r>
        </a:p>
      </dgm:t>
    </dgm:pt>
    <dgm:pt modelId="{F71DA442-BBDD-3944-BF70-FD4C6D28430D}" type="parTrans" cxnId="{115A948F-87B2-0E4F-93E9-FE718C3DE1AE}">
      <dgm:prSet/>
      <dgm:spPr/>
      <dgm:t>
        <a:bodyPr/>
        <a:lstStyle/>
        <a:p>
          <a:endParaRPr lang="en-US"/>
        </a:p>
      </dgm:t>
    </dgm:pt>
    <dgm:pt modelId="{BD253712-C805-B946-A1BF-1DD99966B175}" type="sibTrans" cxnId="{115A948F-87B2-0E4F-93E9-FE718C3DE1AE}">
      <dgm:prSet/>
      <dgm:spPr/>
      <dgm:t>
        <a:bodyPr/>
        <a:lstStyle/>
        <a:p>
          <a:endParaRPr lang="en-US"/>
        </a:p>
      </dgm:t>
    </dgm:pt>
    <dgm:pt modelId="{2D804449-8E39-2B4C-9106-E5D18793D1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Easy to understand</a:t>
          </a:r>
        </a:p>
      </dgm:t>
    </dgm:pt>
    <dgm:pt modelId="{9F39960E-41F4-BA46-9059-E6CE9F0FD6D8}" type="parTrans" cxnId="{673673D4-0955-9B43-BCC3-7D1477D37629}">
      <dgm:prSet/>
      <dgm:spPr/>
      <dgm:t>
        <a:bodyPr/>
        <a:lstStyle/>
        <a:p>
          <a:endParaRPr lang="en-US"/>
        </a:p>
      </dgm:t>
    </dgm:pt>
    <dgm:pt modelId="{8C310458-8EEF-504E-838D-2EB88003A68E}" type="sibTrans" cxnId="{673673D4-0955-9B43-BCC3-7D1477D37629}">
      <dgm:prSet/>
      <dgm:spPr/>
      <dgm:t>
        <a:bodyPr/>
        <a:lstStyle/>
        <a:p>
          <a:endParaRPr lang="en-US"/>
        </a:p>
      </dgm:t>
    </dgm:pt>
    <dgm:pt modelId="{684CB637-3C29-564D-87F8-595172EDB7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Tell a story</a:t>
          </a:r>
        </a:p>
      </dgm:t>
    </dgm:pt>
    <dgm:pt modelId="{0B8A1A3D-0651-864A-AF26-CBA933A9EB51}" type="parTrans" cxnId="{A0BFFE37-AC82-974F-A27F-B0F14DE848DA}">
      <dgm:prSet/>
      <dgm:spPr/>
      <dgm:t>
        <a:bodyPr/>
        <a:lstStyle/>
        <a:p>
          <a:endParaRPr lang="en-US"/>
        </a:p>
      </dgm:t>
    </dgm:pt>
    <dgm:pt modelId="{E1EF8AF3-E877-0E4D-9AEA-4C4283CD88DF}" type="sibTrans" cxnId="{A0BFFE37-AC82-974F-A27F-B0F14DE848DA}">
      <dgm:prSet/>
      <dgm:spPr/>
      <dgm:t>
        <a:bodyPr/>
        <a:lstStyle/>
        <a:p>
          <a:endParaRPr lang="en-US"/>
        </a:p>
      </dgm:t>
    </dgm:pt>
    <dgm:pt modelId="{60673BE3-4257-3441-BEC8-7B0F5C887F6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Focus on people or places not your organization</a:t>
          </a:r>
          <a:br>
            <a:rPr lang="en-US" dirty="0"/>
          </a:br>
          <a:r>
            <a:rPr lang="en-US" dirty="0"/>
            <a:t>“KISS” model</a:t>
          </a:r>
        </a:p>
      </dgm:t>
    </dgm:pt>
    <dgm:pt modelId="{DF3371DD-BB19-D54F-B134-A854F316A77E}" type="parTrans" cxnId="{69B5D01E-1189-6449-AA6F-5BD6F3C683FE}">
      <dgm:prSet/>
      <dgm:spPr/>
      <dgm:t>
        <a:bodyPr/>
        <a:lstStyle/>
        <a:p>
          <a:endParaRPr lang="en-US"/>
        </a:p>
      </dgm:t>
    </dgm:pt>
    <dgm:pt modelId="{14F1540A-4BEF-AC42-9DC2-EBDDD4CA0E89}" type="sibTrans" cxnId="{69B5D01E-1189-6449-AA6F-5BD6F3C683FE}">
      <dgm:prSet/>
      <dgm:spPr/>
      <dgm:t>
        <a:bodyPr/>
        <a:lstStyle/>
        <a:p>
          <a:endParaRPr lang="en-US"/>
        </a:p>
      </dgm:t>
    </dgm:pt>
    <dgm:pt modelId="{36E91109-AE00-9F4D-956A-921A71DAA8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"The problem is we have no senior center and building a senior center will address the problem." </a:t>
          </a:r>
        </a:p>
      </dgm:t>
    </dgm:pt>
    <dgm:pt modelId="{51466357-3DE9-E342-9058-D9EE220C063D}" type="parTrans" cxnId="{FF42DE17-A06E-8248-A253-E2E6D018FFC9}">
      <dgm:prSet/>
      <dgm:spPr/>
      <dgm:t>
        <a:bodyPr/>
        <a:lstStyle/>
        <a:p>
          <a:endParaRPr lang="en-US"/>
        </a:p>
      </dgm:t>
    </dgm:pt>
    <dgm:pt modelId="{6FCA57E5-B0A3-F74D-8B3A-61B21A5B8F90}" type="sibTrans" cxnId="{FF42DE17-A06E-8248-A253-E2E6D018FFC9}">
      <dgm:prSet/>
      <dgm:spPr/>
      <dgm:t>
        <a:bodyPr/>
        <a:lstStyle/>
        <a:p>
          <a:endParaRPr lang="en-US"/>
        </a:p>
      </dgm:t>
    </dgm:pt>
    <dgm:pt modelId="{8B6E3949-5D2B-4C65-AF2B-0C121005957F}" type="pres">
      <dgm:prSet presAssocID="{41818BB1-C2B7-42FB-B9C8-E4ADC061A1E3}" presName="root" presStyleCnt="0">
        <dgm:presLayoutVars>
          <dgm:dir/>
          <dgm:resizeHandles val="exact"/>
        </dgm:presLayoutVars>
      </dgm:prSet>
      <dgm:spPr/>
    </dgm:pt>
    <dgm:pt modelId="{AE8B134F-C207-4DBE-A199-D687D04685AF}" type="pres">
      <dgm:prSet presAssocID="{BEAB50D9-5E5D-4998-A9F3-DF3B7872B0ED}" presName="compNode" presStyleCnt="0"/>
      <dgm:spPr/>
    </dgm:pt>
    <dgm:pt modelId="{9BCC8067-8FFE-491D-B1BA-FFD6134FD838}" type="pres">
      <dgm:prSet presAssocID="{BEAB50D9-5E5D-4998-A9F3-DF3B7872B0ED}" presName="bgRect" presStyleLbl="bgShp" presStyleIdx="0" presStyleCnt="4"/>
      <dgm:spPr/>
    </dgm:pt>
    <dgm:pt modelId="{117ABDB6-3C63-40F1-A87F-A94BD02114A3}" type="pres">
      <dgm:prSet presAssocID="{BEAB50D9-5E5D-4998-A9F3-DF3B7872B0E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9323F436-A055-496F-B884-2C81EE244FD0}" type="pres">
      <dgm:prSet presAssocID="{BEAB50D9-5E5D-4998-A9F3-DF3B7872B0ED}" presName="spaceRect" presStyleCnt="0"/>
      <dgm:spPr/>
    </dgm:pt>
    <dgm:pt modelId="{DB73F03F-81CF-47C5-AAE9-3D866D690099}" type="pres">
      <dgm:prSet presAssocID="{BEAB50D9-5E5D-4998-A9F3-DF3B7872B0ED}" presName="parTx" presStyleLbl="revTx" presStyleIdx="0" presStyleCnt="8">
        <dgm:presLayoutVars>
          <dgm:chMax val="0"/>
          <dgm:chPref val="0"/>
        </dgm:presLayoutVars>
      </dgm:prSet>
      <dgm:spPr/>
    </dgm:pt>
    <dgm:pt modelId="{8E44260D-B67B-7547-AF22-79DE05072BEF}" type="pres">
      <dgm:prSet presAssocID="{BEAB50D9-5E5D-4998-A9F3-DF3B7872B0ED}" presName="desTx" presStyleLbl="revTx" presStyleIdx="1" presStyleCnt="8">
        <dgm:presLayoutVars/>
      </dgm:prSet>
      <dgm:spPr/>
    </dgm:pt>
    <dgm:pt modelId="{3D2F10B6-0393-4585-8B56-64EFE2CE255C}" type="pres">
      <dgm:prSet presAssocID="{28BA28FB-9ABA-4308-979E-21B36E756796}" presName="sibTrans" presStyleCnt="0"/>
      <dgm:spPr/>
    </dgm:pt>
    <dgm:pt modelId="{D7CD4DB6-88DE-453A-B465-F1E8E81213D6}" type="pres">
      <dgm:prSet presAssocID="{323C50FB-4410-4BA1-B763-551E03662C58}" presName="compNode" presStyleCnt="0"/>
      <dgm:spPr/>
    </dgm:pt>
    <dgm:pt modelId="{59C61754-1860-48B0-964F-636E44113430}" type="pres">
      <dgm:prSet presAssocID="{323C50FB-4410-4BA1-B763-551E03662C58}" presName="bgRect" presStyleLbl="bgShp" presStyleIdx="1" presStyleCnt="4"/>
      <dgm:spPr/>
    </dgm:pt>
    <dgm:pt modelId="{B9E1BA84-4915-4761-A27D-26F7B2A46395}" type="pres">
      <dgm:prSet presAssocID="{323C50FB-4410-4BA1-B763-551E03662C5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B5528D0E-926E-40DC-996F-29F532D1C803}" type="pres">
      <dgm:prSet presAssocID="{323C50FB-4410-4BA1-B763-551E03662C58}" presName="spaceRect" presStyleCnt="0"/>
      <dgm:spPr/>
    </dgm:pt>
    <dgm:pt modelId="{5CADB24C-5EEE-4AAB-8FB2-D3A75D02F515}" type="pres">
      <dgm:prSet presAssocID="{323C50FB-4410-4BA1-B763-551E03662C58}" presName="parTx" presStyleLbl="revTx" presStyleIdx="2" presStyleCnt="8">
        <dgm:presLayoutVars>
          <dgm:chMax val="0"/>
          <dgm:chPref val="0"/>
        </dgm:presLayoutVars>
      </dgm:prSet>
      <dgm:spPr/>
    </dgm:pt>
    <dgm:pt modelId="{0D4E6D7B-03A8-4155-8FC2-09D7A0B68B06}" type="pres">
      <dgm:prSet presAssocID="{323C50FB-4410-4BA1-B763-551E03662C58}" presName="desTx" presStyleLbl="revTx" presStyleIdx="3" presStyleCnt="8">
        <dgm:presLayoutVars/>
      </dgm:prSet>
      <dgm:spPr/>
    </dgm:pt>
    <dgm:pt modelId="{7F5A5B5B-6D27-4B9A-B115-8261C661632A}" type="pres">
      <dgm:prSet presAssocID="{E658DFB4-0575-457C-B13C-CA94E8D61B2C}" presName="sibTrans" presStyleCnt="0"/>
      <dgm:spPr/>
    </dgm:pt>
    <dgm:pt modelId="{28D75C6C-B8C5-411E-97FD-709E99D54E1F}" type="pres">
      <dgm:prSet presAssocID="{05544DA6-C801-45F5-9A6E-CAB94820F7CA}" presName="compNode" presStyleCnt="0"/>
      <dgm:spPr/>
    </dgm:pt>
    <dgm:pt modelId="{A8346DAC-4904-4387-82C8-E25B750EA3FA}" type="pres">
      <dgm:prSet presAssocID="{05544DA6-C801-45F5-9A6E-CAB94820F7CA}" presName="bgRect" presStyleLbl="bgShp" presStyleIdx="2" presStyleCnt="4"/>
      <dgm:spPr/>
    </dgm:pt>
    <dgm:pt modelId="{D496DBB8-B6C6-4221-A6AA-C98779FC23AC}" type="pres">
      <dgm:prSet presAssocID="{05544DA6-C801-45F5-9A6E-CAB94820F7C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3586F2F7-3672-4680-9D86-EC0863E22870}" type="pres">
      <dgm:prSet presAssocID="{05544DA6-C801-45F5-9A6E-CAB94820F7CA}" presName="spaceRect" presStyleCnt="0"/>
      <dgm:spPr/>
    </dgm:pt>
    <dgm:pt modelId="{D578AF82-0806-4EB9-81C1-D7DFA405B830}" type="pres">
      <dgm:prSet presAssocID="{05544DA6-C801-45F5-9A6E-CAB94820F7CA}" presName="parTx" presStyleLbl="revTx" presStyleIdx="4" presStyleCnt="8">
        <dgm:presLayoutVars>
          <dgm:chMax val="0"/>
          <dgm:chPref val="0"/>
        </dgm:presLayoutVars>
      </dgm:prSet>
      <dgm:spPr/>
    </dgm:pt>
    <dgm:pt modelId="{A0BC2276-4959-1942-995F-FEABCA818D5B}" type="pres">
      <dgm:prSet presAssocID="{05544DA6-C801-45F5-9A6E-CAB94820F7CA}" presName="desTx" presStyleLbl="revTx" presStyleIdx="5" presStyleCnt="8">
        <dgm:presLayoutVars/>
      </dgm:prSet>
      <dgm:spPr/>
    </dgm:pt>
    <dgm:pt modelId="{CC4FF335-4196-4A02-993C-212FA9A1155B}" type="pres">
      <dgm:prSet presAssocID="{133D45AA-CA07-49CF-8DF1-0CCADD879654}" presName="sibTrans" presStyleCnt="0"/>
      <dgm:spPr/>
    </dgm:pt>
    <dgm:pt modelId="{507417A5-5BBC-4883-AD1B-9371F0CA4830}" type="pres">
      <dgm:prSet presAssocID="{EEF9B3F6-7C90-4AAB-B485-2F8BA9D22232}" presName="compNode" presStyleCnt="0"/>
      <dgm:spPr/>
    </dgm:pt>
    <dgm:pt modelId="{AC9014D0-D69A-46A9-94B0-5CA5877E720F}" type="pres">
      <dgm:prSet presAssocID="{EEF9B3F6-7C90-4AAB-B485-2F8BA9D22232}" presName="bgRect" presStyleLbl="bgShp" presStyleIdx="3" presStyleCnt="4"/>
      <dgm:spPr/>
    </dgm:pt>
    <dgm:pt modelId="{3C09D038-066B-4EB9-8C35-0BFE5CEB5AAF}" type="pres">
      <dgm:prSet presAssocID="{EEF9B3F6-7C90-4AAB-B485-2F8BA9D22232}" presName="iconRect" presStyleLbl="node1" presStyleIdx="3" presStyleCnt="4"/>
      <dgm:spPr>
        <a:prstGeom prst="mathMultiply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7AFCF01C-144C-4D5A-9189-9B7782DFD25C}" type="pres">
      <dgm:prSet presAssocID="{EEF9B3F6-7C90-4AAB-B485-2F8BA9D22232}" presName="spaceRect" presStyleCnt="0"/>
      <dgm:spPr/>
    </dgm:pt>
    <dgm:pt modelId="{83B9F67B-122A-4368-B647-9CCFA217AA7E}" type="pres">
      <dgm:prSet presAssocID="{EEF9B3F6-7C90-4AAB-B485-2F8BA9D22232}" presName="parTx" presStyleLbl="revTx" presStyleIdx="6" presStyleCnt="8">
        <dgm:presLayoutVars>
          <dgm:chMax val="0"/>
          <dgm:chPref val="0"/>
        </dgm:presLayoutVars>
      </dgm:prSet>
      <dgm:spPr/>
    </dgm:pt>
    <dgm:pt modelId="{09626A61-6253-594B-9BC3-97F2B5569CC5}" type="pres">
      <dgm:prSet presAssocID="{EEF9B3F6-7C90-4AAB-B485-2F8BA9D22232}" presName="desTx" presStyleLbl="revTx" presStyleIdx="7" presStyleCnt="8">
        <dgm:presLayoutVars/>
      </dgm:prSet>
      <dgm:spPr/>
    </dgm:pt>
  </dgm:ptLst>
  <dgm:cxnLst>
    <dgm:cxn modelId="{6BA2DF00-8961-4D2B-B594-774B32BB7A66}" srcId="{41818BB1-C2B7-42FB-B9C8-E4ADC061A1E3}" destId="{323C50FB-4410-4BA1-B763-551E03662C58}" srcOrd="1" destOrd="0" parTransId="{7C8B9824-29DA-4145-9928-CB53B5C1AC0E}" sibTransId="{E658DFB4-0575-457C-B13C-CA94E8D61B2C}"/>
    <dgm:cxn modelId="{3F1BFA04-06AE-4A77-B757-3CBF66C83C2E}" type="presOf" srcId="{4AFBBC91-918F-4476-A441-438B59DF2129}" destId="{0D4E6D7B-03A8-4155-8FC2-09D7A0B68B06}" srcOrd="0" destOrd="1" presId="urn:microsoft.com/office/officeart/2018/2/layout/IconVerticalSolidList"/>
    <dgm:cxn modelId="{2F575511-5BEB-4894-BC1D-EEA0567AC7BF}" type="presOf" srcId="{7B65B440-9334-40E7-B924-A32E761B5DD4}" destId="{0D4E6D7B-03A8-4155-8FC2-09D7A0B68B06}" srcOrd="0" destOrd="2" presId="urn:microsoft.com/office/officeart/2018/2/layout/IconVerticalSolidList"/>
    <dgm:cxn modelId="{FF42DE17-A06E-8248-A253-E2E6D018FFC9}" srcId="{EEF9B3F6-7C90-4AAB-B485-2F8BA9D22232}" destId="{36E91109-AE00-9F4D-956A-921A71DAA8F6}" srcOrd="0" destOrd="0" parTransId="{51466357-3DE9-E342-9058-D9EE220C063D}" sibTransId="{6FCA57E5-B0A3-F74D-8B3A-61B21A5B8F90}"/>
    <dgm:cxn modelId="{16E65F1A-FD37-4525-B6C0-A37B1840C6B2}" type="presOf" srcId="{4AF789C3-9251-44E6-9112-6159CF3A65D7}" destId="{0D4E6D7B-03A8-4155-8FC2-09D7A0B68B06}" srcOrd="0" destOrd="0" presId="urn:microsoft.com/office/officeart/2018/2/layout/IconVerticalSolidList"/>
    <dgm:cxn modelId="{DB0B5E1B-487D-4493-8C4E-FAFBF1F89505}" type="presOf" srcId="{323C50FB-4410-4BA1-B763-551E03662C58}" destId="{5CADB24C-5EEE-4AAB-8FB2-D3A75D02F515}" srcOrd="0" destOrd="0" presId="urn:microsoft.com/office/officeart/2018/2/layout/IconVerticalSolidList"/>
    <dgm:cxn modelId="{69B5D01E-1189-6449-AA6F-5BD6F3C683FE}" srcId="{BEAB50D9-5E5D-4998-A9F3-DF3B7872B0ED}" destId="{60673BE3-4257-3441-BEC8-7B0F5C887F63}" srcOrd="1" destOrd="0" parTransId="{DF3371DD-BB19-D54F-B134-A854F316A77E}" sibTransId="{14F1540A-4BEF-AC42-9DC2-EBDDD4CA0E89}"/>
    <dgm:cxn modelId="{A9C32020-DF1D-CF43-ADB1-52F0D1728809}" type="presOf" srcId="{F673A075-0CF3-F64E-8CBA-A6FEA1F43FB4}" destId="{A0BC2276-4959-1942-995F-FEABCA818D5B}" srcOrd="0" destOrd="0" presId="urn:microsoft.com/office/officeart/2018/2/layout/IconVerticalSolidList"/>
    <dgm:cxn modelId="{A0BFFE37-AC82-974F-A27F-B0F14DE848DA}" srcId="{BEAB50D9-5E5D-4998-A9F3-DF3B7872B0ED}" destId="{684CB637-3C29-564D-87F8-595172EDB755}" srcOrd="0" destOrd="0" parTransId="{0B8A1A3D-0651-864A-AF26-CBA933A9EB51}" sibTransId="{E1EF8AF3-E877-0E4D-9AEA-4C4283CD88DF}"/>
    <dgm:cxn modelId="{A21A7840-8641-469F-9F99-3CA1911AEAE0}" srcId="{323C50FB-4410-4BA1-B763-551E03662C58}" destId="{7B65B440-9334-40E7-B924-A32E761B5DD4}" srcOrd="2" destOrd="0" parTransId="{E5F3F03A-9898-46FF-9AE3-F725A277490E}" sibTransId="{A80EB2CD-0EAD-4BDD-A26F-4A73C08BA26C}"/>
    <dgm:cxn modelId="{8E117D42-6CB6-4AA3-BFC8-A26C0B711A8F}" type="presOf" srcId="{40802905-E4BE-49B6-AE81-B046BB778B67}" destId="{0D4E6D7B-03A8-4155-8FC2-09D7A0B68B06}" srcOrd="0" destOrd="3" presId="urn:microsoft.com/office/officeart/2018/2/layout/IconVerticalSolidList"/>
    <dgm:cxn modelId="{18E83247-80E8-4C6E-944C-1D05BD66BAA7}" srcId="{41818BB1-C2B7-42FB-B9C8-E4ADC061A1E3}" destId="{EEF9B3F6-7C90-4AAB-B485-2F8BA9D22232}" srcOrd="3" destOrd="0" parTransId="{5E17E77D-04BD-4F68-9323-47296DCB8959}" sibTransId="{A1CA7B3B-D351-46E6-9985-9D1B523CD4FE}"/>
    <dgm:cxn modelId="{F752F857-B024-401A-8703-60802B995E3E}" srcId="{41818BB1-C2B7-42FB-B9C8-E4ADC061A1E3}" destId="{BEAB50D9-5E5D-4998-A9F3-DF3B7872B0ED}" srcOrd="0" destOrd="0" parTransId="{4BB45ACA-903B-4900-AA12-D8D37D4D796F}" sibTransId="{28BA28FB-9ABA-4308-979E-21B36E756796}"/>
    <dgm:cxn modelId="{79D32565-6246-4F5D-BE5D-47F20DD49B07}" srcId="{323C50FB-4410-4BA1-B763-551E03662C58}" destId="{4AFBBC91-918F-4476-A441-438B59DF2129}" srcOrd="1" destOrd="0" parTransId="{85F2E0B8-BC20-4E41-A6EF-B2E2102E5F70}" sibTransId="{6472E25F-20F8-4E3A-A592-DEB619DE6C8B}"/>
    <dgm:cxn modelId="{8C217377-F33B-4DFF-8B1E-90559A099039}" type="presOf" srcId="{41818BB1-C2B7-42FB-B9C8-E4ADC061A1E3}" destId="{8B6E3949-5D2B-4C65-AF2B-0C121005957F}" srcOrd="0" destOrd="0" presId="urn:microsoft.com/office/officeart/2018/2/layout/IconVerticalSolidList"/>
    <dgm:cxn modelId="{115A948F-87B2-0E4F-93E9-FE718C3DE1AE}" srcId="{05544DA6-C801-45F5-9A6E-CAB94820F7CA}" destId="{F673A075-0CF3-F64E-8CBA-A6FEA1F43FB4}" srcOrd="0" destOrd="0" parTransId="{F71DA442-BBDD-3944-BF70-FD4C6D28430D}" sibTransId="{BD253712-C805-B946-A1BF-1DD99966B175}"/>
    <dgm:cxn modelId="{B72C7CA1-C924-2C44-896F-A4714759D32B}" type="presOf" srcId="{36E91109-AE00-9F4D-956A-921A71DAA8F6}" destId="{09626A61-6253-594B-9BC3-97F2B5569CC5}" srcOrd="0" destOrd="0" presId="urn:microsoft.com/office/officeart/2018/2/layout/IconVerticalSolidList"/>
    <dgm:cxn modelId="{4CD0CCB4-4799-3947-97D7-C9D21B631EE6}" type="presOf" srcId="{684CB637-3C29-564D-87F8-595172EDB755}" destId="{8E44260D-B67B-7547-AF22-79DE05072BEF}" srcOrd="0" destOrd="0" presId="urn:microsoft.com/office/officeart/2018/2/layout/IconVerticalSolidList"/>
    <dgm:cxn modelId="{91D9BABA-937A-4CD0-BEBA-FCB6236C049A}" type="presOf" srcId="{BEAB50D9-5E5D-4998-A9F3-DF3B7872B0ED}" destId="{DB73F03F-81CF-47C5-AAE9-3D866D690099}" srcOrd="0" destOrd="0" presId="urn:microsoft.com/office/officeart/2018/2/layout/IconVerticalSolidList"/>
    <dgm:cxn modelId="{673673D4-0955-9B43-BCC3-7D1477D37629}" srcId="{05544DA6-C801-45F5-9A6E-CAB94820F7CA}" destId="{2D804449-8E39-2B4C-9106-E5D18793D146}" srcOrd="1" destOrd="0" parTransId="{9F39960E-41F4-BA46-9059-E6CE9F0FD6D8}" sibTransId="{8C310458-8EEF-504E-838D-2EB88003A68E}"/>
    <dgm:cxn modelId="{E47B17D5-5A6F-B54E-8A19-6985B00F27BB}" type="presOf" srcId="{60673BE3-4257-3441-BEC8-7B0F5C887F63}" destId="{8E44260D-B67B-7547-AF22-79DE05072BEF}" srcOrd="0" destOrd="1" presId="urn:microsoft.com/office/officeart/2018/2/layout/IconVerticalSolidList"/>
    <dgm:cxn modelId="{A6D659E1-F48F-4491-9614-41AC28801C4A}" srcId="{323C50FB-4410-4BA1-B763-551E03662C58}" destId="{4AF789C3-9251-44E6-9112-6159CF3A65D7}" srcOrd="0" destOrd="0" parTransId="{02CD5B17-4CE8-4A29-8142-9EB3817C102F}" sibTransId="{13AE2AFE-EAEE-417F-B0DE-BF7988FC6D1B}"/>
    <dgm:cxn modelId="{1646ABEC-1779-8548-8E09-F4751DB143B8}" type="presOf" srcId="{2D804449-8E39-2B4C-9106-E5D18793D146}" destId="{A0BC2276-4959-1942-995F-FEABCA818D5B}" srcOrd="0" destOrd="1" presId="urn:microsoft.com/office/officeart/2018/2/layout/IconVerticalSolidList"/>
    <dgm:cxn modelId="{916B03F7-EEBB-4069-9823-8CD064A80A5F}" srcId="{323C50FB-4410-4BA1-B763-551E03662C58}" destId="{40802905-E4BE-49B6-AE81-B046BB778B67}" srcOrd="3" destOrd="0" parTransId="{53BF7A28-B7EB-43A6-9ACA-F0498AEE99CD}" sibTransId="{D0088B66-1509-40B3-8B16-521C25C18957}"/>
    <dgm:cxn modelId="{25BCE0F9-B5B5-4567-B405-A6C54929CB9D}" srcId="{41818BB1-C2B7-42FB-B9C8-E4ADC061A1E3}" destId="{05544DA6-C801-45F5-9A6E-CAB94820F7CA}" srcOrd="2" destOrd="0" parTransId="{BC57856A-6A67-4A18-847B-A31FDCFEFD7B}" sibTransId="{133D45AA-CA07-49CF-8DF1-0CCADD879654}"/>
    <dgm:cxn modelId="{880A09FB-D326-414C-ABB5-EAA7DCD9494E}" type="presOf" srcId="{05544DA6-C801-45F5-9A6E-CAB94820F7CA}" destId="{D578AF82-0806-4EB9-81C1-D7DFA405B830}" srcOrd="0" destOrd="0" presId="urn:microsoft.com/office/officeart/2018/2/layout/IconVerticalSolidList"/>
    <dgm:cxn modelId="{6D6F91FE-A8FB-48FE-8D38-E55282A14A5E}" type="presOf" srcId="{EEF9B3F6-7C90-4AAB-B485-2F8BA9D22232}" destId="{83B9F67B-122A-4368-B647-9CCFA217AA7E}" srcOrd="0" destOrd="0" presId="urn:microsoft.com/office/officeart/2018/2/layout/IconVerticalSolidList"/>
    <dgm:cxn modelId="{6704D0A2-522C-4903-9933-E1522D76455C}" type="presParOf" srcId="{8B6E3949-5D2B-4C65-AF2B-0C121005957F}" destId="{AE8B134F-C207-4DBE-A199-D687D04685AF}" srcOrd="0" destOrd="0" presId="urn:microsoft.com/office/officeart/2018/2/layout/IconVerticalSolidList"/>
    <dgm:cxn modelId="{3C79008E-D531-4B70-86C1-61796C78321C}" type="presParOf" srcId="{AE8B134F-C207-4DBE-A199-D687D04685AF}" destId="{9BCC8067-8FFE-491D-B1BA-FFD6134FD838}" srcOrd="0" destOrd="0" presId="urn:microsoft.com/office/officeart/2018/2/layout/IconVerticalSolidList"/>
    <dgm:cxn modelId="{AF609A6C-F0FB-4964-AAE8-C8DF16F87485}" type="presParOf" srcId="{AE8B134F-C207-4DBE-A199-D687D04685AF}" destId="{117ABDB6-3C63-40F1-A87F-A94BD02114A3}" srcOrd="1" destOrd="0" presId="urn:microsoft.com/office/officeart/2018/2/layout/IconVerticalSolidList"/>
    <dgm:cxn modelId="{B1A2A0C1-1AB2-42C2-87A1-F771E4CFBBE2}" type="presParOf" srcId="{AE8B134F-C207-4DBE-A199-D687D04685AF}" destId="{9323F436-A055-496F-B884-2C81EE244FD0}" srcOrd="2" destOrd="0" presId="urn:microsoft.com/office/officeart/2018/2/layout/IconVerticalSolidList"/>
    <dgm:cxn modelId="{6B411836-59C8-487A-8049-F565EEF1ACD2}" type="presParOf" srcId="{AE8B134F-C207-4DBE-A199-D687D04685AF}" destId="{DB73F03F-81CF-47C5-AAE9-3D866D690099}" srcOrd="3" destOrd="0" presId="urn:microsoft.com/office/officeart/2018/2/layout/IconVerticalSolidList"/>
    <dgm:cxn modelId="{5A3C11E3-DC0D-9042-8743-2906EFC3847B}" type="presParOf" srcId="{AE8B134F-C207-4DBE-A199-D687D04685AF}" destId="{8E44260D-B67B-7547-AF22-79DE05072BEF}" srcOrd="4" destOrd="0" presId="urn:microsoft.com/office/officeart/2018/2/layout/IconVerticalSolidList"/>
    <dgm:cxn modelId="{61CD69C3-DCDC-4CBD-8DAC-1971255EC1F2}" type="presParOf" srcId="{8B6E3949-5D2B-4C65-AF2B-0C121005957F}" destId="{3D2F10B6-0393-4585-8B56-64EFE2CE255C}" srcOrd="1" destOrd="0" presId="urn:microsoft.com/office/officeart/2018/2/layout/IconVerticalSolidList"/>
    <dgm:cxn modelId="{9699DD74-E6A2-4AE1-861E-125AB220821E}" type="presParOf" srcId="{8B6E3949-5D2B-4C65-AF2B-0C121005957F}" destId="{D7CD4DB6-88DE-453A-B465-F1E8E81213D6}" srcOrd="2" destOrd="0" presId="urn:microsoft.com/office/officeart/2018/2/layout/IconVerticalSolidList"/>
    <dgm:cxn modelId="{5E3C4077-F01D-4099-992E-38D5F6D20772}" type="presParOf" srcId="{D7CD4DB6-88DE-453A-B465-F1E8E81213D6}" destId="{59C61754-1860-48B0-964F-636E44113430}" srcOrd="0" destOrd="0" presId="urn:microsoft.com/office/officeart/2018/2/layout/IconVerticalSolidList"/>
    <dgm:cxn modelId="{ED268E87-8CE8-44B3-BFD0-B68663C09D27}" type="presParOf" srcId="{D7CD4DB6-88DE-453A-B465-F1E8E81213D6}" destId="{B9E1BA84-4915-4761-A27D-26F7B2A46395}" srcOrd="1" destOrd="0" presId="urn:microsoft.com/office/officeart/2018/2/layout/IconVerticalSolidList"/>
    <dgm:cxn modelId="{F6875310-B5FC-4B66-A9E8-69B33E4C937C}" type="presParOf" srcId="{D7CD4DB6-88DE-453A-B465-F1E8E81213D6}" destId="{B5528D0E-926E-40DC-996F-29F532D1C803}" srcOrd="2" destOrd="0" presId="urn:microsoft.com/office/officeart/2018/2/layout/IconVerticalSolidList"/>
    <dgm:cxn modelId="{3F862F76-643F-4766-B118-E3680E92B295}" type="presParOf" srcId="{D7CD4DB6-88DE-453A-B465-F1E8E81213D6}" destId="{5CADB24C-5EEE-4AAB-8FB2-D3A75D02F515}" srcOrd="3" destOrd="0" presId="urn:microsoft.com/office/officeart/2018/2/layout/IconVerticalSolidList"/>
    <dgm:cxn modelId="{D1B7BC1F-B160-469F-8336-CF977D79B85C}" type="presParOf" srcId="{D7CD4DB6-88DE-453A-B465-F1E8E81213D6}" destId="{0D4E6D7B-03A8-4155-8FC2-09D7A0B68B06}" srcOrd="4" destOrd="0" presId="urn:microsoft.com/office/officeart/2018/2/layout/IconVerticalSolidList"/>
    <dgm:cxn modelId="{849AD309-8373-448B-A501-90BBA42C6BC1}" type="presParOf" srcId="{8B6E3949-5D2B-4C65-AF2B-0C121005957F}" destId="{7F5A5B5B-6D27-4B9A-B115-8261C661632A}" srcOrd="3" destOrd="0" presId="urn:microsoft.com/office/officeart/2018/2/layout/IconVerticalSolidList"/>
    <dgm:cxn modelId="{93389784-794D-4A48-BB30-C94FB93FF8F5}" type="presParOf" srcId="{8B6E3949-5D2B-4C65-AF2B-0C121005957F}" destId="{28D75C6C-B8C5-411E-97FD-709E99D54E1F}" srcOrd="4" destOrd="0" presId="urn:microsoft.com/office/officeart/2018/2/layout/IconVerticalSolidList"/>
    <dgm:cxn modelId="{0BACBE66-3910-4D5C-850F-31D1D220E55D}" type="presParOf" srcId="{28D75C6C-B8C5-411E-97FD-709E99D54E1F}" destId="{A8346DAC-4904-4387-82C8-E25B750EA3FA}" srcOrd="0" destOrd="0" presId="urn:microsoft.com/office/officeart/2018/2/layout/IconVerticalSolidList"/>
    <dgm:cxn modelId="{11FAF788-DD94-4CFA-9984-279E78B3C82B}" type="presParOf" srcId="{28D75C6C-B8C5-411E-97FD-709E99D54E1F}" destId="{D496DBB8-B6C6-4221-A6AA-C98779FC23AC}" srcOrd="1" destOrd="0" presId="urn:microsoft.com/office/officeart/2018/2/layout/IconVerticalSolidList"/>
    <dgm:cxn modelId="{8C927366-207E-45A7-94D4-58CF2E3408D9}" type="presParOf" srcId="{28D75C6C-B8C5-411E-97FD-709E99D54E1F}" destId="{3586F2F7-3672-4680-9D86-EC0863E22870}" srcOrd="2" destOrd="0" presId="urn:microsoft.com/office/officeart/2018/2/layout/IconVerticalSolidList"/>
    <dgm:cxn modelId="{F552F058-15BF-4B21-9217-0EB487BC8B49}" type="presParOf" srcId="{28D75C6C-B8C5-411E-97FD-709E99D54E1F}" destId="{D578AF82-0806-4EB9-81C1-D7DFA405B830}" srcOrd="3" destOrd="0" presId="urn:microsoft.com/office/officeart/2018/2/layout/IconVerticalSolidList"/>
    <dgm:cxn modelId="{6E26EB93-3BC1-664B-BCC0-78E58BDBB101}" type="presParOf" srcId="{28D75C6C-B8C5-411E-97FD-709E99D54E1F}" destId="{A0BC2276-4959-1942-995F-FEABCA818D5B}" srcOrd="4" destOrd="0" presId="urn:microsoft.com/office/officeart/2018/2/layout/IconVerticalSolidList"/>
    <dgm:cxn modelId="{F7B9D97D-9BF5-4C45-A06F-49B4B60B245D}" type="presParOf" srcId="{8B6E3949-5D2B-4C65-AF2B-0C121005957F}" destId="{CC4FF335-4196-4A02-993C-212FA9A1155B}" srcOrd="5" destOrd="0" presId="urn:microsoft.com/office/officeart/2018/2/layout/IconVerticalSolidList"/>
    <dgm:cxn modelId="{083B8B0B-7517-4C22-A61B-933137197E9B}" type="presParOf" srcId="{8B6E3949-5D2B-4C65-AF2B-0C121005957F}" destId="{507417A5-5BBC-4883-AD1B-9371F0CA4830}" srcOrd="6" destOrd="0" presId="urn:microsoft.com/office/officeart/2018/2/layout/IconVerticalSolidList"/>
    <dgm:cxn modelId="{1DBBB076-9982-4565-87E3-4FCA35FF188D}" type="presParOf" srcId="{507417A5-5BBC-4883-AD1B-9371F0CA4830}" destId="{AC9014D0-D69A-46A9-94B0-5CA5877E720F}" srcOrd="0" destOrd="0" presId="urn:microsoft.com/office/officeart/2018/2/layout/IconVerticalSolidList"/>
    <dgm:cxn modelId="{A496020A-5F31-446F-9287-1B447E8403B0}" type="presParOf" srcId="{507417A5-5BBC-4883-AD1B-9371F0CA4830}" destId="{3C09D038-066B-4EB9-8C35-0BFE5CEB5AAF}" srcOrd="1" destOrd="0" presId="urn:microsoft.com/office/officeart/2018/2/layout/IconVerticalSolidList"/>
    <dgm:cxn modelId="{9D5D6170-8505-4FFA-9F40-9958387F4E6C}" type="presParOf" srcId="{507417A5-5BBC-4883-AD1B-9371F0CA4830}" destId="{7AFCF01C-144C-4D5A-9189-9B7782DFD25C}" srcOrd="2" destOrd="0" presId="urn:microsoft.com/office/officeart/2018/2/layout/IconVerticalSolidList"/>
    <dgm:cxn modelId="{0AA2C176-5D32-4947-98C7-64D1C539BE77}" type="presParOf" srcId="{507417A5-5BBC-4883-AD1B-9371F0CA4830}" destId="{83B9F67B-122A-4368-B647-9CCFA217AA7E}" srcOrd="3" destOrd="0" presId="urn:microsoft.com/office/officeart/2018/2/layout/IconVerticalSolidList"/>
    <dgm:cxn modelId="{092CB566-C493-8C45-A514-3A72DA3A819C}" type="presParOf" srcId="{507417A5-5BBC-4883-AD1B-9371F0CA4830}" destId="{09626A61-6253-594B-9BC3-97F2B5569CC5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271973E-42F6-40AD-91CC-885CB568E881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D258FC93-52C2-490F-BE1C-15F63D89D4E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The “So what” Question</a:t>
          </a:r>
        </a:p>
      </dgm:t>
    </dgm:pt>
    <dgm:pt modelId="{E829E33A-2933-47C0-A086-CE5F7D56EC84}" type="parTrans" cxnId="{E70C9406-63B7-4C1C-8AAF-3DED83B8C1F9}">
      <dgm:prSet/>
      <dgm:spPr/>
      <dgm:t>
        <a:bodyPr/>
        <a:lstStyle/>
        <a:p>
          <a:endParaRPr lang="en-US"/>
        </a:p>
      </dgm:t>
    </dgm:pt>
    <dgm:pt modelId="{A2D3D80B-009E-4333-838E-6A07CE5732FE}" type="sibTrans" cxnId="{E70C9406-63B7-4C1C-8AAF-3DED83B8C1F9}">
      <dgm:prSet/>
      <dgm:spPr/>
      <dgm:t>
        <a:bodyPr/>
        <a:lstStyle/>
        <a:p>
          <a:endParaRPr lang="en-US"/>
        </a:p>
      </dgm:t>
    </dgm:pt>
    <dgm:pt modelId="{8EE16122-4C1E-4DD0-8EA1-CADD8B167EE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Why should they fund “this”</a:t>
          </a:r>
        </a:p>
      </dgm:t>
    </dgm:pt>
    <dgm:pt modelId="{7E2567CD-523D-448D-9F02-BD73A1ABB6DB}" type="parTrans" cxnId="{7173B5A4-B9D0-4C32-9AB5-0DFCCBD0A760}">
      <dgm:prSet/>
      <dgm:spPr/>
      <dgm:t>
        <a:bodyPr/>
        <a:lstStyle/>
        <a:p>
          <a:endParaRPr lang="en-US"/>
        </a:p>
      </dgm:t>
    </dgm:pt>
    <dgm:pt modelId="{51E48938-D1A2-4840-AD1A-55A16FBA2224}" type="sibTrans" cxnId="{7173B5A4-B9D0-4C32-9AB5-0DFCCBD0A760}">
      <dgm:prSet/>
      <dgm:spPr/>
      <dgm:t>
        <a:bodyPr/>
        <a:lstStyle/>
        <a:p>
          <a:endParaRPr lang="en-US"/>
        </a:p>
      </dgm:t>
    </dgm:pt>
    <dgm:pt modelId="{642A0156-44AE-457F-8A0F-B6F892DA22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Why is your organization the one to do the work</a:t>
          </a:r>
        </a:p>
        <a:p>
          <a:pPr>
            <a:lnSpc>
              <a:spcPct val="100000"/>
            </a:lnSpc>
          </a:pPr>
          <a:endParaRPr lang="en-US" dirty="0"/>
        </a:p>
      </dgm:t>
    </dgm:pt>
    <dgm:pt modelId="{0559E38C-1E00-46E5-BD56-1E121F5B7991}" type="parTrans" cxnId="{6FBB8495-3F9B-4F92-B708-C87B400CF779}">
      <dgm:prSet/>
      <dgm:spPr/>
      <dgm:t>
        <a:bodyPr/>
        <a:lstStyle/>
        <a:p>
          <a:endParaRPr lang="en-US"/>
        </a:p>
      </dgm:t>
    </dgm:pt>
    <dgm:pt modelId="{B943011A-F796-4963-B12E-EEB8BCA5C0AD}" type="sibTrans" cxnId="{6FBB8495-3F9B-4F92-B708-C87B400CF779}">
      <dgm:prSet/>
      <dgm:spPr/>
      <dgm:t>
        <a:bodyPr/>
        <a:lstStyle/>
        <a:p>
          <a:endParaRPr lang="en-US"/>
        </a:p>
      </dgm:t>
    </dgm:pt>
    <dgm:pt modelId="{2578E2CD-EF1A-4842-A66F-8D30FE53678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Convince the reviewer that you know what you’re talking about</a:t>
          </a:r>
        </a:p>
      </dgm:t>
    </dgm:pt>
    <dgm:pt modelId="{3FCB3B73-F686-4C09-8C61-E7133447E4B6}" type="parTrans" cxnId="{2A893E78-E7C4-4AE4-BD44-566DD0213752}">
      <dgm:prSet/>
      <dgm:spPr/>
      <dgm:t>
        <a:bodyPr/>
        <a:lstStyle/>
        <a:p>
          <a:endParaRPr lang="en-US"/>
        </a:p>
      </dgm:t>
    </dgm:pt>
    <dgm:pt modelId="{7FE52531-E4AB-42D6-96BA-DD5C58F73035}" type="sibTrans" cxnId="{2A893E78-E7C4-4AE4-BD44-566DD0213752}">
      <dgm:prSet/>
      <dgm:spPr/>
      <dgm:t>
        <a:bodyPr/>
        <a:lstStyle/>
        <a:p>
          <a:endParaRPr lang="en-US"/>
        </a:p>
      </dgm:t>
    </dgm:pt>
    <dgm:pt modelId="{311CC71D-06F0-4E3C-8C28-20FFA9DD2C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Organizational mission</a:t>
          </a:r>
        </a:p>
      </dgm:t>
    </dgm:pt>
    <dgm:pt modelId="{8F3E0CFC-FD25-48E3-A8A3-236EDF270979}" type="parTrans" cxnId="{43D6B3AE-3C8E-45E8-8C72-67C8DEC3A39F}">
      <dgm:prSet/>
      <dgm:spPr/>
      <dgm:t>
        <a:bodyPr/>
        <a:lstStyle/>
        <a:p>
          <a:endParaRPr lang="en-US"/>
        </a:p>
      </dgm:t>
    </dgm:pt>
    <dgm:pt modelId="{121DB5B4-9FC3-4EF8-83BF-B4745CC3F0F2}" type="sibTrans" cxnId="{43D6B3AE-3C8E-45E8-8C72-67C8DEC3A39F}">
      <dgm:prSet/>
      <dgm:spPr/>
      <dgm:t>
        <a:bodyPr/>
        <a:lstStyle/>
        <a:p>
          <a:endParaRPr lang="en-US"/>
        </a:p>
      </dgm:t>
    </dgm:pt>
    <dgm:pt modelId="{1491C77F-9C7D-4A55-B5EC-AF7354479E5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Capacity to do the work</a:t>
          </a:r>
        </a:p>
      </dgm:t>
    </dgm:pt>
    <dgm:pt modelId="{9CEA0550-D089-42A1-8B23-FEB73D3DEC07}" type="parTrans" cxnId="{299FA0B1-DF89-404B-B4D4-EACADE3597B3}">
      <dgm:prSet/>
      <dgm:spPr/>
      <dgm:t>
        <a:bodyPr/>
        <a:lstStyle/>
        <a:p>
          <a:endParaRPr lang="en-US"/>
        </a:p>
      </dgm:t>
    </dgm:pt>
    <dgm:pt modelId="{5F0E7CAA-9AE8-4A1B-A94C-02AC3F006AAB}" type="sibTrans" cxnId="{299FA0B1-DF89-404B-B4D4-EACADE3597B3}">
      <dgm:prSet/>
      <dgm:spPr/>
      <dgm:t>
        <a:bodyPr/>
        <a:lstStyle/>
        <a:p>
          <a:endParaRPr lang="en-US"/>
        </a:p>
      </dgm:t>
    </dgm:pt>
    <dgm:pt modelId="{BB81EB98-C70E-4303-8885-3A75BF1D007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Credibility in the field</a:t>
          </a:r>
        </a:p>
      </dgm:t>
    </dgm:pt>
    <dgm:pt modelId="{E66E77D5-19F5-4E28-9FAF-A6BF4101AD76}" type="parTrans" cxnId="{EF6AC052-B096-4E4A-BCAB-71E9CC3435E3}">
      <dgm:prSet/>
      <dgm:spPr/>
      <dgm:t>
        <a:bodyPr/>
        <a:lstStyle/>
        <a:p>
          <a:endParaRPr lang="en-US"/>
        </a:p>
      </dgm:t>
    </dgm:pt>
    <dgm:pt modelId="{0B2A0410-A040-4D9C-B5A4-F9039590B97E}" type="sibTrans" cxnId="{EF6AC052-B096-4E4A-BCAB-71E9CC3435E3}">
      <dgm:prSet/>
      <dgm:spPr/>
      <dgm:t>
        <a:bodyPr/>
        <a:lstStyle/>
        <a:p>
          <a:endParaRPr lang="en-US"/>
        </a:p>
      </dgm:t>
    </dgm:pt>
    <dgm:pt modelId="{14C2458B-E69C-4E06-89CD-1B8F69EC64A5}" type="pres">
      <dgm:prSet presAssocID="{4271973E-42F6-40AD-91CC-885CB568E881}" presName="root" presStyleCnt="0">
        <dgm:presLayoutVars>
          <dgm:dir/>
          <dgm:resizeHandles val="exact"/>
        </dgm:presLayoutVars>
      </dgm:prSet>
      <dgm:spPr/>
    </dgm:pt>
    <dgm:pt modelId="{F288A073-25CB-41F1-9442-E7DAB8C1F59F}" type="pres">
      <dgm:prSet presAssocID="{D258FC93-52C2-490F-BE1C-15F63D89D4E5}" presName="compNode" presStyleCnt="0"/>
      <dgm:spPr/>
    </dgm:pt>
    <dgm:pt modelId="{FBFF98DE-A0B0-4F40-96AB-547C9C509187}" type="pres">
      <dgm:prSet presAssocID="{D258FC93-52C2-490F-BE1C-15F63D89D4E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7B2C4C94-305B-4987-97E7-D1547E9DCF90}" type="pres">
      <dgm:prSet presAssocID="{D258FC93-52C2-490F-BE1C-15F63D89D4E5}" presName="iconSpace" presStyleCnt="0"/>
      <dgm:spPr/>
    </dgm:pt>
    <dgm:pt modelId="{B64DEB35-525A-4534-B3CE-DE191EB963B9}" type="pres">
      <dgm:prSet presAssocID="{D258FC93-52C2-490F-BE1C-15F63D89D4E5}" presName="parTx" presStyleLbl="revTx" presStyleIdx="0" presStyleCnt="4">
        <dgm:presLayoutVars>
          <dgm:chMax val="0"/>
          <dgm:chPref val="0"/>
        </dgm:presLayoutVars>
      </dgm:prSet>
      <dgm:spPr/>
    </dgm:pt>
    <dgm:pt modelId="{D6412AEF-6338-49F1-9EDA-147906608EBB}" type="pres">
      <dgm:prSet presAssocID="{D258FC93-52C2-490F-BE1C-15F63D89D4E5}" presName="txSpace" presStyleCnt="0"/>
      <dgm:spPr/>
    </dgm:pt>
    <dgm:pt modelId="{157F11C0-069F-4DDA-BDFE-BA2EF6F71DE0}" type="pres">
      <dgm:prSet presAssocID="{D258FC93-52C2-490F-BE1C-15F63D89D4E5}" presName="desTx" presStyleLbl="revTx" presStyleIdx="1" presStyleCnt="4">
        <dgm:presLayoutVars/>
      </dgm:prSet>
      <dgm:spPr/>
    </dgm:pt>
    <dgm:pt modelId="{727AF94D-9048-4030-8377-611722F2B558}" type="pres">
      <dgm:prSet presAssocID="{A2D3D80B-009E-4333-838E-6A07CE5732FE}" presName="sibTrans" presStyleCnt="0"/>
      <dgm:spPr/>
    </dgm:pt>
    <dgm:pt modelId="{B34EC51E-1AF6-48AE-98A7-026E08160B6A}" type="pres">
      <dgm:prSet presAssocID="{2578E2CD-EF1A-4842-A66F-8D30FE53678B}" presName="compNode" presStyleCnt="0"/>
      <dgm:spPr/>
    </dgm:pt>
    <dgm:pt modelId="{2B61C0D6-CBCC-4350-9604-35DD766EEFF2}" type="pres">
      <dgm:prSet presAssocID="{2578E2CD-EF1A-4842-A66F-8D30FE53678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766E9A85-45E0-474C-BB85-EF9822AE5DCA}" type="pres">
      <dgm:prSet presAssocID="{2578E2CD-EF1A-4842-A66F-8D30FE53678B}" presName="iconSpace" presStyleCnt="0"/>
      <dgm:spPr/>
    </dgm:pt>
    <dgm:pt modelId="{9F9CA68C-27E2-4FFB-BF6D-5D54DBFFEA66}" type="pres">
      <dgm:prSet presAssocID="{2578E2CD-EF1A-4842-A66F-8D30FE53678B}" presName="parTx" presStyleLbl="revTx" presStyleIdx="2" presStyleCnt="4">
        <dgm:presLayoutVars>
          <dgm:chMax val="0"/>
          <dgm:chPref val="0"/>
        </dgm:presLayoutVars>
      </dgm:prSet>
      <dgm:spPr/>
    </dgm:pt>
    <dgm:pt modelId="{24B87D63-1831-4AEA-9412-DB8301184911}" type="pres">
      <dgm:prSet presAssocID="{2578E2CD-EF1A-4842-A66F-8D30FE53678B}" presName="txSpace" presStyleCnt="0"/>
      <dgm:spPr/>
    </dgm:pt>
    <dgm:pt modelId="{F5A36B5C-E3E8-478A-B8CF-9F798255DF80}" type="pres">
      <dgm:prSet presAssocID="{2578E2CD-EF1A-4842-A66F-8D30FE53678B}" presName="desTx" presStyleLbl="revTx" presStyleIdx="3" presStyleCnt="4">
        <dgm:presLayoutVars/>
      </dgm:prSet>
      <dgm:spPr/>
    </dgm:pt>
  </dgm:ptLst>
  <dgm:cxnLst>
    <dgm:cxn modelId="{E70C9406-63B7-4C1C-8AAF-3DED83B8C1F9}" srcId="{4271973E-42F6-40AD-91CC-885CB568E881}" destId="{D258FC93-52C2-490F-BE1C-15F63D89D4E5}" srcOrd="0" destOrd="0" parTransId="{E829E33A-2933-47C0-A086-CE5F7D56EC84}" sibTransId="{A2D3D80B-009E-4333-838E-6A07CE5732FE}"/>
    <dgm:cxn modelId="{77BA3922-CD04-49C6-A911-9C97BB4627E7}" type="presOf" srcId="{BB81EB98-C70E-4303-8885-3A75BF1D007C}" destId="{F5A36B5C-E3E8-478A-B8CF-9F798255DF80}" srcOrd="0" destOrd="2" presId="urn:microsoft.com/office/officeart/2018/2/layout/IconLabelDescriptionList"/>
    <dgm:cxn modelId="{09AA3027-3B11-43D4-9FD2-E880DA362B7E}" type="presOf" srcId="{2578E2CD-EF1A-4842-A66F-8D30FE53678B}" destId="{9F9CA68C-27E2-4FFB-BF6D-5D54DBFFEA66}" srcOrd="0" destOrd="0" presId="urn:microsoft.com/office/officeart/2018/2/layout/IconLabelDescriptionList"/>
    <dgm:cxn modelId="{60BCD02B-4764-4278-9BAF-013793F74840}" type="presOf" srcId="{1491C77F-9C7D-4A55-B5EC-AF7354479E53}" destId="{F5A36B5C-E3E8-478A-B8CF-9F798255DF80}" srcOrd="0" destOrd="1" presId="urn:microsoft.com/office/officeart/2018/2/layout/IconLabelDescriptionList"/>
    <dgm:cxn modelId="{EF6AC052-B096-4E4A-BCAB-71E9CC3435E3}" srcId="{2578E2CD-EF1A-4842-A66F-8D30FE53678B}" destId="{BB81EB98-C70E-4303-8885-3A75BF1D007C}" srcOrd="2" destOrd="0" parTransId="{E66E77D5-19F5-4E28-9FAF-A6BF4101AD76}" sibTransId="{0B2A0410-A040-4D9C-B5A4-F9039590B97E}"/>
    <dgm:cxn modelId="{49927D72-A1BC-4A1F-8822-552A5C9D147E}" type="presOf" srcId="{311CC71D-06F0-4E3C-8C28-20FFA9DD2C35}" destId="{F5A36B5C-E3E8-478A-B8CF-9F798255DF80}" srcOrd="0" destOrd="0" presId="urn:microsoft.com/office/officeart/2018/2/layout/IconLabelDescriptionList"/>
    <dgm:cxn modelId="{2A893E78-E7C4-4AE4-BD44-566DD0213752}" srcId="{4271973E-42F6-40AD-91CC-885CB568E881}" destId="{2578E2CD-EF1A-4842-A66F-8D30FE53678B}" srcOrd="1" destOrd="0" parTransId="{3FCB3B73-F686-4C09-8C61-E7133447E4B6}" sibTransId="{7FE52531-E4AB-42D6-96BA-DD5C58F73035}"/>
    <dgm:cxn modelId="{6FBB8495-3F9B-4F92-B708-C87B400CF779}" srcId="{D258FC93-52C2-490F-BE1C-15F63D89D4E5}" destId="{642A0156-44AE-457F-8A0F-B6F892DA22C7}" srcOrd="1" destOrd="0" parTransId="{0559E38C-1E00-46E5-BD56-1E121F5B7991}" sibTransId="{B943011A-F796-4963-B12E-EEB8BCA5C0AD}"/>
    <dgm:cxn modelId="{B263D69B-00DD-4C4C-B407-8732FD582DD7}" type="presOf" srcId="{D258FC93-52C2-490F-BE1C-15F63D89D4E5}" destId="{B64DEB35-525A-4534-B3CE-DE191EB963B9}" srcOrd="0" destOrd="0" presId="urn:microsoft.com/office/officeart/2018/2/layout/IconLabelDescriptionList"/>
    <dgm:cxn modelId="{7173B5A4-B9D0-4C32-9AB5-0DFCCBD0A760}" srcId="{D258FC93-52C2-490F-BE1C-15F63D89D4E5}" destId="{8EE16122-4C1E-4DD0-8EA1-CADD8B167EE3}" srcOrd="0" destOrd="0" parTransId="{7E2567CD-523D-448D-9F02-BD73A1ABB6DB}" sibTransId="{51E48938-D1A2-4840-AD1A-55A16FBA2224}"/>
    <dgm:cxn modelId="{210C0EA6-2F5A-4EA8-A5A7-DFCC6AF65632}" type="presOf" srcId="{4271973E-42F6-40AD-91CC-885CB568E881}" destId="{14C2458B-E69C-4E06-89CD-1B8F69EC64A5}" srcOrd="0" destOrd="0" presId="urn:microsoft.com/office/officeart/2018/2/layout/IconLabelDescriptionList"/>
    <dgm:cxn modelId="{43D6B3AE-3C8E-45E8-8C72-67C8DEC3A39F}" srcId="{2578E2CD-EF1A-4842-A66F-8D30FE53678B}" destId="{311CC71D-06F0-4E3C-8C28-20FFA9DD2C35}" srcOrd="0" destOrd="0" parTransId="{8F3E0CFC-FD25-48E3-A8A3-236EDF270979}" sibTransId="{121DB5B4-9FC3-4EF8-83BF-B4745CC3F0F2}"/>
    <dgm:cxn modelId="{299FA0B1-DF89-404B-B4D4-EACADE3597B3}" srcId="{2578E2CD-EF1A-4842-A66F-8D30FE53678B}" destId="{1491C77F-9C7D-4A55-B5EC-AF7354479E53}" srcOrd="1" destOrd="0" parTransId="{9CEA0550-D089-42A1-8B23-FEB73D3DEC07}" sibTransId="{5F0E7CAA-9AE8-4A1B-A94C-02AC3F006AAB}"/>
    <dgm:cxn modelId="{0C8472B3-071F-42A8-9870-1CA98DAF3D4B}" type="presOf" srcId="{8EE16122-4C1E-4DD0-8EA1-CADD8B167EE3}" destId="{157F11C0-069F-4DDA-BDFE-BA2EF6F71DE0}" srcOrd="0" destOrd="0" presId="urn:microsoft.com/office/officeart/2018/2/layout/IconLabelDescriptionList"/>
    <dgm:cxn modelId="{DB15AEE7-4D67-4DC7-8EB9-33E8D8560E04}" type="presOf" srcId="{642A0156-44AE-457F-8A0F-B6F892DA22C7}" destId="{157F11C0-069F-4DDA-BDFE-BA2EF6F71DE0}" srcOrd="0" destOrd="1" presId="urn:microsoft.com/office/officeart/2018/2/layout/IconLabelDescriptionList"/>
    <dgm:cxn modelId="{27A5DE16-9A15-400F-B6D0-1886E308AA37}" type="presParOf" srcId="{14C2458B-E69C-4E06-89CD-1B8F69EC64A5}" destId="{F288A073-25CB-41F1-9442-E7DAB8C1F59F}" srcOrd="0" destOrd="0" presId="urn:microsoft.com/office/officeart/2018/2/layout/IconLabelDescriptionList"/>
    <dgm:cxn modelId="{0F408ED2-7712-4B37-8AB3-98FF5E79DEA2}" type="presParOf" srcId="{F288A073-25CB-41F1-9442-E7DAB8C1F59F}" destId="{FBFF98DE-A0B0-4F40-96AB-547C9C509187}" srcOrd="0" destOrd="0" presId="urn:microsoft.com/office/officeart/2018/2/layout/IconLabelDescriptionList"/>
    <dgm:cxn modelId="{3EEAF33B-710A-4E7A-8DF6-6F8D7742E8CD}" type="presParOf" srcId="{F288A073-25CB-41F1-9442-E7DAB8C1F59F}" destId="{7B2C4C94-305B-4987-97E7-D1547E9DCF90}" srcOrd="1" destOrd="0" presId="urn:microsoft.com/office/officeart/2018/2/layout/IconLabelDescriptionList"/>
    <dgm:cxn modelId="{7DE1E036-DAB7-47A2-A7A6-FBEC8D80B5FB}" type="presParOf" srcId="{F288A073-25CB-41F1-9442-E7DAB8C1F59F}" destId="{B64DEB35-525A-4534-B3CE-DE191EB963B9}" srcOrd="2" destOrd="0" presId="urn:microsoft.com/office/officeart/2018/2/layout/IconLabelDescriptionList"/>
    <dgm:cxn modelId="{1F39FE76-1BA6-4D1D-AC87-78ACBFB80DE0}" type="presParOf" srcId="{F288A073-25CB-41F1-9442-E7DAB8C1F59F}" destId="{D6412AEF-6338-49F1-9EDA-147906608EBB}" srcOrd="3" destOrd="0" presId="urn:microsoft.com/office/officeart/2018/2/layout/IconLabelDescriptionList"/>
    <dgm:cxn modelId="{EC814018-5B73-4BB7-8F9D-77D33D4EF65A}" type="presParOf" srcId="{F288A073-25CB-41F1-9442-E7DAB8C1F59F}" destId="{157F11C0-069F-4DDA-BDFE-BA2EF6F71DE0}" srcOrd="4" destOrd="0" presId="urn:microsoft.com/office/officeart/2018/2/layout/IconLabelDescriptionList"/>
    <dgm:cxn modelId="{0D184921-079C-4C02-B323-2F8746DB7A20}" type="presParOf" srcId="{14C2458B-E69C-4E06-89CD-1B8F69EC64A5}" destId="{727AF94D-9048-4030-8377-611722F2B558}" srcOrd="1" destOrd="0" presId="urn:microsoft.com/office/officeart/2018/2/layout/IconLabelDescriptionList"/>
    <dgm:cxn modelId="{A90E45EE-F6E4-4193-82BD-58DB54E68A39}" type="presParOf" srcId="{14C2458B-E69C-4E06-89CD-1B8F69EC64A5}" destId="{B34EC51E-1AF6-48AE-98A7-026E08160B6A}" srcOrd="2" destOrd="0" presId="urn:microsoft.com/office/officeart/2018/2/layout/IconLabelDescriptionList"/>
    <dgm:cxn modelId="{6A78F722-A397-4BD8-9D41-189D44519DDC}" type="presParOf" srcId="{B34EC51E-1AF6-48AE-98A7-026E08160B6A}" destId="{2B61C0D6-CBCC-4350-9604-35DD766EEFF2}" srcOrd="0" destOrd="0" presId="urn:microsoft.com/office/officeart/2018/2/layout/IconLabelDescriptionList"/>
    <dgm:cxn modelId="{686F5BEE-76AF-4E79-938A-49ED1FC938C9}" type="presParOf" srcId="{B34EC51E-1AF6-48AE-98A7-026E08160B6A}" destId="{766E9A85-45E0-474C-BB85-EF9822AE5DCA}" srcOrd="1" destOrd="0" presId="urn:microsoft.com/office/officeart/2018/2/layout/IconLabelDescriptionList"/>
    <dgm:cxn modelId="{23E8C002-4A34-4A27-9D13-308755075D7C}" type="presParOf" srcId="{B34EC51E-1AF6-48AE-98A7-026E08160B6A}" destId="{9F9CA68C-27E2-4FFB-BF6D-5D54DBFFEA66}" srcOrd="2" destOrd="0" presId="urn:microsoft.com/office/officeart/2018/2/layout/IconLabelDescriptionList"/>
    <dgm:cxn modelId="{0FDFCFF1-11B2-406D-B353-A6AB17E3D020}" type="presParOf" srcId="{B34EC51E-1AF6-48AE-98A7-026E08160B6A}" destId="{24B87D63-1831-4AEA-9412-DB8301184911}" srcOrd="3" destOrd="0" presId="urn:microsoft.com/office/officeart/2018/2/layout/IconLabelDescriptionList"/>
    <dgm:cxn modelId="{DA77B035-1142-4FF2-AF28-40D5A41A6A5E}" type="presParOf" srcId="{B34EC51E-1AF6-48AE-98A7-026E08160B6A}" destId="{F5A36B5C-E3E8-478A-B8CF-9F798255DF80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AF010C1-C719-4276-ADF1-5809CE8CFCC6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EFC1851-66A3-40AB-8D6E-FFABF98F09AD}">
      <dgm:prSet/>
      <dgm:spPr/>
      <dgm:t>
        <a:bodyPr/>
        <a:lstStyle/>
        <a:p>
          <a:r>
            <a:rPr lang="en-US" dirty="0"/>
            <a:t>Find a Funder</a:t>
          </a:r>
        </a:p>
      </dgm:t>
    </dgm:pt>
    <dgm:pt modelId="{05535979-2FA8-4664-AB0F-640444D7AAA1}" type="parTrans" cxnId="{2BEE0477-FAF8-43EC-AF0E-E3F43D0DD223}">
      <dgm:prSet/>
      <dgm:spPr/>
      <dgm:t>
        <a:bodyPr/>
        <a:lstStyle/>
        <a:p>
          <a:endParaRPr lang="en-US"/>
        </a:p>
      </dgm:t>
    </dgm:pt>
    <dgm:pt modelId="{35162C66-302E-402D-A322-7644BDF99B59}" type="sibTrans" cxnId="{2BEE0477-FAF8-43EC-AF0E-E3F43D0DD223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83D60D8A-A2BA-4D7B-994F-ED4CF9451745}">
      <dgm:prSet/>
      <dgm:spPr/>
      <dgm:t>
        <a:bodyPr/>
        <a:lstStyle/>
        <a:p>
          <a:r>
            <a:rPr lang="en-US" dirty="0"/>
            <a:t>Define the Need</a:t>
          </a:r>
        </a:p>
      </dgm:t>
    </dgm:pt>
    <dgm:pt modelId="{2557A476-C19F-4C5A-8753-39C4DA2AA176}" type="parTrans" cxnId="{3ED46E94-F73F-4D7D-8547-123DC622AEBF}">
      <dgm:prSet/>
      <dgm:spPr/>
      <dgm:t>
        <a:bodyPr/>
        <a:lstStyle/>
        <a:p>
          <a:endParaRPr lang="en-US"/>
        </a:p>
      </dgm:t>
    </dgm:pt>
    <dgm:pt modelId="{83D73224-91C8-44E9-B368-6FE9FC4BD31B}" type="sibTrans" cxnId="{3ED46E94-F73F-4D7D-8547-123DC622AEBF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5B58E5B0-0B9E-4EA1-BDED-9ED1C9C97D72}">
      <dgm:prSet/>
      <dgm:spPr/>
      <dgm:t>
        <a:bodyPr/>
        <a:lstStyle/>
        <a:p>
          <a:r>
            <a:rPr lang="en-US" dirty="0"/>
            <a:t>Move from Problem to Solution</a:t>
          </a:r>
        </a:p>
      </dgm:t>
    </dgm:pt>
    <dgm:pt modelId="{8F22DAE9-B0FA-4BBA-9A87-A4192A89793D}" type="parTrans" cxnId="{57FCDB96-339C-440E-AC7C-00F051395695}">
      <dgm:prSet/>
      <dgm:spPr/>
      <dgm:t>
        <a:bodyPr/>
        <a:lstStyle/>
        <a:p>
          <a:endParaRPr lang="en-US"/>
        </a:p>
      </dgm:t>
    </dgm:pt>
    <dgm:pt modelId="{6FE74630-B6FC-429C-B7E6-75C081DDE44D}" type="sibTrans" cxnId="{57FCDB96-339C-440E-AC7C-00F051395695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A796023A-468A-774F-992E-8426C999A145}" type="pres">
      <dgm:prSet presAssocID="{3AF010C1-C719-4276-ADF1-5809CE8CFCC6}" presName="Name0" presStyleCnt="0">
        <dgm:presLayoutVars>
          <dgm:animLvl val="lvl"/>
          <dgm:resizeHandles val="exact"/>
        </dgm:presLayoutVars>
      </dgm:prSet>
      <dgm:spPr/>
    </dgm:pt>
    <dgm:pt modelId="{62375CEA-ECCA-E845-9D10-A6CF15C9C7AF}" type="pres">
      <dgm:prSet presAssocID="{AEFC1851-66A3-40AB-8D6E-FFABF98F09AD}" presName="compositeNode" presStyleCnt="0">
        <dgm:presLayoutVars>
          <dgm:bulletEnabled val="1"/>
        </dgm:presLayoutVars>
      </dgm:prSet>
      <dgm:spPr/>
    </dgm:pt>
    <dgm:pt modelId="{F8F5662A-7E7F-BB4C-B248-5E557FE415F5}" type="pres">
      <dgm:prSet presAssocID="{AEFC1851-66A3-40AB-8D6E-FFABF98F09AD}" presName="bgRect" presStyleLbl="bgAccFollowNode1" presStyleIdx="0" presStyleCnt="3"/>
      <dgm:spPr/>
    </dgm:pt>
    <dgm:pt modelId="{1970E30F-31F3-BF4D-A06D-8B342BAA5EED}" type="pres">
      <dgm:prSet presAssocID="{35162C66-302E-402D-A322-7644BDF99B59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76DA0165-9AC2-0C48-828C-DB7DFCE1E9FC}" type="pres">
      <dgm:prSet presAssocID="{AEFC1851-66A3-40AB-8D6E-FFABF98F09AD}" presName="bottomLine" presStyleLbl="alignNode1" presStyleIdx="1" presStyleCnt="6">
        <dgm:presLayoutVars/>
      </dgm:prSet>
      <dgm:spPr/>
    </dgm:pt>
    <dgm:pt modelId="{F8E52F67-93F9-434A-80F2-5C87E69A5BBF}" type="pres">
      <dgm:prSet presAssocID="{AEFC1851-66A3-40AB-8D6E-FFABF98F09AD}" presName="nodeText" presStyleLbl="bgAccFollowNode1" presStyleIdx="0" presStyleCnt="3">
        <dgm:presLayoutVars>
          <dgm:bulletEnabled val="1"/>
        </dgm:presLayoutVars>
      </dgm:prSet>
      <dgm:spPr/>
    </dgm:pt>
    <dgm:pt modelId="{75CCE949-D7EF-F149-8922-E00EA9228AE7}" type="pres">
      <dgm:prSet presAssocID="{35162C66-302E-402D-A322-7644BDF99B59}" presName="sibTrans" presStyleCnt="0"/>
      <dgm:spPr/>
    </dgm:pt>
    <dgm:pt modelId="{E57EFA22-E0EA-9041-8AFD-4E37562458DC}" type="pres">
      <dgm:prSet presAssocID="{83D60D8A-A2BA-4D7B-994F-ED4CF9451745}" presName="compositeNode" presStyleCnt="0">
        <dgm:presLayoutVars>
          <dgm:bulletEnabled val="1"/>
        </dgm:presLayoutVars>
      </dgm:prSet>
      <dgm:spPr/>
    </dgm:pt>
    <dgm:pt modelId="{D9638AC7-E73B-E247-9E4E-F32D0640C221}" type="pres">
      <dgm:prSet presAssocID="{83D60D8A-A2BA-4D7B-994F-ED4CF9451745}" presName="bgRect" presStyleLbl="bgAccFollowNode1" presStyleIdx="1" presStyleCnt="3"/>
      <dgm:spPr/>
    </dgm:pt>
    <dgm:pt modelId="{CDF70C24-BFFC-0E43-83CD-0274459D7385}" type="pres">
      <dgm:prSet presAssocID="{83D73224-91C8-44E9-B368-6FE9FC4BD31B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53394073-7862-0D47-A55E-894B367CD083}" type="pres">
      <dgm:prSet presAssocID="{83D60D8A-A2BA-4D7B-994F-ED4CF9451745}" presName="bottomLine" presStyleLbl="alignNode1" presStyleIdx="3" presStyleCnt="6">
        <dgm:presLayoutVars/>
      </dgm:prSet>
      <dgm:spPr/>
    </dgm:pt>
    <dgm:pt modelId="{DFEC9B01-B3C9-D349-BBBE-E781456C61E7}" type="pres">
      <dgm:prSet presAssocID="{83D60D8A-A2BA-4D7B-994F-ED4CF9451745}" presName="nodeText" presStyleLbl="bgAccFollowNode1" presStyleIdx="1" presStyleCnt="3">
        <dgm:presLayoutVars>
          <dgm:bulletEnabled val="1"/>
        </dgm:presLayoutVars>
      </dgm:prSet>
      <dgm:spPr/>
    </dgm:pt>
    <dgm:pt modelId="{0B6CC5A6-DA0D-034D-8328-2E535F357043}" type="pres">
      <dgm:prSet presAssocID="{83D73224-91C8-44E9-B368-6FE9FC4BD31B}" presName="sibTrans" presStyleCnt="0"/>
      <dgm:spPr/>
    </dgm:pt>
    <dgm:pt modelId="{89826AFC-D803-C742-B87F-9DAACA09743E}" type="pres">
      <dgm:prSet presAssocID="{5B58E5B0-0B9E-4EA1-BDED-9ED1C9C97D72}" presName="compositeNode" presStyleCnt="0">
        <dgm:presLayoutVars>
          <dgm:bulletEnabled val="1"/>
        </dgm:presLayoutVars>
      </dgm:prSet>
      <dgm:spPr/>
    </dgm:pt>
    <dgm:pt modelId="{4F916AA8-4918-FF4C-8027-833BE0197203}" type="pres">
      <dgm:prSet presAssocID="{5B58E5B0-0B9E-4EA1-BDED-9ED1C9C97D72}" presName="bgRect" presStyleLbl="bgAccFollowNode1" presStyleIdx="2" presStyleCnt="3"/>
      <dgm:spPr/>
    </dgm:pt>
    <dgm:pt modelId="{C526CEA1-9947-774D-9146-362B28C383F5}" type="pres">
      <dgm:prSet presAssocID="{6FE74630-B6FC-429C-B7E6-75C081DDE44D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BBA59FAC-3D18-B14E-85B2-C026810618D4}" type="pres">
      <dgm:prSet presAssocID="{5B58E5B0-0B9E-4EA1-BDED-9ED1C9C97D72}" presName="bottomLine" presStyleLbl="alignNode1" presStyleIdx="5" presStyleCnt="6">
        <dgm:presLayoutVars/>
      </dgm:prSet>
      <dgm:spPr/>
    </dgm:pt>
    <dgm:pt modelId="{D4CED97E-6122-2749-AA2C-39A196F9730F}" type="pres">
      <dgm:prSet presAssocID="{5B58E5B0-0B9E-4EA1-BDED-9ED1C9C97D72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A40B120B-8724-3D46-A88C-C79F3903E445}" type="presOf" srcId="{83D60D8A-A2BA-4D7B-994F-ED4CF9451745}" destId="{D9638AC7-E73B-E247-9E4E-F32D0640C221}" srcOrd="0" destOrd="0" presId="urn:microsoft.com/office/officeart/2016/7/layout/BasicLinearProcessNumbered"/>
    <dgm:cxn modelId="{9BE30D23-B2D2-594D-86E2-A09E0D4A52E3}" type="presOf" srcId="{83D73224-91C8-44E9-B368-6FE9FC4BD31B}" destId="{CDF70C24-BFFC-0E43-83CD-0274459D7385}" srcOrd="0" destOrd="0" presId="urn:microsoft.com/office/officeart/2016/7/layout/BasicLinearProcessNumbered"/>
    <dgm:cxn modelId="{9E2CDB2C-4F39-D548-9AEF-8FD4B9CF9308}" type="presOf" srcId="{5B58E5B0-0B9E-4EA1-BDED-9ED1C9C97D72}" destId="{D4CED97E-6122-2749-AA2C-39A196F9730F}" srcOrd="1" destOrd="0" presId="urn:microsoft.com/office/officeart/2016/7/layout/BasicLinearProcessNumbered"/>
    <dgm:cxn modelId="{11D47651-2A5E-F240-A7AF-38D2CC102DCB}" type="presOf" srcId="{35162C66-302E-402D-A322-7644BDF99B59}" destId="{1970E30F-31F3-BF4D-A06D-8B342BAA5EED}" srcOrd="0" destOrd="0" presId="urn:microsoft.com/office/officeart/2016/7/layout/BasicLinearProcessNumbered"/>
    <dgm:cxn modelId="{33A83C53-8CA2-AF44-9ED9-CD5CD504EFBC}" type="presOf" srcId="{3AF010C1-C719-4276-ADF1-5809CE8CFCC6}" destId="{A796023A-468A-774F-992E-8426C999A145}" srcOrd="0" destOrd="0" presId="urn:microsoft.com/office/officeart/2016/7/layout/BasicLinearProcessNumbered"/>
    <dgm:cxn modelId="{A30C2F5C-4A13-CE4F-84A3-1C3B474211F7}" type="presOf" srcId="{AEFC1851-66A3-40AB-8D6E-FFABF98F09AD}" destId="{F8F5662A-7E7F-BB4C-B248-5E557FE415F5}" srcOrd="0" destOrd="0" presId="urn:microsoft.com/office/officeart/2016/7/layout/BasicLinearProcessNumbered"/>
    <dgm:cxn modelId="{2BEE0477-FAF8-43EC-AF0E-E3F43D0DD223}" srcId="{3AF010C1-C719-4276-ADF1-5809CE8CFCC6}" destId="{AEFC1851-66A3-40AB-8D6E-FFABF98F09AD}" srcOrd="0" destOrd="0" parTransId="{05535979-2FA8-4664-AB0F-640444D7AAA1}" sibTransId="{35162C66-302E-402D-A322-7644BDF99B59}"/>
    <dgm:cxn modelId="{1440BE81-D90C-374C-BBA8-A6BC70C0A6DD}" type="presOf" srcId="{6FE74630-B6FC-429C-B7E6-75C081DDE44D}" destId="{C526CEA1-9947-774D-9146-362B28C383F5}" srcOrd="0" destOrd="0" presId="urn:microsoft.com/office/officeart/2016/7/layout/BasicLinearProcessNumbered"/>
    <dgm:cxn modelId="{3ED46E94-F73F-4D7D-8547-123DC622AEBF}" srcId="{3AF010C1-C719-4276-ADF1-5809CE8CFCC6}" destId="{83D60D8A-A2BA-4D7B-994F-ED4CF9451745}" srcOrd="1" destOrd="0" parTransId="{2557A476-C19F-4C5A-8753-39C4DA2AA176}" sibTransId="{83D73224-91C8-44E9-B368-6FE9FC4BD31B}"/>
    <dgm:cxn modelId="{57FCDB96-339C-440E-AC7C-00F051395695}" srcId="{3AF010C1-C719-4276-ADF1-5809CE8CFCC6}" destId="{5B58E5B0-0B9E-4EA1-BDED-9ED1C9C97D72}" srcOrd="2" destOrd="0" parTransId="{8F22DAE9-B0FA-4BBA-9A87-A4192A89793D}" sibTransId="{6FE74630-B6FC-429C-B7E6-75C081DDE44D}"/>
    <dgm:cxn modelId="{5CF0FE9B-9B0D-124D-8A2B-6392595B66EF}" type="presOf" srcId="{AEFC1851-66A3-40AB-8D6E-FFABF98F09AD}" destId="{F8E52F67-93F9-434A-80F2-5C87E69A5BBF}" srcOrd="1" destOrd="0" presId="urn:microsoft.com/office/officeart/2016/7/layout/BasicLinearProcessNumbered"/>
    <dgm:cxn modelId="{2009AFD8-17EC-5D4E-A161-2DD0C60CEED7}" type="presOf" srcId="{5B58E5B0-0B9E-4EA1-BDED-9ED1C9C97D72}" destId="{4F916AA8-4918-FF4C-8027-833BE0197203}" srcOrd="0" destOrd="0" presId="urn:microsoft.com/office/officeart/2016/7/layout/BasicLinearProcessNumbered"/>
    <dgm:cxn modelId="{C1D2DEDA-1B76-3347-B415-3CAAF6A6A910}" type="presOf" srcId="{83D60D8A-A2BA-4D7B-994F-ED4CF9451745}" destId="{DFEC9B01-B3C9-D349-BBBE-E781456C61E7}" srcOrd="1" destOrd="0" presId="urn:microsoft.com/office/officeart/2016/7/layout/BasicLinearProcessNumbered"/>
    <dgm:cxn modelId="{9185A509-7F4C-5F40-B667-5A97FFE4B40D}" type="presParOf" srcId="{A796023A-468A-774F-992E-8426C999A145}" destId="{62375CEA-ECCA-E845-9D10-A6CF15C9C7AF}" srcOrd="0" destOrd="0" presId="urn:microsoft.com/office/officeart/2016/7/layout/BasicLinearProcessNumbered"/>
    <dgm:cxn modelId="{BD601D45-D566-6E42-BBB8-D350B81DC713}" type="presParOf" srcId="{62375CEA-ECCA-E845-9D10-A6CF15C9C7AF}" destId="{F8F5662A-7E7F-BB4C-B248-5E557FE415F5}" srcOrd="0" destOrd="0" presId="urn:microsoft.com/office/officeart/2016/7/layout/BasicLinearProcessNumbered"/>
    <dgm:cxn modelId="{54F86676-0A66-A344-85C7-CA00AD4AC5BD}" type="presParOf" srcId="{62375CEA-ECCA-E845-9D10-A6CF15C9C7AF}" destId="{1970E30F-31F3-BF4D-A06D-8B342BAA5EED}" srcOrd="1" destOrd="0" presId="urn:microsoft.com/office/officeart/2016/7/layout/BasicLinearProcessNumbered"/>
    <dgm:cxn modelId="{704F0683-863B-2B4C-A5E8-73281FA6207C}" type="presParOf" srcId="{62375CEA-ECCA-E845-9D10-A6CF15C9C7AF}" destId="{76DA0165-9AC2-0C48-828C-DB7DFCE1E9FC}" srcOrd="2" destOrd="0" presId="urn:microsoft.com/office/officeart/2016/7/layout/BasicLinearProcessNumbered"/>
    <dgm:cxn modelId="{0D0EB44F-AED0-2D4A-B8F3-E12F562AFE69}" type="presParOf" srcId="{62375CEA-ECCA-E845-9D10-A6CF15C9C7AF}" destId="{F8E52F67-93F9-434A-80F2-5C87E69A5BBF}" srcOrd="3" destOrd="0" presId="urn:microsoft.com/office/officeart/2016/7/layout/BasicLinearProcessNumbered"/>
    <dgm:cxn modelId="{1C4DEA10-9C15-7744-AE8F-79F8B69F0C33}" type="presParOf" srcId="{A796023A-468A-774F-992E-8426C999A145}" destId="{75CCE949-D7EF-F149-8922-E00EA9228AE7}" srcOrd="1" destOrd="0" presId="urn:microsoft.com/office/officeart/2016/7/layout/BasicLinearProcessNumbered"/>
    <dgm:cxn modelId="{EF8B6C65-D5BD-2F41-87E7-44BF2AF8FAC6}" type="presParOf" srcId="{A796023A-468A-774F-992E-8426C999A145}" destId="{E57EFA22-E0EA-9041-8AFD-4E37562458DC}" srcOrd="2" destOrd="0" presId="urn:microsoft.com/office/officeart/2016/7/layout/BasicLinearProcessNumbered"/>
    <dgm:cxn modelId="{6A2E02C9-753C-1048-8861-6F5CA04FF89A}" type="presParOf" srcId="{E57EFA22-E0EA-9041-8AFD-4E37562458DC}" destId="{D9638AC7-E73B-E247-9E4E-F32D0640C221}" srcOrd="0" destOrd="0" presId="urn:microsoft.com/office/officeart/2016/7/layout/BasicLinearProcessNumbered"/>
    <dgm:cxn modelId="{6537627B-485C-974C-82A0-418D1040BE9E}" type="presParOf" srcId="{E57EFA22-E0EA-9041-8AFD-4E37562458DC}" destId="{CDF70C24-BFFC-0E43-83CD-0274459D7385}" srcOrd="1" destOrd="0" presId="urn:microsoft.com/office/officeart/2016/7/layout/BasicLinearProcessNumbered"/>
    <dgm:cxn modelId="{E2462140-9324-834B-812F-694F0E806093}" type="presParOf" srcId="{E57EFA22-E0EA-9041-8AFD-4E37562458DC}" destId="{53394073-7862-0D47-A55E-894B367CD083}" srcOrd="2" destOrd="0" presId="urn:microsoft.com/office/officeart/2016/7/layout/BasicLinearProcessNumbered"/>
    <dgm:cxn modelId="{B35A62AB-7416-E547-B197-C6B1CED77D87}" type="presParOf" srcId="{E57EFA22-E0EA-9041-8AFD-4E37562458DC}" destId="{DFEC9B01-B3C9-D349-BBBE-E781456C61E7}" srcOrd="3" destOrd="0" presId="urn:microsoft.com/office/officeart/2016/7/layout/BasicLinearProcessNumbered"/>
    <dgm:cxn modelId="{251111AB-37C6-7744-90DF-D242AB019385}" type="presParOf" srcId="{A796023A-468A-774F-992E-8426C999A145}" destId="{0B6CC5A6-DA0D-034D-8328-2E535F357043}" srcOrd="3" destOrd="0" presId="urn:microsoft.com/office/officeart/2016/7/layout/BasicLinearProcessNumbered"/>
    <dgm:cxn modelId="{AA8A26C8-F2DA-814A-9318-F9D80E4C4CB0}" type="presParOf" srcId="{A796023A-468A-774F-992E-8426C999A145}" destId="{89826AFC-D803-C742-B87F-9DAACA09743E}" srcOrd="4" destOrd="0" presId="urn:microsoft.com/office/officeart/2016/7/layout/BasicLinearProcessNumbered"/>
    <dgm:cxn modelId="{0AAEA303-879C-F345-84C9-F4249F7DD2D0}" type="presParOf" srcId="{89826AFC-D803-C742-B87F-9DAACA09743E}" destId="{4F916AA8-4918-FF4C-8027-833BE0197203}" srcOrd="0" destOrd="0" presId="urn:microsoft.com/office/officeart/2016/7/layout/BasicLinearProcessNumbered"/>
    <dgm:cxn modelId="{6F9F88F6-F629-6E45-BBA6-00C815A2F6C9}" type="presParOf" srcId="{89826AFC-D803-C742-B87F-9DAACA09743E}" destId="{C526CEA1-9947-774D-9146-362B28C383F5}" srcOrd="1" destOrd="0" presId="urn:microsoft.com/office/officeart/2016/7/layout/BasicLinearProcessNumbered"/>
    <dgm:cxn modelId="{81F7891F-2F15-954A-BB20-6141B1134052}" type="presParOf" srcId="{89826AFC-D803-C742-B87F-9DAACA09743E}" destId="{BBA59FAC-3D18-B14E-85B2-C026810618D4}" srcOrd="2" destOrd="0" presId="urn:microsoft.com/office/officeart/2016/7/layout/BasicLinearProcessNumbered"/>
    <dgm:cxn modelId="{E42F9007-E137-0A41-9E16-D73237076795}" type="presParOf" srcId="{89826AFC-D803-C742-B87F-9DAACA09743E}" destId="{D4CED97E-6122-2749-AA2C-39A196F9730F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4E59469-135F-4A3C-B524-4DEC5B1BAF8C}" type="doc">
      <dgm:prSet loTypeId="urn:microsoft.com/office/officeart/2018/5/layout/IconCircleLabel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F5E1BB2-EF6A-44CA-BA7B-D06D7E78649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Show familiarity with the issue but then focus on the proposed solution</a:t>
          </a:r>
        </a:p>
      </dgm:t>
    </dgm:pt>
    <dgm:pt modelId="{7BD827E5-216F-4A82-8BD0-2B024574230F}" type="parTrans" cxnId="{5A0A265C-3E52-44F2-9652-EACE9920AF91}">
      <dgm:prSet/>
      <dgm:spPr/>
      <dgm:t>
        <a:bodyPr/>
        <a:lstStyle/>
        <a:p>
          <a:endParaRPr lang="en-US"/>
        </a:p>
      </dgm:t>
    </dgm:pt>
    <dgm:pt modelId="{1699E3FD-3A37-41CF-81B2-9598BEC3ECC3}" type="sibTrans" cxnId="{5A0A265C-3E52-44F2-9652-EACE9920AF91}">
      <dgm:prSet/>
      <dgm:spPr/>
      <dgm:t>
        <a:bodyPr/>
        <a:lstStyle/>
        <a:p>
          <a:endParaRPr lang="en-US"/>
        </a:p>
      </dgm:t>
    </dgm:pt>
    <dgm:pt modelId="{E58F4EF7-50AC-420B-A3E7-8314C91FE8F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Proposals are not dissertations on the issue or challenge that your organization is facing</a:t>
          </a:r>
        </a:p>
      </dgm:t>
    </dgm:pt>
    <dgm:pt modelId="{E7D004A0-3515-49DD-B442-25E2C09C7168}" type="parTrans" cxnId="{BFC31C66-7C9E-4CFB-8D6C-2A618EB2935C}">
      <dgm:prSet/>
      <dgm:spPr/>
      <dgm:t>
        <a:bodyPr/>
        <a:lstStyle/>
        <a:p>
          <a:endParaRPr lang="en-US"/>
        </a:p>
      </dgm:t>
    </dgm:pt>
    <dgm:pt modelId="{28FF60A5-127C-477A-81B6-9C316FFD7285}" type="sibTrans" cxnId="{BFC31C66-7C9E-4CFB-8D6C-2A618EB2935C}">
      <dgm:prSet/>
      <dgm:spPr/>
      <dgm:t>
        <a:bodyPr/>
        <a:lstStyle/>
        <a:p>
          <a:endParaRPr lang="en-US"/>
        </a:p>
      </dgm:t>
    </dgm:pt>
    <dgm:pt modelId="{42A5A64B-1700-4085-9F86-97797F98B34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Grant proposals are a plan of action so be specific</a:t>
          </a:r>
        </a:p>
      </dgm:t>
    </dgm:pt>
    <dgm:pt modelId="{7E245082-A83C-402E-94F8-3D1C5AAFEA50}" type="parTrans" cxnId="{E1C53801-6C7F-4C8D-BD58-D810A4250CCF}">
      <dgm:prSet/>
      <dgm:spPr/>
      <dgm:t>
        <a:bodyPr/>
        <a:lstStyle/>
        <a:p>
          <a:endParaRPr lang="en-US"/>
        </a:p>
      </dgm:t>
    </dgm:pt>
    <dgm:pt modelId="{BFC1237F-15FF-4255-8537-23A7E302FFB0}" type="sibTrans" cxnId="{E1C53801-6C7F-4C8D-BD58-D810A4250CCF}">
      <dgm:prSet/>
      <dgm:spPr/>
      <dgm:t>
        <a:bodyPr/>
        <a:lstStyle/>
        <a:p>
          <a:endParaRPr lang="en-US"/>
        </a:p>
      </dgm:t>
    </dgm:pt>
    <dgm:pt modelId="{EBA73CE7-EFA4-479E-B654-3A35DABB76C2}" type="pres">
      <dgm:prSet presAssocID="{34E59469-135F-4A3C-B524-4DEC5B1BAF8C}" presName="root" presStyleCnt="0">
        <dgm:presLayoutVars>
          <dgm:dir/>
          <dgm:resizeHandles val="exact"/>
        </dgm:presLayoutVars>
      </dgm:prSet>
      <dgm:spPr/>
    </dgm:pt>
    <dgm:pt modelId="{A397AD8A-A0AC-4097-81AE-80313FAE3568}" type="pres">
      <dgm:prSet presAssocID="{6F5E1BB2-EF6A-44CA-BA7B-D06D7E78649C}" presName="compNode" presStyleCnt="0"/>
      <dgm:spPr/>
    </dgm:pt>
    <dgm:pt modelId="{91ADF2A9-A50E-4674-BD8B-14FC7740AE78}" type="pres">
      <dgm:prSet presAssocID="{6F5E1BB2-EF6A-44CA-BA7B-D06D7E78649C}" presName="iconBgRect" presStyleLbl="bgShp" presStyleIdx="0" presStyleCnt="3"/>
      <dgm:spPr>
        <a:solidFill>
          <a:schemeClr val="accent6">
            <a:lumMod val="40000"/>
            <a:lumOff val="60000"/>
          </a:schemeClr>
        </a:solidFill>
      </dgm:spPr>
    </dgm:pt>
    <dgm:pt modelId="{9AFD22B8-4C6A-4916-AEDB-CAEB29118144}" type="pres">
      <dgm:prSet presAssocID="{6F5E1BB2-EF6A-44CA-BA7B-D06D7E78649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D9AADDC-0F67-44FB-B025-2E1393F31BBB}" type="pres">
      <dgm:prSet presAssocID="{6F5E1BB2-EF6A-44CA-BA7B-D06D7E78649C}" presName="spaceRect" presStyleCnt="0"/>
      <dgm:spPr/>
    </dgm:pt>
    <dgm:pt modelId="{47017E3E-5C8F-478F-A334-0AB11BB9FC39}" type="pres">
      <dgm:prSet presAssocID="{6F5E1BB2-EF6A-44CA-BA7B-D06D7E78649C}" presName="textRect" presStyleLbl="revTx" presStyleIdx="0" presStyleCnt="3">
        <dgm:presLayoutVars>
          <dgm:chMax val="1"/>
          <dgm:chPref val="1"/>
        </dgm:presLayoutVars>
      </dgm:prSet>
      <dgm:spPr/>
    </dgm:pt>
    <dgm:pt modelId="{68848FCB-E498-487E-B9B9-751A6D190756}" type="pres">
      <dgm:prSet presAssocID="{1699E3FD-3A37-41CF-81B2-9598BEC3ECC3}" presName="sibTrans" presStyleCnt="0"/>
      <dgm:spPr/>
    </dgm:pt>
    <dgm:pt modelId="{DCB62CBF-FDA4-4261-ABC2-DFF87A8C37AE}" type="pres">
      <dgm:prSet presAssocID="{E58F4EF7-50AC-420B-A3E7-8314C91FE8F1}" presName="compNode" presStyleCnt="0"/>
      <dgm:spPr/>
    </dgm:pt>
    <dgm:pt modelId="{4AA4C1E5-AE48-44C6-B991-E3E1C551B4E8}" type="pres">
      <dgm:prSet presAssocID="{E58F4EF7-50AC-420B-A3E7-8314C91FE8F1}" presName="iconBgRect" presStyleLbl="bgShp" presStyleIdx="1" presStyleCnt="3"/>
      <dgm:spPr>
        <a:solidFill>
          <a:schemeClr val="accent6">
            <a:lumMod val="40000"/>
            <a:lumOff val="60000"/>
          </a:schemeClr>
        </a:solidFill>
      </dgm:spPr>
    </dgm:pt>
    <dgm:pt modelId="{A1E9DA56-EFCE-420B-8A2D-B992C6D9BCFD}" type="pres">
      <dgm:prSet presAssocID="{E58F4EF7-50AC-420B-A3E7-8314C91FE8F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683C16FB-F867-4553-B81E-49D8E2F56280}" type="pres">
      <dgm:prSet presAssocID="{E58F4EF7-50AC-420B-A3E7-8314C91FE8F1}" presName="spaceRect" presStyleCnt="0"/>
      <dgm:spPr/>
    </dgm:pt>
    <dgm:pt modelId="{29F57431-AC88-4491-8F94-CD484D4EA826}" type="pres">
      <dgm:prSet presAssocID="{E58F4EF7-50AC-420B-A3E7-8314C91FE8F1}" presName="textRect" presStyleLbl="revTx" presStyleIdx="1" presStyleCnt="3">
        <dgm:presLayoutVars>
          <dgm:chMax val="1"/>
          <dgm:chPref val="1"/>
        </dgm:presLayoutVars>
      </dgm:prSet>
      <dgm:spPr/>
    </dgm:pt>
    <dgm:pt modelId="{4D8DC569-146E-4003-829D-89731E69E1D5}" type="pres">
      <dgm:prSet presAssocID="{28FF60A5-127C-477A-81B6-9C316FFD7285}" presName="sibTrans" presStyleCnt="0"/>
      <dgm:spPr/>
    </dgm:pt>
    <dgm:pt modelId="{ECFF9C8C-94F9-4E21-8077-500EB9ECD9BA}" type="pres">
      <dgm:prSet presAssocID="{42A5A64B-1700-4085-9F86-97797F98B34E}" presName="compNode" presStyleCnt="0"/>
      <dgm:spPr/>
    </dgm:pt>
    <dgm:pt modelId="{25B5E9A9-6037-4D16-B79B-8ABF77E22536}" type="pres">
      <dgm:prSet presAssocID="{42A5A64B-1700-4085-9F86-97797F98B34E}" presName="iconBgRect" presStyleLbl="bgShp" presStyleIdx="2" presStyleCnt="3"/>
      <dgm:spPr>
        <a:solidFill>
          <a:schemeClr val="accent6">
            <a:lumMod val="40000"/>
            <a:lumOff val="60000"/>
          </a:schemeClr>
        </a:solidFill>
      </dgm:spPr>
    </dgm:pt>
    <dgm:pt modelId="{9A549836-E991-4032-A42B-F2386A15B0BA}" type="pres">
      <dgm:prSet presAssocID="{42A5A64B-1700-4085-9F86-97797F98B34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2890A65A-4AE0-4453-A0A1-2B869FBAF8B7}" type="pres">
      <dgm:prSet presAssocID="{42A5A64B-1700-4085-9F86-97797F98B34E}" presName="spaceRect" presStyleCnt="0"/>
      <dgm:spPr/>
    </dgm:pt>
    <dgm:pt modelId="{23DFDB4E-F6F9-47D6-A84F-28A3D9A9EEFE}" type="pres">
      <dgm:prSet presAssocID="{42A5A64B-1700-4085-9F86-97797F98B34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1C53801-6C7F-4C8D-BD58-D810A4250CCF}" srcId="{34E59469-135F-4A3C-B524-4DEC5B1BAF8C}" destId="{42A5A64B-1700-4085-9F86-97797F98B34E}" srcOrd="2" destOrd="0" parTransId="{7E245082-A83C-402E-94F8-3D1C5AAFEA50}" sibTransId="{BFC1237F-15FF-4255-8537-23A7E302FFB0}"/>
    <dgm:cxn modelId="{5A0A265C-3E52-44F2-9652-EACE9920AF91}" srcId="{34E59469-135F-4A3C-B524-4DEC5B1BAF8C}" destId="{6F5E1BB2-EF6A-44CA-BA7B-D06D7E78649C}" srcOrd="0" destOrd="0" parTransId="{7BD827E5-216F-4A82-8BD0-2B024574230F}" sibTransId="{1699E3FD-3A37-41CF-81B2-9598BEC3ECC3}"/>
    <dgm:cxn modelId="{BFC31C66-7C9E-4CFB-8D6C-2A618EB2935C}" srcId="{34E59469-135F-4A3C-B524-4DEC5B1BAF8C}" destId="{E58F4EF7-50AC-420B-A3E7-8314C91FE8F1}" srcOrd="1" destOrd="0" parTransId="{E7D004A0-3515-49DD-B442-25E2C09C7168}" sibTransId="{28FF60A5-127C-477A-81B6-9C316FFD7285}"/>
    <dgm:cxn modelId="{35B8416D-8534-C140-A633-5EEE7EB27329}" type="presOf" srcId="{34E59469-135F-4A3C-B524-4DEC5B1BAF8C}" destId="{EBA73CE7-EFA4-479E-B654-3A35DABB76C2}" srcOrd="0" destOrd="0" presId="urn:microsoft.com/office/officeart/2018/5/layout/IconCircleLabelList"/>
    <dgm:cxn modelId="{1B72DB6D-FA85-BF4A-83C9-77248A94BD99}" type="presOf" srcId="{E58F4EF7-50AC-420B-A3E7-8314C91FE8F1}" destId="{29F57431-AC88-4491-8F94-CD484D4EA826}" srcOrd="0" destOrd="0" presId="urn:microsoft.com/office/officeart/2018/5/layout/IconCircleLabelList"/>
    <dgm:cxn modelId="{3235067B-6A18-A649-BA21-3C8BFD79263B}" type="presOf" srcId="{6F5E1BB2-EF6A-44CA-BA7B-D06D7E78649C}" destId="{47017E3E-5C8F-478F-A334-0AB11BB9FC39}" srcOrd="0" destOrd="0" presId="urn:microsoft.com/office/officeart/2018/5/layout/IconCircleLabelList"/>
    <dgm:cxn modelId="{95A5D282-EDC4-E343-9369-246E0E1E3E49}" type="presOf" srcId="{42A5A64B-1700-4085-9F86-97797F98B34E}" destId="{23DFDB4E-F6F9-47D6-A84F-28A3D9A9EEFE}" srcOrd="0" destOrd="0" presId="urn:microsoft.com/office/officeart/2018/5/layout/IconCircleLabelList"/>
    <dgm:cxn modelId="{5AC43F27-2213-734A-8BC9-51D0CA624DC1}" type="presParOf" srcId="{EBA73CE7-EFA4-479E-B654-3A35DABB76C2}" destId="{A397AD8A-A0AC-4097-81AE-80313FAE3568}" srcOrd="0" destOrd="0" presId="urn:microsoft.com/office/officeart/2018/5/layout/IconCircleLabelList"/>
    <dgm:cxn modelId="{69F936F3-2B5A-754A-8B01-8F8B7AAC94D7}" type="presParOf" srcId="{A397AD8A-A0AC-4097-81AE-80313FAE3568}" destId="{91ADF2A9-A50E-4674-BD8B-14FC7740AE78}" srcOrd="0" destOrd="0" presId="urn:microsoft.com/office/officeart/2018/5/layout/IconCircleLabelList"/>
    <dgm:cxn modelId="{C7AAB6D9-9D33-8345-A783-ECE1D3F7C021}" type="presParOf" srcId="{A397AD8A-A0AC-4097-81AE-80313FAE3568}" destId="{9AFD22B8-4C6A-4916-AEDB-CAEB29118144}" srcOrd="1" destOrd="0" presId="urn:microsoft.com/office/officeart/2018/5/layout/IconCircleLabelList"/>
    <dgm:cxn modelId="{B2CE07E6-B82B-7F4B-A5D5-E4001991748C}" type="presParOf" srcId="{A397AD8A-A0AC-4097-81AE-80313FAE3568}" destId="{AD9AADDC-0F67-44FB-B025-2E1393F31BBB}" srcOrd="2" destOrd="0" presId="urn:microsoft.com/office/officeart/2018/5/layout/IconCircleLabelList"/>
    <dgm:cxn modelId="{2A988F9A-8557-074D-978E-FB3E4B988ADE}" type="presParOf" srcId="{A397AD8A-A0AC-4097-81AE-80313FAE3568}" destId="{47017E3E-5C8F-478F-A334-0AB11BB9FC39}" srcOrd="3" destOrd="0" presId="urn:microsoft.com/office/officeart/2018/5/layout/IconCircleLabelList"/>
    <dgm:cxn modelId="{CB8D0EF4-1151-4B4A-9C6F-55209C17DA0F}" type="presParOf" srcId="{EBA73CE7-EFA4-479E-B654-3A35DABB76C2}" destId="{68848FCB-E498-487E-B9B9-751A6D190756}" srcOrd="1" destOrd="0" presId="urn:microsoft.com/office/officeart/2018/5/layout/IconCircleLabelList"/>
    <dgm:cxn modelId="{0094FDE6-9485-354E-A06F-B376BF957E93}" type="presParOf" srcId="{EBA73CE7-EFA4-479E-B654-3A35DABB76C2}" destId="{DCB62CBF-FDA4-4261-ABC2-DFF87A8C37AE}" srcOrd="2" destOrd="0" presId="urn:microsoft.com/office/officeart/2018/5/layout/IconCircleLabelList"/>
    <dgm:cxn modelId="{9DBD2141-86D8-BB4B-BA34-BA683F613204}" type="presParOf" srcId="{DCB62CBF-FDA4-4261-ABC2-DFF87A8C37AE}" destId="{4AA4C1E5-AE48-44C6-B991-E3E1C551B4E8}" srcOrd="0" destOrd="0" presId="urn:microsoft.com/office/officeart/2018/5/layout/IconCircleLabelList"/>
    <dgm:cxn modelId="{CA0E072B-C2F8-F844-9C8A-F05F4DFAD540}" type="presParOf" srcId="{DCB62CBF-FDA4-4261-ABC2-DFF87A8C37AE}" destId="{A1E9DA56-EFCE-420B-8A2D-B992C6D9BCFD}" srcOrd="1" destOrd="0" presId="urn:microsoft.com/office/officeart/2018/5/layout/IconCircleLabelList"/>
    <dgm:cxn modelId="{10B602C2-C097-3A4E-8E9D-38A17D9AAAE4}" type="presParOf" srcId="{DCB62CBF-FDA4-4261-ABC2-DFF87A8C37AE}" destId="{683C16FB-F867-4553-B81E-49D8E2F56280}" srcOrd="2" destOrd="0" presId="urn:microsoft.com/office/officeart/2018/5/layout/IconCircleLabelList"/>
    <dgm:cxn modelId="{01A72D7C-1174-2E41-B4C0-C55C138D41A6}" type="presParOf" srcId="{DCB62CBF-FDA4-4261-ABC2-DFF87A8C37AE}" destId="{29F57431-AC88-4491-8F94-CD484D4EA826}" srcOrd="3" destOrd="0" presId="urn:microsoft.com/office/officeart/2018/5/layout/IconCircleLabelList"/>
    <dgm:cxn modelId="{D888502D-49A5-5C44-8C99-B6EAB51EFDF9}" type="presParOf" srcId="{EBA73CE7-EFA4-479E-B654-3A35DABB76C2}" destId="{4D8DC569-146E-4003-829D-89731E69E1D5}" srcOrd="3" destOrd="0" presId="urn:microsoft.com/office/officeart/2018/5/layout/IconCircleLabelList"/>
    <dgm:cxn modelId="{146F618E-7FBF-4F48-B7BE-7A6916B0BD2E}" type="presParOf" srcId="{EBA73CE7-EFA4-479E-B654-3A35DABB76C2}" destId="{ECFF9C8C-94F9-4E21-8077-500EB9ECD9BA}" srcOrd="4" destOrd="0" presId="urn:microsoft.com/office/officeart/2018/5/layout/IconCircleLabelList"/>
    <dgm:cxn modelId="{E6B37756-1D96-884E-A5F8-7DBAD1486D7D}" type="presParOf" srcId="{ECFF9C8C-94F9-4E21-8077-500EB9ECD9BA}" destId="{25B5E9A9-6037-4D16-B79B-8ABF77E22536}" srcOrd="0" destOrd="0" presId="urn:microsoft.com/office/officeart/2018/5/layout/IconCircleLabelList"/>
    <dgm:cxn modelId="{E68AB8D3-1C06-6941-852F-05981C736FB7}" type="presParOf" srcId="{ECFF9C8C-94F9-4E21-8077-500EB9ECD9BA}" destId="{9A549836-E991-4032-A42B-F2386A15B0BA}" srcOrd="1" destOrd="0" presId="urn:microsoft.com/office/officeart/2018/5/layout/IconCircleLabelList"/>
    <dgm:cxn modelId="{58F432EC-FB35-9341-A877-8AAF400464A8}" type="presParOf" srcId="{ECFF9C8C-94F9-4E21-8077-500EB9ECD9BA}" destId="{2890A65A-4AE0-4453-A0A1-2B869FBAF8B7}" srcOrd="2" destOrd="0" presId="urn:microsoft.com/office/officeart/2018/5/layout/IconCircleLabelList"/>
    <dgm:cxn modelId="{05FA6DBD-8B4A-3642-A302-3B9F0689876D}" type="presParOf" srcId="{ECFF9C8C-94F9-4E21-8077-500EB9ECD9BA}" destId="{23DFDB4E-F6F9-47D6-A84F-28A3D9A9EEF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1818BB1-C2B7-42FB-B9C8-E4ADC061A1E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BEAB50D9-5E5D-4998-A9F3-DF3B7872B0E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Specific</a:t>
          </a:r>
        </a:p>
      </dgm:t>
    </dgm:pt>
    <dgm:pt modelId="{4BB45ACA-903B-4900-AA12-D8D37D4D796F}" type="parTrans" cxnId="{F752F857-B024-401A-8703-60802B995E3E}">
      <dgm:prSet/>
      <dgm:spPr/>
      <dgm:t>
        <a:bodyPr/>
        <a:lstStyle/>
        <a:p>
          <a:endParaRPr lang="en-US"/>
        </a:p>
      </dgm:t>
    </dgm:pt>
    <dgm:pt modelId="{28BA28FB-9ABA-4308-979E-21B36E756796}" type="sibTrans" cxnId="{F752F857-B024-401A-8703-60802B995E3E}">
      <dgm:prSet/>
      <dgm:spPr/>
      <dgm:t>
        <a:bodyPr/>
        <a:lstStyle/>
        <a:p>
          <a:endParaRPr lang="en-US"/>
        </a:p>
      </dgm:t>
    </dgm:pt>
    <dgm:pt modelId="{323C50FB-4410-4BA1-B763-551E03662C5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Measurable</a:t>
          </a:r>
        </a:p>
      </dgm:t>
    </dgm:pt>
    <dgm:pt modelId="{7C8B9824-29DA-4145-9928-CB53B5C1AC0E}" type="parTrans" cxnId="{6BA2DF00-8961-4D2B-B594-774B32BB7A66}">
      <dgm:prSet/>
      <dgm:spPr/>
      <dgm:t>
        <a:bodyPr/>
        <a:lstStyle/>
        <a:p>
          <a:endParaRPr lang="en-US"/>
        </a:p>
      </dgm:t>
    </dgm:pt>
    <dgm:pt modelId="{E658DFB4-0575-457C-B13C-CA94E8D61B2C}" type="sibTrans" cxnId="{6BA2DF00-8961-4D2B-B594-774B32BB7A66}">
      <dgm:prSet/>
      <dgm:spPr/>
      <dgm:t>
        <a:bodyPr/>
        <a:lstStyle/>
        <a:p>
          <a:endParaRPr lang="en-US"/>
        </a:p>
      </dgm:t>
    </dgm:pt>
    <dgm:pt modelId="{4AF789C3-9251-44E6-9112-6159CF3A65D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Quantitative</a:t>
          </a:r>
        </a:p>
      </dgm:t>
    </dgm:pt>
    <dgm:pt modelId="{02CD5B17-4CE8-4A29-8142-9EB3817C102F}" type="parTrans" cxnId="{A6D659E1-F48F-4491-9614-41AC28801C4A}">
      <dgm:prSet/>
      <dgm:spPr/>
      <dgm:t>
        <a:bodyPr/>
        <a:lstStyle/>
        <a:p>
          <a:endParaRPr lang="en-US"/>
        </a:p>
      </dgm:t>
    </dgm:pt>
    <dgm:pt modelId="{13AE2AFE-EAEE-417F-B0DE-BF7988FC6D1B}" type="sibTrans" cxnId="{A6D659E1-F48F-4491-9614-41AC28801C4A}">
      <dgm:prSet/>
      <dgm:spPr/>
      <dgm:t>
        <a:bodyPr/>
        <a:lstStyle/>
        <a:p>
          <a:endParaRPr lang="en-US"/>
        </a:p>
      </dgm:t>
    </dgm:pt>
    <dgm:pt modelId="{4AFBBC91-918F-4476-A441-438B59DF212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Qualitative</a:t>
          </a:r>
        </a:p>
      </dgm:t>
    </dgm:pt>
    <dgm:pt modelId="{85F2E0B8-BC20-4E41-A6EF-B2E2102E5F70}" type="parTrans" cxnId="{79D32565-6246-4F5D-BE5D-47F20DD49B07}">
      <dgm:prSet/>
      <dgm:spPr/>
      <dgm:t>
        <a:bodyPr/>
        <a:lstStyle/>
        <a:p>
          <a:endParaRPr lang="en-US"/>
        </a:p>
      </dgm:t>
    </dgm:pt>
    <dgm:pt modelId="{6472E25F-20F8-4E3A-A592-DEB619DE6C8B}" type="sibTrans" cxnId="{79D32565-6246-4F5D-BE5D-47F20DD49B07}">
      <dgm:prSet/>
      <dgm:spPr/>
      <dgm:t>
        <a:bodyPr/>
        <a:lstStyle/>
        <a:p>
          <a:endParaRPr lang="en-US"/>
        </a:p>
      </dgm:t>
    </dgm:pt>
    <dgm:pt modelId="{05544DA6-C801-45F5-9A6E-CAB94820F7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Achievable</a:t>
          </a:r>
        </a:p>
      </dgm:t>
    </dgm:pt>
    <dgm:pt modelId="{BC57856A-6A67-4A18-847B-A31FDCFEFD7B}" type="parTrans" cxnId="{25BCE0F9-B5B5-4567-B405-A6C54929CB9D}">
      <dgm:prSet/>
      <dgm:spPr/>
      <dgm:t>
        <a:bodyPr/>
        <a:lstStyle/>
        <a:p>
          <a:endParaRPr lang="en-US"/>
        </a:p>
      </dgm:t>
    </dgm:pt>
    <dgm:pt modelId="{133D45AA-CA07-49CF-8DF1-0CCADD879654}" type="sibTrans" cxnId="{25BCE0F9-B5B5-4567-B405-A6C54929CB9D}">
      <dgm:prSet/>
      <dgm:spPr/>
      <dgm:t>
        <a:bodyPr/>
        <a:lstStyle/>
        <a:p>
          <a:endParaRPr lang="en-US"/>
        </a:p>
      </dgm:t>
    </dgm:pt>
    <dgm:pt modelId="{EEF9B3F6-7C90-4AAB-B485-2F8BA9D222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Relevant</a:t>
          </a:r>
        </a:p>
      </dgm:t>
    </dgm:pt>
    <dgm:pt modelId="{5E17E77D-04BD-4F68-9323-47296DCB8959}" type="parTrans" cxnId="{18E83247-80E8-4C6E-944C-1D05BD66BAA7}">
      <dgm:prSet/>
      <dgm:spPr/>
      <dgm:t>
        <a:bodyPr/>
        <a:lstStyle/>
        <a:p>
          <a:endParaRPr lang="en-US"/>
        </a:p>
      </dgm:t>
    </dgm:pt>
    <dgm:pt modelId="{A1CA7B3B-D351-46E6-9985-9D1B523CD4FE}" type="sibTrans" cxnId="{18E83247-80E8-4C6E-944C-1D05BD66BAA7}">
      <dgm:prSet/>
      <dgm:spPr/>
      <dgm:t>
        <a:bodyPr/>
        <a:lstStyle/>
        <a:p>
          <a:endParaRPr lang="en-US"/>
        </a:p>
      </dgm:t>
    </dgm:pt>
    <dgm:pt modelId="{F673A075-0CF3-F64E-8CBA-A6FEA1F43FB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You have the credentials to respond to the need</a:t>
          </a:r>
        </a:p>
        <a:p>
          <a:pPr>
            <a:lnSpc>
              <a:spcPct val="100000"/>
            </a:lnSpc>
          </a:pPr>
          <a:r>
            <a:rPr lang="en-US" sz="1400" dirty="0"/>
            <a:t>You have a reasonable plan to carry it out</a:t>
          </a:r>
        </a:p>
      </dgm:t>
    </dgm:pt>
    <dgm:pt modelId="{F71DA442-BBDD-3944-BF70-FD4C6D28430D}" type="parTrans" cxnId="{115A948F-87B2-0E4F-93E9-FE718C3DE1AE}">
      <dgm:prSet/>
      <dgm:spPr/>
      <dgm:t>
        <a:bodyPr/>
        <a:lstStyle/>
        <a:p>
          <a:endParaRPr lang="en-US"/>
        </a:p>
      </dgm:t>
    </dgm:pt>
    <dgm:pt modelId="{BD253712-C805-B946-A1BF-1DD99966B175}" type="sibTrans" cxnId="{115A948F-87B2-0E4F-93E9-FE718C3DE1AE}">
      <dgm:prSet/>
      <dgm:spPr/>
      <dgm:t>
        <a:bodyPr/>
        <a:lstStyle/>
        <a:p>
          <a:endParaRPr lang="en-US"/>
        </a:p>
      </dgm:t>
    </dgm:pt>
    <dgm:pt modelId="{60673BE3-4257-3441-BEC8-7B0F5C887F6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dirty="0"/>
            <a:t>What problem are you solving? What is your specific hypothesis?.</a:t>
          </a:r>
        </a:p>
      </dgm:t>
    </dgm:pt>
    <dgm:pt modelId="{DF3371DD-BB19-D54F-B134-A854F316A77E}" type="parTrans" cxnId="{69B5D01E-1189-6449-AA6F-5BD6F3C683FE}">
      <dgm:prSet/>
      <dgm:spPr/>
      <dgm:t>
        <a:bodyPr/>
        <a:lstStyle/>
        <a:p>
          <a:endParaRPr lang="en-US"/>
        </a:p>
      </dgm:t>
    </dgm:pt>
    <dgm:pt modelId="{14F1540A-4BEF-AC42-9DC2-EBDDD4CA0E89}" type="sibTrans" cxnId="{69B5D01E-1189-6449-AA6F-5BD6F3C683FE}">
      <dgm:prSet/>
      <dgm:spPr/>
      <dgm:t>
        <a:bodyPr/>
        <a:lstStyle/>
        <a:p>
          <a:endParaRPr lang="en-US"/>
        </a:p>
      </dgm:t>
    </dgm:pt>
    <dgm:pt modelId="{36E91109-AE00-9F4D-956A-921A71DAA8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Your plans directly address the specific problem</a:t>
          </a:r>
        </a:p>
      </dgm:t>
    </dgm:pt>
    <dgm:pt modelId="{51466357-3DE9-E342-9058-D9EE220C063D}" type="parTrans" cxnId="{FF42DE17-A06E-8248-A253-E2E6D018FFC9}">
      <dgm:prSet/>
      <dgm:spPr/>
      <dgm:t>
        <a:bodyPr/>
        <a:lstStyle/>
        <a:p>
          <a:endParaRPr lang="en-US"/>
        </a:p>
      </dgm:t>
    </dgm:pt>
    <dgm:pt modelId="{6FCA57E5-B0A3-F74D-8B3A-61B21A5B8F90}" type="sibTrans" cxnId="{FF42DE17-A06E-8248-A253-E2E6D018FFC9}">
      <dgm:prSet/>
      <dgm:spPr/>
      <dgm:t>
        <a:bodyPr/>
        <a:lstStyle/>
        <a:p>
          <a:endParaRPr lang="en-US"/>
        </a:p>
      </dgm:t>
    </dgm:pt>
    <dgm:pt modelId="{EA82E2C4-44E7-AF43-A58C-937D720CB38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Time-limited</a:t>
          </a:r>
        </a:p>
      </dgm:t>
    </dgm:pt>
    <dgm:pt modelId="{B6CE4578-A63A-2D42-AADA-3B6F8DED36E7}" type="parTrans" cxnId="{8DC39F58-36A9-5B41-9387-0EE6140F0C70}">
      <dgm:prSet/>
      <dgm:spPr/>
      <dgm:t>
        <a:bodyPr/>
        <a:lstStyle/>
        <a:p>
          <a:endParaRPr lang="en-US"/>
        </a:p>
      </dgm:t>
    </dgm:pt>
    <dgm:pt modelId="{DA195193-6C9B-3D43-87CE-3ECED8B2FAC2}" type="sibTrans" cxnId="{8DC39F58-36A9-5B41-9387-0EE6140F0C70}">
      <dgm:prSet/>
      <dgm:spPr/>
      <dgm:t>
        <a:bodyPr/>
        <a:lstStyle/>
        <a:p>
          <a:endParaRPr lang="en-US"/>
        </a:p>
      </dgm:t>
    </dgm:pt>
    <dgm:pt modelId="{25B4C00D-D328-7140-B2A3-22D7254B6A3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dirty="0"/>
            <a:t>Give detail about the issue and your  solution</a:t>
          </a:r>
        </a:p>
      </dgm:t>
    </dgm:pt>
    <dgm:pt modelId="{AA3F6347-53C6-594D-A296-3FFE4CD29C35}" type="parTrans" cxnId="{0583FEC9-1A7A-1646-ADC5-7D4099942D82}">
      <dgm:prSet/>
      <dgm:spPr/>
      <dgm:t>
        <a:bodyPr/>
        <a:lstStyle/>
        <a:p>
          <a:endParaRPr lang="en-US"/>
        </a:p>
      </dgm:t>
    </dgm:pt>
    <dgm:pt modelId="{E7AF5C42-6B34-4D47-8272-9EF7FF3C2308}" type="sibTrans" cxnId="{0583FEC9-1A7A-1646-ADC5-7D4099942D82}">
      <dgm:prSet/>
      <dgm:spPr/>
      <dgm:t>
        <a:bodyPr/>
        <a:lstStyle/>
        <a:p>
          <a:endParaRPr lang="en-US"/>
        </a:p>
      </dgm:t>
    </dgm:pt>
    <dgm:pt modelId="{A27E5FD6-8CCA-3F43-8C21-6ABB50E2A7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You can complete the project within the specified time</a:t>
          </a:r>
        </a:p>
      </dgm:t>
    </dgm:pt>
    <dgm:pt modelId="{806F49C1-D500-6044-9152-A7AD8BC51D72}" type="parTrans" cxnId="{AFDF386D-C96C-FF4C-9F99-CB35CD552B04}">
      <dgm:prSet/>
      <dgm:spPr/>
    </dgm:pt>
    <dgm:pt modelId="{3DA61B1F-D2EA-3943-9044-1890A9A58375}" type="sibTrans" cxnId="{AFDF386D-C96C-FF4C-9F99-CB35CD552B04}">
      <dgm:prSet/>
      <dgm:spPr/>
    </dgm:pt>
    <dgm:pt modelId="{8B6E3949-5D2B-4C65-AF2B-0C121005957F}" type="pres">
      <dgm:prSet presAssocID="{41818BB1-C2B7-42FB-B9C8-E4ADC061A1E3}" presName="root" presStyleCnt="0">
        <dgm:presLayoutVars>
          <dgm:dir/>
          <dgm:resizeHandles val="exact"/>
        </dgm:presLayoutVars>
      </dgm:prSet>
      <dgm:spPr/>
    </dgm:pt>
    <dgm:pt modelId="{AE8B134F-C207-4DBE-A199-D687D04685AF}" type="pres">
      <dgm:prSet presAssocID="{BEAB50D9-5E5D-4998-A9F3-DF3B7872B0ED}" presName="compNode" presStyleCnt="0"/>
      <dgm:spPr/>
    </dgm:pt>
    <dgm:pt modelId="{9BCC8067-8FFE-491D-B1BA-FFD6134FD838}" type="pres">
      <dgm:prSet presAssocID="{BEAB50D9-5E5D-4998-A9F3-DF3B7872B0ED}" presName="bgRect" presStyleLbl="bgShp" presStyleIdx="0" presStyleCnt="5" custLinFactNeighborX="-1464" custLinFactNeighborY="2224"/>
      <dgm:spPr/>
    </dgm:pt>
    <dgm:pt modelId="{117ABDB6-3C63-40F1-A87F-A94BD02114A3}" type="pres">
      <dgm:prSet presAssocID="{BEAB50D9-5E5D-4998-A9F3-DF3B7872B0E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9323F436-A055-496F-B884-2C81EE244FD0}" type="pres">
      <dgm:prSet presAssocID="{BEAB50D9-5E5D-4998-A9F3-DF3B7872B0ED}" presName="spaceRect" presStyleCnt="0"/>
      <dgm:spPr/>
    </dgm:pt>
    <dgm:pt modelId="{DB73F03F-81CF-47C5-AAE9-3D866D690099}" type="pres">
      <dgm:prSet presAssocID="{BEAB50D9-5E5D-4998-A9F3-DF3B7872B0ED}" presName="parTx" presStyleLbl="revTx" presStyleIdx="0" presStyleCnt="10">
        <dgm:presLayoutVars>
          <dgm:chMax val="0"/>
          <dgm:chPref val="0"/>
        </dgm:presLayoutVars>
      </dgm:prSet>
      <dgm:spPr/>
    </dgm:pt>
    <dgm:pt modelId="{8E44260D-B67B-7547-AF22-79DE05072BEF}" type="pres">
      <dgm:prSet presAssocID="{BEAB50D9-5E5D-4998-A9F3-DF3B7872B0ED}" presName="desTx" presStyleLbl="revTx" presStyleIdx="1" presStyleCnt="10" custScaleX="168852" custLinFactNeighborX="-17745" custLinFactNeighborY="-1351">
        <dgm:presLayoutVars/>
      </dgm:prSet>
      <dgm:spPr/>
    </dgm:pt>
    <dgm:pt modelId="{3D2F10B6-0393-4585-8B56-64EFE2CE255C}" type="pres">
      <dgm:prSet presAssocID="{28BA28FB-9ABA-4308-979E-21B36E756796}" presName="sibTrans" presStyleCnt="0"/>
      <dgm:spPr/>
    </dgm:pt>
    <dgm:pt modelId="{D7CD4DB6-88DE-453A-B465-F1E8E81213D6}" type="pres">
      <dgm:prSet presAssocID="{323C50FB-4410-4BA1-B763-551E03662C58}" presName="compNode" presStyleCnt="0"/>
      <dgm:spPr/>
    </dgm:pt>
    <dgm:pt modelId="{59C61754-1860-48B0-964F-636E44113430}" type="pres">
      <dgm:prSet presAssocID="{323C50FB-4410-4BA1-B763-551E03662C58}" presName="bgRect" presStyleLbl="bgShp" presStyleIdx="1" presStyleCnt="5"/>
      <dgm:spPr/>
    </dgm:pt>
    <dgm:pt modelId="{B9E1BA84-4915-4761-A27D-26F7B2A46395}" type="pres">
      <dgm:prSet presAssocID="{323C50FB-4410-4BA1-B763-551E03662C5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B5528D0E-926E-40DC-996F-29F532D1C803}" type="pres">
      <dgm:prSet presAssocID="{323C50FB-4410-4BA1-B763-551E03662C58}" presName="spaceRect" presStyleCnt="0"/>
      <dgm:spPr/>
    </dgm:pt>
    <dgm:pt modelId="{5CADB24C-5EEE-4AAB-8FB2-D3A75D02F515}" type="pres">
      <dgm:prSet presAssocID="{323C50FB-4410-4BA1-B763-551E03662C58}" presName="parTx" presStyleLbl="revTx" presStyleIdx="2" presStyleCnt="10">
        <dgm:presLayoutVars>
          <dgm:chMax val="0"/>
          <dgm:chPref val="0"/>
        </dgm:presLayoutVars>
      </dgm:prSet>
      <dgm:spPr/>
    </dgm:pt>
    <dgm:pt modelId="{0D4E6D7B-03A8-4155-8FC2-09D7A0B68B06}" type="pres">
      <dgm:prSet presAssocID="{323C50FB-4410-4BA1-B763-551E03662C58}" presName="desTx" presStyleLbl="revTx" presStyleIdx="3" presStyleCnt="10" custLinFactNeighborX="-37507" custLinFactNeighborY="3006">
        <dgm:presLayoutVars/>
      </dgm:prSet>
      <dgm:spPr/>
    </dgm:pt>
    <dgm:pt modelId="{7F5A5B5B-6D27-4B9A-B115-8261C661632A}" type="pres">
      <dgm:prSet presAssocID="{E658DFB4-0575-457C-B13C-CA94E8D61B2C}" presName="sibTrans" presStyleCnt="0"/>
      <dgm:spPr/>
    </dgm:pt>
    <dgm:pt modelId="{28D75C6C-B8C5-411E-97FD-709E99D54E1F}" type="pres">
      <dgm:prSet presAssocID="{05544DA6-C801-45F5-9A6E-CAB94820F7CA}" presName="compNode" presStyleCnt="0"/>
      <dgm:spPr/>
    </dgm:pt>
    <dgm:pt modelId="{A8346DAC-4904-4387-82C8-E25B750EA3FA}" type="pres">
      <dgm:prSet presAssocID="{05544DA6-C801-45F5-9A6E-CAB94820F7CA}" presName="bgRect" presStyleLbl="bgShp" presStyleIdx="2" presStyleCnt="5" custLinFactNeighborX="1614" custLinFactNeighborY="837"/>
      <dgm:spPr/>
    </dgm:pt>
    <dgm:pt modelId="{D496DBB8-B6C6-4221-A6AA-C98779FC23AC}" type="pres">
      <dgm:prSet presAssocID="{05544DA6-C801-45F5-9A6E-CAB94820F7C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3586F2F7-3672-4680-9D86-EC0863E22870}" type="pres">
      <dgm:prSet presAssocID="{05544DA6-C801-45F5-9A6E-CAB94820F7CA}" presName="spaceRect" presStyleCnt="0"/>
      <dgm:spPr/>
    </dgm:pt>
    <dgm:pt modelId="{D578AF82-0806-4EB9-81C1-D7DFA405B830}" type="pres">
      <dgm:prSet presAssocID="{05544DA6-C801-45F5-9A6E-CAB94820F7CA}" presName="parTx" presStyleLbl="revTx" presStyleIdx="4" presStyleCnt="10">
        <dgm:presLayoutVars>
          <dgm:chMax val="0"/>
          <dgm:chPref val="0"/>
        </dgm:presLayoutVars>
      </dgm:prSet>
      <dgm:spPr/>
    </dgm:pt>
    <dgm:pt modelId="{A0BC2276-4959-1942-995F-FEABCA818D5B}" type="pres">
      <dgm:prSet presAssocID="{05544DA6-C801-45F5-9A6E-CAB94820F7CA}" presName="desTx" presStyleLbl="revTx" presStyleIdx="5" presStyleCnt="10" custScaleX="157210" custLinFactNeighborX="-19444" custLinFactNeighborY="837">
        <dgm:presLayoutVars/>
      </dgm:prSet>
      <dgm:spPr/>
    </dgm:pt>
    <dgm:pt modelId="{CC4FF335-4196-4A02-993C-212FA9A1155B}" type="pres">
      <dgm:prSet presAssocID="{133D45AA-CA07-49CF-8DF1-0CCADD879654}" presName="sibTrans" presStyleCnt="0"/>
      <dgm:spPr/>
    </dgm:pt>
    <dgm:pt modelId="{507417A5-5BBC-4883-AD1B-9371F0CA4830}" type="pres">
      <dgm:prSet presAssocID="{EEF9B3F6-7C90-4AAB-B485-2F8BA9D22232}" presName="compNode" presStyleCnt="0"/>
      <dgm:spPr/>
    </dgm:pt>
    <dgm:pt modelId="{AC9014D0-D69A-46A9-94B0-5CA5877E720F}" type="pres">
      <dgm:prSet presAssocID="{EEF9B3F6-7C90-4AAB-B485-2F8BA9D22232}" presName="bgRect" presStyleLbl="bgShp" presStyleIdx="3" presStyleCnt="5"/>
      <dgm:spPr/>
    </dgm:pt>
    <dgm:pt modelId="{3C09D038-066B-4EB9-8C35-0BFE5CEB5AAF}" type="pres">
      <dgm:prSet presAssocID="{EEF9B3F6-7C90-4AAB-B485-2F8BA9D22232}" presName="iconRect" presStyleLbl="node1" presStyleIdx="3" presStyleCnt="5"/>
      <dgm:spPr>
        <a:prstGeom prst="mathMultiply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7AFCF01C-144C-4D5A-9189-9B7782DFD25C}" type="pres">
      <dgm:prSet presAssocID="{EEF9B3F6-7C90-4AAB-B485-2F8BA9D22232}" presName="spaceRect" presStyleCnt="0"/>
      <dgm:spPr/>
    </dgm:pt>
    <dgm:pt modelId="{83B9F67B-122A-4368-B647-9CCFA217AA7E}" type="pres">
      <dgm:prSet presAssocID="{EEF9B3F6-7C90-4AAB-B485-2F8BA9D22232}" presName="parTx" presStyleLbl="revTx" presStyleIdx="6" presStyleCnt="10">
        <dgm:presLayoutVars>
          <dgm:chMax val="0"/>
          <dgm:chPref val="0"/>
        </dgm:presLayoutVars>
      </dgm:prSet>
      <dgm:spPr/>
    </dgm:pt>
    <dgm:pt modelId="{09626A61-6253-594B-9BC3-97F2B5569CC5}" type="pres">
      <dgm:prSet presAssocID="{EEF9B3F6-7C90-4AAB-B485-2F8BA9D22232}" presName="desTx" presStyleLbl="revTx" presStyleIdx="7" presStyleCnt="10" custLinFactNeighborX="-38644" custLinFactNeighborY="1503">
        <dgm:presLayoutVars/>
      </dgm:prSet>
      <dgm:spPr/>
    </dgm:pt>
    <dgm:pt modelId="{6821B8BE-4364-464B-8F3A-8E3B08666A7D}" type="pres">
      <dgm:prSet presAssocID="{A1CA7B3B-D351-46E6-9985-9D1B523CD4FE}" presName="sibTrans" presStyleCnt="0"/>
      <dgm:spPr/>
    </dgm:pt>
    <dgm:pt modelId="{8AC2BE21-36D8-924D-BC95-5E82A89585C8}" type="pres">
      <dgm:prSet presAssocID="{EA82E2C4-44E7-AF43-A58C-937D720CB38A}" presName="compNode" presStyleCnt="0"/>
      <dgm:spPr/>
    </dgm:pt>
    <dgm:pt modelId="{EFEF6888-3786-AB4E-9664-F9001C0F0D1A}" type="pres">
      <dgm:prSet presAssocID="{EA82E2C4-44E7-AF43-A58C-937D720CB38A}" presName="bgRect" presStyleLbl="bgShp" presStyleIdx="4" presStyleCnt="5"/>
      <dgm:spPr/>
    </dgm:pt>
    <dgm:pt modelId="{C051E921-A24C-F440-B59A-D69CACE6D1BE}" type="pres">
      <dgm:prSet presAssocID="{EA82E2C4-44E7-AF43-A58C-937D720CB38A}" presName="iconRect" presStyleLbl="node1" presStyleIdx="4" presStyleCnt="5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4B5E4329-4819-4B48-8CE6-35AC559B7B26}" type="pres">
      <dgm:prSet presAssocID="{EA82E2C4-44E7-AF43-A58C-937D720CB38A}" presName="spaceRect" presStyleCnt="0"/>
      <dgm:spPr/>
    </dgm:pt>
    <dgm:pt modelId="{C2821C44-DE0D-FC4B-A726-A987628CFF8D}" type="pres">
      <dgm:prSet presAssocID="{EA82E2C4-44E7-AF43-A58C-937D720CB38A}" presName="parTx" presStyleLbl="revTx" presStyleIdx="8" presStyleCnt="10">
        <dgm:presLayoutVars>
          <dgm:chMax val="0"/>
          <dgm:chPref val="0"/>
        </dgm:presLayoutVars>
      </dgm:prSet>
      <dgm:spPr/>
    </dgm:pt>
    <dgm:pt modelId="{255581E7-8CE2-914E-9E7F-D16C9F0E2D85}" type="pres">
      <dgm:prSet presAssocID="{EA82E2C4-44E7-AF43-A58C-937D720CB38A}" presName="desTx" presStyleLbl="revTx" presStyleIdx="9" presStyleCnt="10" custLinFactNeighborX="-38183" custLinFactNeighborY="-153">
        <dgm:presLayoutVars/>
      </dgm:prSet>
      <dgm:spPr/>
    </dgm:pt>
  </dgm:ptLst>
  <dgm:cxnLst>
    <dgm:cxn modelId="{6BA2DF00-8961-4D2B-B594-774B32BB7A66}" srcId="{41818BB1-C2B7-42FB-B9C8-E4ADC061A1E3}" destId="{323C50FB-4410-4BA1-B763-551E03662C58}" srcOrd="1" destOrd="0" parTransId="{7C8B9824-29DA-4145-9928-CB53B5C1AC0E}" sibTransId="{E658DFB4-0575-457C-B13C-CA94E8D61B2C}"/>
    <dgm:cxn modelId="{3F1BFA04-06AE-4A77-B757-3CBF66C83C2E}" type="presOf" srcId="{4AFBBC91-918F-4476-A441-438B59DF2129}" destId="{0D4E6D7B-03A8-4155-8FC2-09D7A0B68B06}" srcOrd="0" destOrd="1" presId="urn:microsoft.com/office/officeart/2018/2/layout/IconVerticalSolidList"/>
    <dgm:cxn modelId="{FF42DE17-A06E-8248-A253-E2E6D018FFC9}" srcId="{EEF9B3F6-7C90-4AAB-B485-2F8BA9D22232}" destId="{36E91109-AE00-9F4D-956A-921A71DAA8F6}" srcOrd="0" destOrd="0" parTransId="{51466357-3DE9-E342-9058-D9EE220C063D}" sibTransId="{6FCA57E5-B0A3-F74D-8B3A-61B21A5B8F90}"/>
    <dgm:cxn modelId="{16E65F1A-FD37-4525-B6C0-A37B1840C6B2}" type="presOf" srcId="{4AF789C3-9251-44E6-9112-6159CF3A65D7}" destId="{0D4E6D7B-03A8-4155-8FC2-09D7A0B68B06}" srcOrd="0" destOrd="0" presId="urn:microsoft.com/office/officeart/2018/2/layout/IconVerticalSolidList"/>
    <dgm:cxn modelId="{DB0B5E1B-487D-4493-8C4E-FAFBF1F89505}" type="presOf" srcId="{323C50FB-4410-4BA1-B763-551E03662C58}" destId="{5CADB24C-5EEE-4AAB-8FB2-D3A75D02F515}" srcOrd="0" destOrd="0" presId="urn:microsoft.com/office/officeart/2018/2/layout/IconVerticalSolidList"/>
    <dgm:cxn modelId="{69B5D01E-1189-6449-AA6F-5BD6F3C683FE}" srcId="{BEAB50D9-5E5D-4998-A9F3-DF3B7872B0ED}" destId="{60673BE3-4257-3441-BEC8-7B0F5C887F63}" srcOrd="0" destOrd="0" parTransId="{DF3371DD-BB19-D54F-B134-A854F316A77E}" sibTransId="{14F1540A-4BEF-AC42-9DC2-EBDDD4CA0E89}"/>
    <dgm:cxn modelId="{A9C32020-DF1D-CF43-ADB1-52F0D1728809}" type="presOf" srcId="{F673A075-0CF3-F64E-8CBA-A6FEA1F43FB4}" destId="{A0BC2276-4959-1942-995F-FEABCA818D5B}" srcOrd="0" destOrd="0" presId="urn:microsoft.com/office/officeart/2018/2/layout/IconVerticalSolidList"/>
    <dgm:cxn modelId="{18E83247-80E8-4C6E-944C-1D05BD66BAA7}" srcId="{41818BB1-C2B7-42FB-B9C8-E4ADC061A1E3}" destId="{EEF9B3F6-7C90-4AAB-B485-2F8BA9D22232}" srcOrd="3" destOrd="0" parTransId="{5E17E77D-04BD-4F68-9323-47296DCB8959}" sibTransId="{A1CA7B3B-D351-46E6-9985-9D1B523CD4FE}"/>
    <dgm:cxn modelId="{F752F857-B024-401A-8703-60802B995E3E}" srcId="{41818BB1-C2B7-42FB-B9C8-E4ADC061A1E3}" destId="{BEAB50D9-5E5D-4998-A9F3-DF3B7872B0ED}" srcOrd="0" destOrd="0" parTransId="{4BB45ACA-903B-4900-AA12-D8D37D4D796F}" sibTransId="{28BA28FB-9ABA-4308-979E-21B36E756796}"/>
    <dgm:cxn modelId="{8DC39F58-36A9-5B41-9387-0EE6140F0C70}" srcId="{41818BB1-C2B7-42FB-B9C8-E4ADC061A1E3}" destId="{EA82E2C4-44E7-AF43-A58C-937D720CB38A}" srcOrd="4" destOrd="0" parTransId="{B6CE4578-A63A-2D42-AADA-3B6F8DED36E7}" sibTransId="{DA195193-6C9B-3D43-87CE-3ECED8B2FAC2}"/>
    <dgm:cxn modelId="{79D32565-6246-4F5D-BE5D-47F20DD49B07}" srcId="{323C50FB-4410-4BA1-B763-551E03662C58}" destId="{4AFBBC91-918F-4476-A441-438B59DF2129}" srcOrd="1" destOrd="0" parTransId="{85F2E0B8-BC20-4E41-A6EF-B2E2102E5F70}" sibTransId="{6472E25F-20F8-4E3A-A592-DEB619DE6C8B}"/>
    <dgm:cxn modelId="{AFDF386D-C96C-FF4C-9F99-CB35CD552B04}" srcId="{EA82E2C4-44E7-AF43-A58C-937D720CB38A}" destId="{A27E5FD6-8CCA-3F43-8C21-6ABB50E2A720}" srcOrd="0" destOrd="0" parTransId="{806F49C1-D500-6044-9152-A7AD8BC51D72}" sibTransId="{3DA61B1F-D2EA-3943-9044-1890A9A58375}"/>
    <dgm:cxn modelId="{8C217377-F33B-4DFF-8B1E-90559A099039}" type="presOf" srcId="{41818BB1-C2B7-42FB-B9C8-E4ADC061A1E3}" destId="{8B6E3949-5D2B-4C65-AF2B-0C121005957F}" srcOrd="0" destOrd="0" presId="urn:microsoft.com/office/officeart/2018/2/layout/IconVerticalSolidList"/>
    <dgm:cxn modelId="{115A948F-87B2-0E4F-93E9-FE718C3DE1AE}" srcId="{05544DA6-C801-45F5-9A6E-CAB94820F7CA}" destId="{F673A075-0CF3-F64E-8CBA-A6FEA1F43FB4}" srcOrd="0" destOrd="0" parTransId="{F71DA442-BBDD-3944-BF70-FD4C6D28430D}" sibTransId="{BD253712-C805-B946-A1BF-1DD99966B175}"/>
    <dgm:cxn modelId="{B72C7CA1-C924-2C44-896F-A4714759D32B}" type="presOf" srcId="{36E91109-AE00-9F4D-956A-921A71DAA8F6}" destId="{09626A61-6253-594B-9BC3-97F2B5569CC5}" srcOrd="0" destOrd="0" presId="urn:microsoft.com/office/officeart/2018/2/layout/IconVerticalSolidList"/>
    <dgm:cxn modelId="{92AC0CA4-A463-944D-8A2B-152611B1933D}" type="presOf" srcId="{25B4C00D-D328-7140-B2A3-22D7254B6A3D}" destId="{8E44260D-B67B-7547-AF22-79DE05072BEF}" srcOrd="0" destOrd="1" presId="urn:microsoft.com/office/officeart/2018/2/layout/IconVerticalSolidList"/>
    <dgm:cxn modelId="{CC7933AE-0A83-C741-BC8E-74AB5CC95C2D}" type="presOf" srcId="{EA82E2C4-44E7-AF43-A58C-937D720CB38A}" destId="{C2821C44-DE0D-FC4B-A726-A987628CFF8D}" srcOrd="0" destOrd="0" presId="urn:microsoft.com/office/officeart/2018/2/layout/IconVerticalSolidList"/>
    <dgm:cxn modelId="{91D9BABA-937A-4CD0-BEBA-FCB6236C049A}" type="presOf" srcId="{BEAB50D9-5E5D-4998-A9F3-DF3B7872B0ED}" destId="{DB73F03F-81CF-47C5-AAE9-3D866D690099}" srcOrd="0" destOrd="0" presId="urn:microsoft.com/office/officeart/2018/2/layout/IconVerticalSolidList"/>
    <dgm:cxn modelId="{0583FEC9-1A7A-1646-ADC5-7D4099942D82}" srcId="{BEAB50D9-5E5D-4998-A9F3-DF3B7872B0ED}" destId="{25B4C00D-D328-7140-B2A3-22D7254B6A3D}" srcOrd="1" destOrd="0" parTransId="{AA3F6347-53C6-594D-A296-3FFE4CD29C35}" sibTransId="{E7AF5C42-6B34-4D47-8272-9EF7FF3C2308}"/>
    <dgm:cxn modelId="{C43112D3-C19D-F448-9812-853140AF332B}" type="presOf" srcId="{A27E5FD6-8CCA-3F43-8C21-6ABB50E2A720}" destId="{255581E7-8CE2-914E-9E7F-D16C9F0E2D85}" srcOrd="0" destOrd="0" presId="urn:microsoft.com/office/officeart/2018/2/layout/IconVerticalSolidList"/>
    <dgm:cxn modelId="{E47B17D5-5A6F-B54E-8A19-6985B00F27BB}" type="presOf" srcId="{60673BE3-4257-3441-BEC8-7B0F5C887F63}" destId="{8E44260D-B67B-7547-AF22-79DE05072BEF}" srcOrd="0" destOrd="0" presId="urn:microsoft.com/office/officeart/2018/2/layout/IconVerticalSolidList"/>
    <dgm:cxn modelId="{A6D659E1-F48F-4491-9614-41AC28801C4A}" srcId="{323C50FB-4410-4BA1-B763-551E03662C58}" destId="{4AF789C3-9251-44E6-9112-6159CF3A65D7}" srcOrd="0" destOrd="0" parTransId="{02CD5B17-4CE8-4A29-8142-9EB3817C102F}" sibTransId="{13AE2AFE-EAEE-417F-B0DE-BF7988FC6D1B}"/>
    <dgm:cxn modelId="{25BCE0F9-B5B5-4567-B405-A6C54929CB9D}" srcId="{41818BB1-C2B7-42FB-B9C8-E4ADC061A1E3}" destId="{05544DA6-C801-45F5-9A6E-CAB94820F7CA}" srcOrd="2" destOrd="0" parTransId="{BC57856A-6A67-4A18-847B-A31FDCFEFD7B}" sibTransId="{133D45AA-CA07-49CF-8DF1-0CCADD879654}"/>
    <dgm:cxn modelId="{880A09FB-D326-414C-ABB5-EAA7DCD9494E}" type="presOf" srcId="{05544DA6-C801-45F5-9A6E-CAB94820F7CA}" destId="{D578AF82-0806-4EB9-81C1-D7DFA405B830}" srcOrd="0" destOrd="0" presId="urn:microsoft.com/office/officeart/2018/2/layout/IconVerticalSolidList"/>
    <dgm:cxn modelId="{6D6F91FE-A8FB-48FE-8D38-E55282A14A5E}" type="presOf" srcId="{EEF9B3F6-7C90-4AAB-B485-2F8BA9D22232}" destId="{83B9F67B-122A-4368-B647-9CCFA217AA7E}" srcOrd="0" destOrd="0" presId="urn:microsoft.com/office/officeart/2018/2/layout/IconVerticalSolidList"/>
    <dgm:cxn modelId="{6704D0A2-522C-4903-9933-E1522D76455C}" type="presParOf" srcId="{8B6E3949-5D2B-4C65-AF2B-0C121005957F}" destId="{AE8B134F-C207-4DBE-A199-D687D04685AF}" srcOrd="0" destOrd="0" presId="urn:microsoft.com/office/officeart/2018/2/layout/IconVerticalSolidList"/>
    <dgm:cxn modelId="{3C79008E-D531-4B70-86C1-61796C78321C}" type="presParOf" srcId="{AE8B134F-C207-4DBE-A199-D687D04685AF}" destId="{9BCC8067-8FFE-491D-B1BA-FFD6134FD838}" srcOrd="0" destOrd="0" presId="urn:microsoft.com/office/officeart/2018/2/layout/IconVerticalSolidList"/>
    <dgm:cxn modelId="{AF609A6C-F0FB-4964-AAE8-C8DF16F87485}" type="presParOf" srcId="{AE8B134F-C207-4DBE-A199-D687D04685AF}" destId="{117ABDB6-3C63-40F1-A87F-A94BD02114A3}" srcOrd="1" destOrd="0" presId="urn:microsoft.com/office/officeart/2018/2/layout/IconVerticalSolidList"/>
    <dgm:cxn modelId="{B1A2A0C1-1AB2-42C2-87A1-F771E4CFBBE2}" type="presParOf" srcId="{AE8B134F-C207-4DBE-A199-D687D04685AF}" destId="{9323F436-A055-496F-B884-2C81EE244FD0}" srcOrd="2" destOrd="0" presId="urn:microsoft.com/office/officeart/2018/2/layout/IconVerticalSolidList"/>
    <dgm:cxn modelId="{6B411836-59C8-487A-8049-F565EEF1ACD2}" type="presParOf" srcId="{AE8B134F-C207-4DBE-A199-D687D04685AF}" destId="{DB73F03F-81CF-47C5-AAE9-3D866D690099}" srcOrd="3" destOrd="0" presId="urn:microsoft.com/office/officeart/2018/2/layout/IconVerticalSolidList"/>
    <dgm:cxn modelId="{5A3C11E3-DC0D-9042-8743-2906EFC3847B}" type="presParOf" srcId="{AE8B134F-C207-4DBE-A199-D687D04685AF}" destId="{8E44260D-B67B-7547-AF22-79DE05072BEF}" srcOrd="4" destOrd="0" presId="urn:microsoft.com/office/officeart/2018/2/layout/IconVerticalSolidList"/>
    <dgm:cxn modelId="{61CD69C3-DCDC-4CBD-8DAC-1971255EC1F2}" type="presParOf" srcId="{8B6E3949-5D2B-4C65-AF2B-0C121005957F}" destId="{3D2F10B6-0393-4585-8B56-64EFE2CE255C}" srcOrd="1" destOrd="0" presId="urn:microsoft.com/office/officeart/2018/2/layout/IconVerticalSolidList"/>
    <dgm:cxn modelId="{9699DD74-E6A2-4AE1-861E-125AB220821E}" type="presParOf" srcId="{8B6E3949-5D2B-4C65-AF2B-0C121005957F}" destId="{D7CD4DB6-88DE-453A-B465-F1E8E81213D6}" srcOrd="2" destOrd="0" presId="urn:microsoft.com/office/officeart/2018/2/layout/IconVerticalSolidList"/>
    <dgm:cxn modelId="{5E3C4077-F01D-4099-992E-38D5F6D20772}" type="presParOf" srcId="{D7CD4DB6-88DE-453A-B465-F1E8E81213D6}" destId="{59C61754-1860-48B0-964F-636E44113430}" srcOrd="0" destOrd="0" presId="urn:microsoft.com/office/officeart/2018/2/layout/IconVerticalSolidList"/>
    <dgm:cxn modelId="{ED268E87-8CE8-44B3-BFD0-B68663C09D27}" type="presParOf" srcId="{D7CD4DB6-88DE-453A-B465-F1E8E81213D6}" destId="{B9E1BA84-4915-4761-A27D-26F7B2A46395}" srcOrd="1" destOrd="0" presId="urn:microsoft.com/office/officeart/2018/2/layout/IconVerticalSolidList"/>
    <dgm:cxn modelId="{F6875310-B5FC-4B66-A9E8-69B33E4C937C}" type="presParOf" srcId="{D7CD4DB6-88DE-453A-B465-F1E8E81213D6}" destId="{B5528D0E-926E-40DC-996F-29F532D1C803}" srcOrd="2" destOrd="0" presId="urn:microsoft.com/office/officeart/2018/2/layout/IconVerticalSolidList"/>
    <dgm:cxn modelId="{3F862F76-643F-4766-B118-E3680E92B295}" type="presParOf" srcId="{D7CD4DB6-88DE-453A-B465-F1E8E81213D6}" destId="{5CADB24C-5EEE-4AAB-8FB2-D3A75D02F515}" srcOrd="3" destOrd="0" presId="urn:microsoft.com/office/officeart/2018/2/layout/IconVerticalSolidList"/>
    <dgm:cxn modelId="{D1B7BC1F-B160-469F-8336-CF977D79B85C}" type="presParOf" srcId="{D7CD4DB6-88DE-453A-B465-F1E8E81213D6}" destId="{0D4E6D7B-03A8-4155-8FC2-09D7A0B68B06}" srcOrd="4" destOrd="0" presId="urn:microsoft.com/office/officeart/2018/2/layout/IconVerticalSolidList"/>
    <dgm:cxn modelId="{849AD309-8373-448B-A501-90BBA42C6BC1}" type="presParOf" srcId="{8B6E3949-5D2B-4C65-AF2B-0C121005957F}" destId="{7F5A5B5B-6D27-4B9A-B115-8261C661632A}" srcOrd="3" destOrd="0" presId="urn:microsoft.com/office/officeart/2018/2/layout/IconVerticalSolidList"/>
    <dgm:cxn modelId="{93389784-794D-4A48-BB30-C94FB93FF8F5}" type="presParOf" srcId="{8B6E3949-5D2B-4C65-AF2B-0C121005957F}" destId="{28D75C6C-B8C5-411E-97FD-709E99D54E1F}" srcOrd="4" destOrd="0" presId="urn:microsoft.com/office/officeart/2018/2/layout/IconVerticalSolidList"/>
    <dgm:cxn modelId="{0BACBE66-3910-4D5C-850F-31D1D220E55D}" type="presParOf" srcId="{28D75C6C-B8C5-411E-97FD-709E99D54E1F}" destId="{A8346DAC-4904-4387-82C8-E25B750EA3FA}" srcOrd="0" destOrd="0" presId="urn:microsoft.com/office/officeart/2018/2/layout/IconVerticalSolidList"/>
    <dgm:cxn modelId="{11FAF788-DD94-4CFA-9984-279E78B3C82B}" type="presParOf" srcId="{28D75C6C-B8C5-411E-97FD-709E99D54E1F}" destId="{D496DBB8-B6C6-4221-A6AA-C98779FC23AC}" srcOrd="1" destOrd="0" presId="urn:microsoft.com/office/officeart/2018/2/layout/IconVerticalSolidList"/>
    <dgm:cxn modelId="{8C927366-207E-45A7-94D4-58CF2E3408D9}" type="presParOf" srcId="{28D75C6C-B8C5-411E-97FD-709E99D54E1F}" destId="{3586F2F7-3672-4680-9D86-EC0863E22870}" srcOrd="2" destOrd="0" presId="urn:microsoft.com/office/officeart/2018/2/layout/IconVerticalSolidList"/>
    <dgm:cxn modelId="{F552F058-15BF-4B21-9217-0EB487BC8B49}" type="presParOf" srcId="{28D75C6C-B8C5-411E-97FD-709E99D54E1F}" destId="{D578AF82-0806-4EB9-81C1-D7DFA405B830}" srcOrd="3" destOrd="0" presId="urn:microsoft.com/office/officeart/2018/2/layout/IconVerticalSolidList"/>
    <dgm:cxn modelId="{6E26EB93-3BC1-664B-BCC0-78E58BDBB101}" type="presParOf" srcId="{28D75C6C-B8C5-411E-97FD-709E99D54E1F}" destId="{A0BC2276-4959-1942-995F-FEABCA818D5B}" srcOrd="4" destOrd="0" presId="urn:microsoft.com/office/officeart/2018/2/layout/IconVerticalSolidList"/>
    <dgm:cxn modelId="{F7B9D97D-9BF5-4C45-A06F-49B4B60B245D}" type="presParOf" srcId="{8B6E3949-5D2B-4C65-AF2B-0C121005957F}" destId="{CC4FF335-4196-4A02-993C-212FA9A1155B}" srcOrd="5" destOrd="0" presId="urn:microsoft.com/office/officeart/2018/2/layout/IconVerticalSolidList"/>
    <dgm:cxn modelId="{083B8B0B-7517-4C22-A61B-933137197E9B}" type="presParOf" srcId="{8B6E3949-5D2B-4C65-AF2B-0C121005957F}" destId="{507417A5-5BBC-4883-AD1B-9371F0CA4830}" srcOrd="6" destOrd="0" presId="urn:microsoft.com/office/officeart/2018/2/layout/IconVerticalSolidList"/>
    <dgm:cxn modelId="{1DBBB076-9982-4565-87E3-4FCA35FF188D}" type="presParOf" srcId="{507417A5-5BBC-4883-AD1B-9371F0CA4830}" destId="{AC9014D0-D69A-46A9-94B0-5CA5877E720F}" srcOrd="0" destOrd="0" presId="urn:microsoft.com/office/officeart/2018/2/layout/IconVerticalSolidList"/>
    <dgm:cxn modelId="{A496020A-5F31-446F-9287-1B447E8403B0}" type="presParOf" srcId="{507417A5-5BBC-4883-AD1B-9371F0CA4830}" destId="{3C09D038-066B-4EB9-8C35-0BFE5CEB5AAF}" srcOrd="1" destOrd="0" presId="urn:microsoft.com/office/officeart/2018/2/layout/IconVerticalSolidList"/>
    <dgm:cxn modelId="{9D5D6170-8505-4FFA-9F40-9958387F4E6C}" type="presParOf" srcId="{507417A5-5BBC-4883-AD1B-9371F0CA4830}" destId="{7AFCF01C-144C-4D5A-9189-9B7782DFD25C}" srcOrd="2" destOrd="0" presId="urn:microsoft.com/office/officeart/2018/2/layout/IconVerticalSolidList"/>
    <dgm:cxn modelId="{0AA2C176-5D32-4947-98C7-64D1C539BE77}" type="presParOf" srcId="{507417A5-5BBC-4883-AD1B-9371F0CA4830}" destId="{83B9F67B-122A-4368-B647-9CCFA217AA7E}" srcOrd="3" destOrd="0" presId="urn:microsoft.com/office/officeart/2018/2/layout/IconVerticalSolidList"/>
    <dgm:cxn modelId="{092CB566-C493-8C45-A514-3A72DA3A819C}" type="presParOf" srcId="{507417A5-5BBC-4883-AD1B-9371F0CA4830}" destId="{09626A61-6253-594B-9BC3-97F2B5569CC5}" srcOrd="4" destOrd="0" presId="urn:microsoft.com/office/officeart/2018/2/layout/IconVerticalSolidList"/>
    <dgm:cxn modelId="{8EE01DC7-3D55-F743-B4BF-0B01910EFBF9}" type="presParOf" srcId="{8B6E3949-5D2B-4C65-AF2B-0C121005957F}" destId="{6821B8BE-4364-464B-8F3A-8E3B08666A7D}" srcOrd="7" destOrd="0" presId="urn:microsoft.com/office/officeart/2018/2/layout/IconVerticalSolidList"/>
    <dgm:cxn modelId="{2EE6B425-90D6-CE49-9E61-CA838DC581FA}" type="presParOf" srcId="{8B6E3949-5D2B-4C65-AF2B-0C121005957F}" destId="{8AC2BE21-36D8-924D-BC95-5E82A89585C8}" srcOrd="8" destOrd="0" presId="urn:microsoft.com/office/officeart/2018/2/layout/IconVerticalSolidList"/>
    <dgm:cxn modelId="{CAF0805F-4C71-B94E-A056-1162695ADF51}" type="presParOf" srcId="{8AC2BE21-36D8-924D-BC95-5E82A89585C8}" destId="{EFEF6888-3786-AB4E-9664-F9001C0F0D1A}" srcOrd="0" destOrd="0" presId="urn:microsoft.com/office/officeart/2018/2/layout/IconVerticalSolidList"/>
    <dgm:cxn modelId="{25993295-2053-FF46-BAA1-A330E0E98E7C}" type="presParOf" srcId="{8AC2BE21-36D8-924D-BC95-5E82A89585C8}" destId="{C051E921-A24C-F440-B59A-D69CACE6D1BE}" srcOrd="1" destOrd="0" presId="urn:microsoft.com/office/officeart/2018/2/layout/IconVerticalSolidList"/>
    <dgm:cxn modelId="{7B5CDEA9-477F-8D42-A25F-026AE621B183}" type="presParOf" srcId="{8AC2BE21-36D8-924D-BC95-5E82A89585C8}" destId="{4B5E4329-4819-4B48-8CE6-35AC559B7B26}" srcOrd="2" destOrd="0" presId="urn:microsoft.com/office/officeart/2018/2/layout/IconVerticalSolidList"/>
    <dgm:cxn modelId="{E6B7B0FE-B8E5-F946-A945-A996B6FAE4A5}" type="presParOf" srcId="{8AC2BE21-36D8-924D-BC95-5E82A89585C8}" destId="{C2821C44-DE0D-FC4B-A726-A987628CFF8D}" srcOrd="3" destOrd="0" presId="urn:microsoft.com/office/officeart/2018/2/layout/IconVerticalSolidList"/>
    <dgm:cxn modelId="{777C9E34-B966-CE4D-BFF0-61A1468E0286}" type="presParOf" srcId="{8AC2BE21-36D8-924D-BC95-5E82A89585C8}" destId="{255581E7-8CE2-914E-9E7F-D16C9F0E2D85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AA94B39-2F3C-4BC6-B60F-0CEC874719D0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0F7C4F-73C0-49BB-83EA-7DEDCA47F34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External funding is not easy to obtain, they can be very choosy!</a:t>
          </a:r>
        </a:p>
      </dgm:t>
    </dgm:pt>
    <dgm:pt modelId="{B5FE6333-D488-4FD9-B54A-3EBFC393964A}" type="parTrans" cxnId="{43C84B71-83B4-49D2-BD9F-6E274C6E312D}">
      <dgm:prSet/>
      <dgm:spPr/>
      <dgm:t>
        <a:bodyPr/>
        <a:lstStyle/>
        <a:p>
          <a:endParaRPr lang="en-US"/>
        </a:p>
      </dgm:t>
    </dgm:pt>
    <dgm:pt modelId="{11691E6E-ADDD-40BC-AE50-1030A5D7F8C3}" type="sibTrans" cxnId="{43C84B71-83B4-49D2-BD9F-6E274C6E312D}">
      <dgm:prSet/>
      <dgm:spPr/>
      <dgm:t>
        <a:bodyPr/>
        <a:lstStyle/>
        <a:p>
          <a:endParaRPr lang="en-US"/>
        </a:p>
      </dgm:t>
    </dgm:pt>
    <dgm:pt modelId="{8A0A2B04-4CBE-4F87-9585-B5CC2941E8C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Think about: </a:t>
          </a:r>
          <a:r>
            <a:rPr lang="en-US" dirty="0">
              <a:solidFill>
                <a:schemeClr val="bg2">
                  <a:lumMod val="25000"/>
                </a:schemeClr>
              </a:solidFill>
            </a:rPr>
            <a:t>Your sponsor’s priorities; what do they want?</a:t>
          </a:r>
        </a:p>
        <a:p>
          <a:pPr>
            <a:lnSpc>
              <a:spcPct val="100000"/>
            </a:lnSpc>
            <a:defRPr b="1"/>
          </a:pPr>
          <a:br>
            <a:rPr lang="en-US" dirty="0"/>
          </a:br>
          <a:r>
            <a:rPr lang="en-US" dirty="0"/>
            <a:t>Not: </a:t>
          </a:r>
          <a:r>
            <a:rPr lang="en-US" dirty="0">
              <a:solidFill>
                <a:srgbClr val="FF0000"/>
              </a:solidFill>
            </a:rPr>
            <a:t>What do you want to deliver?</a:t>
          </a:r>
        </a:p>
      </dgm:t>
    </dgm:pt>
    <dgm:pt modelId="{ED4E3279-8165-4AB3-9CDD-5EE0CB931ADA}" type="parTrans" cxnId="{6EF52179-A948-4874-B07E-2C50AD709800}">
      <dgm:prSet/>
      <dgm:spPr/>
      <dgm:t>
        <a:bodyPr/>
        <a:lstStyle/>
        <a:p>
          <a:endParaRPr lang="en-US"/>
        </a:p>
      </dgm:t>
    </dgm:pt>
    <dgm:pt modelId="{96CF0DC2-2BAE-4BF9-88B5-12F819F31493}" type="sibTrans" cxnId="{6EF52179-A948-4874-B07E-2C50AD709800}">
      <dgm:prSet/>
      <dgm:spPr/>
      <dgm:t>
        <a:bodyPr/>
        <a:lstStyle/>
        <a:p>
          <a:endParaRPr lang="en-US"/>
        </a:p>
      </dgm:t>
    </dgm:pt>
    <dgm:pt modelId="{CD472F1D-2B7C-44E9-8129-4C90AB7F557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Think about:	</a:t>
          </a:r>
          <a:r>
            <a:rPr lang="en-US" dirty="0">
              <a:solidFill>
                <a:schemeClr val="bg2">
                  <a:lumMod val="25000"/>
                </a:schemeClr>
              </a:solidFill>
            </a:rPr>
            <a:t>What language does the funder understand?</a:t>
          </a:r>
        </a:p>
        <a:p>
          <a:pPr>
            <a:lnSpc>
              <a:spcPct val="100000"/>
            </a:lnSpc>
            <a:defRPr b="1"/>
          </a:pPr>
          <a:endParaRPr lang="en-US" dirty="0">
            <a:solidFill>
              <a:schemeClr val="bg2">
                <a:lumMod val="25000"/>
              </a:schemeClr>
            </a:solidFill>
          </a:endParaRPr>
        </a:p>
        <a:p>
          <a:pPr>
            <a:lnSpc>
              <a:spcPct val="100000"/>
            </a:lnSpc>
            <a:defRPr b="1"/>
          </a:pPr>
          <a:r>
            <a:rPr lang="en-US" dirty="0"/>
            <a:t>Not: </a:t>
          </a:r>
          <a:r>
            <a:rPr lang="en-US" dirty="0">
              <a:solidFill>
                <a:srgbClr val="FF0000"/>
              </a:solidFill>
            </a:rPr>
            <a:t>Specialty terms you are accustomed to using.</a:t>
          </a:r>
        </a:p>
      </dgm:t>
    </dgm:pt>
    <dgm:pt modelId="{56F01A4F-FC77-4E25-B051-90147EBFB080}" type="parTrans" cxnId="{DBAA2194-E8B9-4E2B-B3FC-6DEC928C0FF1}">
      <dgm:prSet/>
      <dgm:spPr/>
      <dgm:t>
        <a:bodyPr/>
        <a:lstStyle/>
        <a:p>
          <a:endParaRPr lang="en-US"/>
        </a:p>
      </dgm:t>
    </dgm:pt>
    <dgm:pt modelId="{CC2A14E6-0278-4B56-9DBF-D86EE75379A0}" type="sibTrans" cxnId="{DBAA2194-E8B9-4E2B-B3FC-6DEC928C0FF1}">
      <dgm:prSet/>
      <dgm:spPr/>
      <dgm:t>
        <a:bodyPr/>
        <a:lstStyle/>
        <a:p>
          <a:endParaRPr lang="en-US"/>
        </a:p>
      </dgm:t>
    </dgm:pt>
    <dgm:pt modelId="{177E67CD-EB03-47C0-86F0-556700DB359A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3DA1BC08-D7AB-47B8-9234-6229EBAA152B}" type="parTrans" cxnId="{1959C60F-DF3F-4594-81A0-D72873C41287}">
      <dgm:prSet/>
      <dgm:spPr/>
      <dgm:t>
        <a:bodyPr/>
        <a:lstStyle/>
        <a:p>
          <a:endParaRPr lang="en-US"/>
        </a:p>
      </dgm:t>
    </dgm:pt>
    <dgm:pt modelId="{44184E68-76FC-409C-8858-83D1D97BAA60}" type="sibTrans" cxnId="{1959C60F-DF3F-4594-81A0-D72873C41287}">
      <dgm:prSet/>
      <dgm:spPr/>
      <dgm:t>
        <a:bodyPr/>
        <a:lstStyle/>
        <a:p>
          <a:endParaRPr lang="en-US"/>
        </a:p>
      </dgm:t>
    </dgm:pt>
    <dgm:pt modelId="{E909D89A-07FA-41D8-A5D3-E5E313A7BA4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Think about: </a:t>
          </a:r>
          <a:r>
            <a:rPr lang="en-US" dirty="0">
              <a:solidFill>
                <a:schemeClr val="bg2">
                  <a:lumMod val="25000"/>
                </a:schemeClr>
              </a:solidFill>
            </a:rPr>
            <a:t>“selling” your idea, and giving the reader (i.e., review panel) a sense of excitement and “hope”.</a:t>
          </a:r>
        </a:p>
        <a:p>
          <a:pPr>
            <a:lnSpc>
              <a:spcPct val="100000"/>
            </a:lnSpc>
            <a:defRPr b="1"/>
          </a:pPr>
          <a:r>
            <a:rPr lang="en-US" dirty="0"/>
            <a:t>Not: </a:t>
          </a:r>
          <a:r>
            <a:rPr lang="en-US" dirty="0">
              <a:solidFill>
                <a:srgbClr val="FF0000"/>
              </a:solidFill>
            </a:rPr>
            <a:t>It will be obvious that my project is fabulous and worth funding</a:t>
          </a:r>
        </a:p>
      </dgm:t>
    </dgm:pt>
    <dgm:pt modelId="{60476C7B-8771-4A5F-8CE2-A179593EB59A}" type="parTrans" cxnId="{AE531B42-8C7B-482E-BBDE-0D33889F9188}">
      <dgm:prSet/>
      <dgm:spPr/>
      <dgm:t>
        <a:bodyPr/>
        <a:lstStyle/>
        <a:p>
          <a:endParaRPr lang="en-US"/>
        </a:p>
      </dgm:t>
    </dgm:pt>
    <dgm:pt modelId="{053B691D-9DE3-446C-AC94-2AE34E9A48FE}" type="sibTrans" cxnId="{AE531B42-8C7B-482E-BBDE-0D33889F9188}">
      <dgm:prSet/>
      <dgm:spPr/>
      <dgm:t>
        <a:bodyPr/>
        <a:lstStyle/>
        <a:p>
          <a:endParaRPr lang="en-US"/>
        </a:p>
      </dgm:t>
    </dgm:pt>
    <dgm:pt modelId="{CA44EB27-0413-4964-BDC3-64010AFEC50D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6683C086-058A-43B3-AAEC-9F7651D0EA31}" type="parTrans" cxnId="{98621C01-C19B-43A8-B7C9-F6759DFCA629}">
      <dgm:prSet/>
      <dgm:spPr/>
      <dgm:t>
        <a:bodyPr/>
        <a:lstStyle/>
        <a:p>
          <a:endParaRPr lang="en-US"/>
        </a:p>
      </dgm:t>
    </dgm:pt>
    <dgm:pt modelId="{976BE5A1-F9B7-4456-B152-416738687809}" type="sibTrans" cxnId="{98621C01-C19B-43A8-B7C9-F6759DFCA629}">
      <dgm:prSet/>
      <dgm:spPr/>
      <dgm:t>
        <a:bodyPr/>
        <a:lstStyle/>
        <a:p>
          <a:endParaRPr lang="en-US"/>
        </a:p>
      </dgm:t>
    </dgm:pt>
    <dgm:pt modelId="{573D8FAE-3943-4C4C-9AB8-7ABB755734CF}" type="pres">
      <dgm:prSet presAssocID="{9AA94B39-2F3C-4BC6-B60F-0CEC874719D0}" presName="root" presStyleCnt="0">
        <dgm:presLayoutVars>
          <dgm:dir/>
          <dgm:resizeHandles val="exact"/>
        </dgm:presLayoutVars>
      </dgm:prSet>
      <dgm:spPr/>
    </dgm:pt>
    <dgm:pt modelId="{E9358077-C313-4CBD-B872-0B8082BE82E4}" type="pres">
      <dgm:prSet presAssocID="{020F7C4F-73C0-49BB-83EA-7DEDCA47F349}" presName="compNode" presStyleCnt="0"/>
      <dgm:spPr/>
    </dgm:pt>
    <dgm:pt modelId="{7C2E7AAA-B83D-429B-8D6D-3F8C413320B2}" type="pres">
      <dgm:prSet presAssocID="{020F7C4F-73C0-49BB-83EA-7DEDCA47F34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8DBCBF2E-A8C9-4FF5-8A85-55518F730B59}" type="pres">
      <dgm:prSet presAssocID="{020F7C4F-73C0-49BB-83EA-7DEDCA47F349}" presName="iconSpace" presStyleCnt="0"/>
      <dgm:spPr/>
    </dgm:pt>
    <dgm:pt modelId="{1DD1A3D1-4E1E-4AF6-99ED-1838A96B7084}" type="pres">
      <dgm:prSet presAssocID="{020F7C4F-73C0-49BB-83EA-7DEDCA47F349}" presName="parTx" presStyleLbl="revTx" presStyleIdx="0" presStyleCnt="8">
        <dgm:presLayoutVars>
          <dgm:chMax val="0"/>
          <dgm:chPref val="0"/>
        </dgm:presLayoutVars>
      </dgm:prSet>
      <dgm:spPr/>
    </dgm:pt>
    <dgm:pt modelId="{AD176BB3-A4BD-4590-A2DE-F2C4ECA4B45C}" type="pres">
      <dgm:prSet presAssocID="{020F7C4F-73C0-49BB-83EA-7DEDCA47F349}" presName="txSpace" presStyleCnt="0"/>
      <dgm:spPr/>
    </dgm:pt>
    <dgm:pt modelId="{3EF5CDA2-4ED3-475E-87FA-0BD35E76BDFB}" type="pres">
      <dgm:prSet presAssocID="{020F7C4F-73C0-49BB-83EA-7DEDCA47F349}" presName="desTx" presStyleLbl="revTx" presStyleIdx="1" presStyleCnt="8">
        <dgm:presLayoutVars/>
      </dgm:prSet>
      <dgm:spPr/>
    </dgm:pt>
    <dgm:pt modelId="{EC89D3A6-445C-4FAB-A5D2-A67B00E28938}" type="pres">
      <dgm:prSet presAssocID="{11691E6E-ADDD-40BC-AE50-1030A5D7F8C3}" presName="sibTrans" presStyleCnt="0"/>
      <dgm:spPr/>
    </dgm:pt>
    <dgm:pt modelId="{B83B3252-07DA-494B-9DA4-87E1CC4D2446}" type="pres">
      <dgm:prSet presAssocID="{8A0A2B04-4CBE-4F87-9585-B5CC2941E8C2}" presName="compNode" presStyleCnt="0"/>
      <dgm:spPr/>
    </dgm:pt>
    <dgm:pt modelId="{60909ACA-AA6A-45D3-B1E9-657C6C70A87C}" type="pres">
      <dgm:prSet presAssocID="{8A0A2B04-4CBE-4F87-9585-B5CC2941E8C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5BA338E0-38AA-4053-AD02-613DF742E207}" type="pres">
      <dgm:prSet presAssocID="{8A0A2B04-4CBE-4F87-9585-B5CC2941E8C2}" presName="iconSpace" presStyleCnt="0"/>
      <dgm:spPr/>
    </dgm:pt>
    <dgm:pt modelId="{CAFDFFEC-E3A4-47C3-A469-6018DD9B6F1A}" type="pres">
      <dgm:prSet presAssocID="{8A0A2B04-4CBE-4F87-9585-B5CC2941E8C2}" presName="parTx" presStyleLbl="revTx" presStyleIdx="2" presStyleCnt="8">
        <dgm:presLayoutVars>
          <dgm:chMax val="0"/>
          <dgm:chPref val="0"/>
        </dgm:presLayoutVars>
      </dgm:prSet>
      <dgm:spPr/>
    </dgm:pt>
    <dgm:pt modelId="{38E6AE04-ACEB-4157-BB86-E998471A6C6A}" type="pres">
      <dgm:prSet presAssocID="{8A0A2B04-4CBE-4F87-9585-B5CC2941E8C2}" presName="txSpace" presStyleCnt="0"/>
      <dgm:spPr/>
    </dgm:pt>
    <dgm:pt modelId="{40405F1B-B29F-41DF-80AD-821254EF2D25}" type="pres">
      <dgm:prSet presAssocID="{8A0A2B04-4CBE-4F87-9585-B5CC2941E8C2}" presName="desTx" presStyleLbl="revTx" presStyleIdx="3" presStyleCnt="8">
        <dgm:presLayoutVars/>
      </dgm:prSet>
      <dgm:spPr/>
    </dgm:pt>
    <dgm:pt modelId="{729CD8EC-EA67-4CB9-9385-D737691685C8}" type="pres">
      <dgm:prSet presAssocID="{96CF0DC2-2BAE-4BF9-88B5-12F819F31493}" presName="sibTrans" presStyleCnt="0"/>
      <dgm:spPr/>
    </dgm:pt>
    <dgm:pt modelId="{53A65276-BB23-4308-AE64-52ED4961BDB6}" type="pres">
      <dgm:prSet presAssocID="{CD472F1D-2B7C-44E9-8129-4C90AB7F5571}" presName="compNode" presStyleCnt="0"/>
      <dgm:spPr/>
    </dgm:pt>
    <dgm:pt modelId="{29042558-C070-40B9-8F7E-570DEA71DDEF}" type="pres">
      <dgm:prSet presAssocID="{CD472F1D-2B7C-44E9-8129-4C90AB7F557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uro"/>
        </a:ext>
      </dgm:extLst>
    </dgm:pt>
    <dgm:pt modelId="{BB140D1B-E06A-4AAE-9BD9-968DEF2D4CAF}" type="pres">
      <dgm:prSet presAssocID="{CD472F1D-2B7C-44E9-8129-4C90AB7F5571}" presName="iconSpace" presStyleCnt="0"/>
      <dgm:spPr/>
    </dgm:pt>
    <dgm:pt modelId="{8B21B01B-19FD-4AC1-9F12-3860D0F47983}" type="pres">
      <dgm:prSet presAssocID="{CD472F1D-2B7C-44E9-8129-4C90AB7F5571}" presName="parTx" presStyleLbl="revTx" presStyleIdx="4" presStyleCnt="8">
        <dgm:presLayoutVars>
          <dgm:chMax val="0"/>
          <dgm:chPref val="0"/>
        </dgm:presLayoutVars>
      </dgm:prSet>
      <dgm:spPr/>
    </dgm:pt>
    <dgm:pt modelId="{56409651-2802-412E-AECE-B135245ED019}" type="pres">
      <dgm:prSet presAssocID="{CD472F1D-2B7C-44E9-8129-4C90AB7F5571}" presName="txSpace" presStyleCnt="0"/>
      <dgm:spPr/>
    </dgm:pt>
    <dgm:pt modelId="{53F0895F-C644-4CAF-99C4-3DD0E9FA9975}" type="pres">
      <dgm:prSet presAssocID="{CD472F1D-2B7C-44E9-8129-4C90AB7F5571}" presName="desTx" presStyleLbl="revTx" presStyleIdx="5" presStyleCnt="8">
        <dgm:presLayoutVars/>
      </dgm:prSet>
      <dgm:spPr/>
    </dgm:pt>
    <dgm:pt modelId="{FA325500-D847-4749-B890-5EB19BB6E34E}" type="pres">
      <dgm:prSet presAssocID="{CC2A14E6-0278-4B56-9DBF-D86EE75379A0}" presName="sibTrans" presStyleCnt="0"/>
      <dgm:spPr/>
    </dgm:pt>
    <dgm:pt modelId="{7E903DAB-D132-448A-958B-9F4A074768CC}" type="pres">
      <dgm:prSet presAssocID="{E909D89A-07FA-41D8-A5D3-E5E313A7BA4C}" presName="compNode" presStyleCnt="0"/>
      <dgm:spPr/>
    </dgm:pt>
    <dgm:pt modelId="{24655A75-E711-416A-9BCF-3061F24ECDB0}" type="pres">
      <dgm:prSet presAssocID="{E909D89A-07FA-41D8-A5D3-E5E313A7BA4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4F079BB3-96C7-4B2A-BA09-422B256B9FBD}" type="pres">
      <dgm:prSet presAssocID="{E909D89A-07FA-41D8-A5D3-E5E313A7BA4C}" presName="iconSpace" presStyleCnt="0"/>
      <dgm:spPr/>
    </dgm:pt>
    <dgm:pt modelId="{24033CBA-9585-4063-8861-5B15A4027B2E}" type="pres">
      <dgm:prSet presAssocID="{E909D89A-07FA-41D8-A5D3-E5E313A7BA4C}" presName="parTx" presStyleLbl="revTx" presStyleIdx="6" presStyleCnt="8">
        <dgm:presLayoutVars>
          <dgm:chMax val="0"/>
          <dgm:chPref val="0"/>
        </dgm:presLayoutVars>
      </dgm:prSet>
      <dgm:spPr/>
    </dgm:pt>
    <dgm:pt modelId="{B05E848D-26D0-4EBE-9143-CBD724D97EA6}" type="pres">
      <dgm:prSet presAssocID="{E909D89A-07FA-41D8-A5D3-E5E313A7BA4C}" presName="txSpace" presStyleCnt="0"/>
      <dgm:spPr/>
    </dgm:pt>
    <dgm:pt modelId="{AD6D22E2-B108-4C59-8B58-C63E35CA781C}" type="pres">
      <dgm:prSet presAssocID="{E909D89A-07FA-41D8-A5D3-E5E313A7BA4C}" presName="desTx" presStyleLbl="revTx" presStyleIdx="7" presStyleCnt="8">
        <dgm:presLayoutVars/>
      </dgm:prSet>
      <dgm:spPr/>
    </dgm:pt>
  </dgm:ptLst>
  <dgm:cxnLst>
    <dgm:cxn modelId="{98621C01-C19B-43A8-B7C9-F6759DFCA629}" srcId="{E909D89A-07FA-41D8-A5D3-E5E313A7BA4C}" destId="{CA44EB27-0413-4964-BDC3-64010AFEC50D}" srcOrd="0" destOrd="0" parTransId="{6683C086-058A-43B3-AAEC-9F7651D0EA31}" sibTransId="{976BE5A1-F9B7-4456-B152-416738687809}"/>
    <dgm:cxn modelId="{1959C60F-DF3F-4594-81A0-D72873C41287}" srcId="{CD472F1D-2B7C-44E9-8129-4C90AB7F5571}" destId="{177E67CD-EB03-47C0-86F0-556700DB359A}" srcOrd="0" destOrd="0" parTransId="{3DA1BC08-D7AB-47B8-9234-6229EBAA152B}" sibTransId="{44184E68-76FC-409C-8858-83D1D97BAA60}"/>
    <dgm:cxn modelId="{AE531B42-8C7B-482E-BBDE-0D33889F9188}" srcId="{9AA94B39-2F3C-4BC6-B60F-0CEC874719D0}" destId="{E909D89A-07FA-41D8-A5D3-E5E313A7BA4C}" srcOrd="3" destOrd="0" parTransId="{60476C7B-8771-4A5F-8CE2-A179593EB59A}" sibTransId="{053B691D-9DE3-446C-AC94-2AE34E9A48FE}"/>
    <dgm:cxn modelId="{08158652-6788-4FE2-B2B4-B1D93D066EFA}" type="presOf" srcId="{E909D89A-07FA-41D8-A5D3-E5E313A7BA4C}" destId="{24033CBA-9585-4063-8861-5B15A4027B2E}" srcOrd="0" destOrd="0" presId="urn:microsoft.com/office/officeart/2018/2/layout/IconLabelDescriptionList"/>
    <dgm:cxn modelId="{43C84B71-83B4-49D2-BD9F-6E274C6E312D}" srcId="{9AA94B39-2F3C-4BC6-B60F-0CEC874719D0}" destId="{020F7C4F-73C0-49BB-83EA-7DEDCA47F349}" srcOrd="0" destOrd="0" parTransId="{B5FE6333-D488-4FD9-B54A-3EBFC393964A}" sibTransId="{11691E6E-ADDD-40BC-AE50-1030A5D7F8C3}"/>
    <dgm:cxn modelId="{6EF52179-A948-4874-B07E-2C50AD709800}" srcId="{9AA94B39-2F3C-4BC6-B60F-0CEC874719D0}" destId="{8A0A2B04-4CBE-4F87-9585-B5CC2941E8C2}" srcOrd="1" destOrd="0" parTransId="{ED4E3279-8165-4AB3-9CDD-5EE0CB931ADA}" sibTransId="{96CF0DC2-2BAE-4BF9-88B5-12F819F31493}"/>
    <dgm:cxn modelId="{4E3B8E7C-9530-494A-B06D-7C9EBC399E2C}" type="presOf" srcId="{020F7C4F-73C0-49BB-83EA-7DEDCA47F349}" destId="{1DD1A3D1-4E1E-4AF6-99ED-1838A96B7084}" srcOrd="0" destOrd="0" presId="urn:microsoft.com/office/officeart/2018/2/layout/IconLabelDescriptionList"/>
    <dgm:cxn modelId="{D1A6857E-E004-445E-A52A-76A6EDF6BB5A}" type="presOf" srcId="{8A0A2B04-4CBE-4F87-9585-B5CC2941E8C2}" destId="{CAFDFFEC-E3A4-47C3-A469-6018DD9B6F1A}" srcOrd="0" destOrd="0" presId="urn:microsoft.com/office/officeart/2018/2/layout/IconLabelDescriptionList"/>
    <dgm:cxn modelId="{DBAA2194-E8B9-4E2B-B3FC-6DEC928C0FF1}" srcId="{9AA94B39-2F3C-4BC6-B60F-0CEC874719D0}" destId="{CD472F1D-2B7C-44E9-8129-4C90AB7F5571}" srcOrd="2" destOrd="0" parTransId="{56F01A4F-FC77-4E25-B051-90147EBFB080}" sibTransId="{CC2A14E6-0278-4B56-9DBF-D86EE75379A0}"/>
    <dgm:cxn modelId="{2F557695-32D5-4E12-9752-E362468475C0}" type="presOf" srcId="{CA44EB27-0413-4964-BDC3-64010AFEC50D}" destId="{AD6D22E2-B108-4C59-8B58-C63E35CA781C}" srcOrd="0" destOrd="0" presId="urn:microsoft.com/office/officeart/2018/2/layout/IconLabelDescriptionList"/>
    <dgm:cxn modelId="{B5A6AECD-2D9E-4BAA-B851-F0B8B90D1199}" type="presOf" srcId="{9AA94B39-2F3C-4BC6-B60F-0CEC874719D0}" destId="{573D8FAE-3943-4C4C-9AB8-7ABB755734CF}" srcOrd="0" destOrd="0" presId="urn:microsoft.com/office/officeart/2018/2/layout/IconLabelDescriptionList"/>
    <dgm:cxn modelId="{B777F6DD-650D-465C-805F-8CB92A283F96}" type="presOf" srcId="{177E67CD-EB03-47C0-86F0-556700DB359A}" destId="{53F0895F-C644-4CAF-99C4-3DD0E9FA9975}" srcOrd="0" destOrd="0" presId="urn:microsoft.com/office/officeart/2018/2/layout/IconLabelDescriptionList"/>
    <dgm:cxn modelId="{DCFE46F5-EA14-4FCC-824A-9239359C3A1D}" type="presOf" srcId="{CD472F1D-2B7C-44E9-8129-4C90AB7F5571}" destId="{8B21B01B-19FD-4AC1-9F12-3860D0F47983}" srcOrd="0" destOrd="0" presId="urn:microsoft.com/office/officeart/2018/2/layout/IconLabelDescriptionList"/>
    <dgm:cxn modelId="{BD11058A-2B69-4213-A46A-28DC1E7EFCB1}" type="presParOf" srcId="{573D8FAE-3943-4C4C-9AB8-7ABB755734CF}" destId="{E9358077-C313-4CBD-B872-0B8082BE82E4}" srcOrd="0" destOrd="0" presId="urn:microsoft.com/office/officeart/2018/2/layout/IconLabelDescriptionList"/>
    <dgm:cxn modelId="{A2095921-A305-4034-8373-3ECBE1CA8D53}" type="presParOf" srcId="{E9358077-C313-4CBD-B872-0B8082BE82E4}" destId="{7C2E7AAA-B83D-429B-8D6D-3F8C413320B2}" srcOrd="0" destOrd="0" presId="urn:microsoft.com/office/officeart/2018/2/layout/IconLabelDescriptionList"/>
    <dgm:cxn modelId="{4444950A-6F05-439C-9722-6406DDD2E559}" type="presParOf" srcId="{E9358077-C313-4CBD-B872-0B8082BE82E4}" destId="{8DBCBF2E-A8C9-4FF5-8A85-55518F730B59}" srcOrd="1" destOrd="0" presId="urn:microsoft.com/office/officeart/2018/2/layout/IconLabelDescriptionList"/>
    <dgm:cxn modelId="{06654064-3F5B-485E-BB00-B790BDA2B0B3}" type="presParOf" srcId="{E9358077-C313-4CBD-B872-0B8082BE82E4}" destId="{1DD1A3D1-4E1E-4AF6-99ED-1838A96B7084}" srcOrd="2" destOrd="0" presId="urn:microsoft.com/office/officeart/2018/2/layout/IconLabelDescriptionList"/>
    <dgm:cxn modelId="{33058885-F914-445B-9FED-54EC4256565B}" type="presParOf" srcId="{E9358077-C313-4CBD-B872-0B8082BE82E4}" destId="{AD176BB3-A4BD-4590-A2DE-F2C4ECA4B45C}" srcOrd="3" destOrd="0" presId="urn:microsoft.com/office/officeart/2018/2/layout/IconLabelDescriptionList"/>
    <dgm:cxn modelId="{C7F02AA5-AE22-461B-B809-D3DFC60ACF74}" type="presParOf" srcId="{E9358077-C313-4CBD-B872-0B8082BE82E4}" destId="{3EF5CDA2-4ED3-475E-87FA-0BD35E76BDFB}" srcOrd="4" destOrd="0" presId="urn:microsoft.com/office/officeart/2018/2/layout/IconLabelDescriptionList"/>
    <dgm:cxn modelId="{403A6B77-F5C6-43F2-BF96-ABFF4206CF1A}" type="presParOf" srcId="{573D8FAE-3943-4C4C-9AB8-7ABB755734CF}" destId="{EC89D3A6-445C-4FAB-A5D2-A67B00E28938}" srcOrd="1" destOrd="0" presId="urn:microsoft.com/office/officeart/2018/2/layout/IconLabelDescriptionList"/>
    <dgm:cxn modelId="{D9909DC7-32C2-4407-AFB3-AD76379E48DB}" type="presParOf" srcId="{573D8FAE-3943-4C4C-9AB8-7ABB755734CF}" destId="{B83B3252-07DA-494B-9DA4-87E1CC4D2446}" srcOrd="2" destOrd="0" presId="urn:microsoft.com/office/officeart/2018/2/layout/IconLabelDescriptionList"/>
    <dgm:cxn modelId="{4501ECD1-CA81-4689-B327-5080EA0E6349}" type="presParOf" srcId="{B83B3252-07DA-494B-9DA4-87E1CC4D2446}" destId="{60909ACA-AA6A-45D3-B1E9-657C6C70A87C}" srcOrd="0" destOrd="0" presId="urn:microsoft.com/office/officeart/2018/2/layout/IconLabelDescriptionList"/>
    <dgm:cxn modelId="{794C4147-35FB-468D-BA2D-F3E97E516B56}" type="presParOf" srcId="{B83B3252-07DA-494B-9DA4-87E1CC4D2446}" destId="{5BA338E0-38AA-4053-AD02-613DF742E207}" srcOrd="1" destOrd="0" presId="urn:microsoft.com/office/officeart/2018/2/layout/IconLabelDescriptionList"/>
    <dgm:cxn modelId="{934F1193-A2B3-416B-920D-09633C8F694D}" type="presParOf" srcId="{B83B3252-07DA-494B-9DA4-87E1CC4D2446}" destId="{CAFDFFEC-E3A4-47C3-A469-6018DD9B6F1A}" srcOrd="2" destOrd="0" presId="urn:microsoft.com/office/officeart/2018/2/layout/IconLabelDescriptionList"/>
    <dgm:cxn modelId="{8188946F-46EF-4948-ADC3-951C0C14ADDF}" type="presParOf" srcId="{B83B3252-07DA-494B-9DA4-87E1CC4D2446}" destId="{38E6AE04-ACEB-4157-BB86-E998471A6C6A}" srcOrd="3" destOrd="0" presId="urn:microsoft.com/office/officeart/2018/2/layout/IconLabelDescriptionList"/>
    <dgm:cxn modelId="{91D3AA86-76BC-456E-9FC3-B301C34E7A74}" type="presParOf" srcId="{B83B3252-07DA-494B-9DA4-87E1CC4D2446}" destId="{40405F1B-B29F-41DF-80AD-821254EF2D25}" srcOrd="4" destOrd="0" presId="urn:microsoft.com/office/officeart/2018/2/layout/IconLabelDescriptionList"/>
    <dgm:cxn modelId="{CEF09DB1-ADA3-40E5-B980-6DF8C8089ED7}" type="presParOf" srcId="{573D8FAE-3943-4C4C-9AB8-7ABB755734CF}" destId="{729CD8EC-EA67-4CB9-9385-D737691685C8}" srcOrd="3" destOrd="0" presId="urn:microsoft.com/office/officeart/2018/2/layout/IconLabelDescriptionList"/>
    <dgm:cxn modelId="{42DE2691-0027-4A48-9542-7DF57D41C878}" type="presParOf" srcId="{573D8FAE-3943-4C4C-9AB8-7ABB755734CF}" destId="{53A65276-BB23-4308-AE64-52ED4961BDB6}" srcOrd="4" destOrd="0" presId="urn:microsoft.com/office/officeart/2018/2/layout/IconLabelDescriptionList"/>
    <dgm:cxn modelId="{CABD3AF2-C5A9-4EE6-B01D-BD7758346221}" type="presParOf" srcId="{53A65276-BB23-4308-AE64-52ED4961BDB6}" destId="{29042558-C070-40B9-8F7E-570DEA71DDEF}" srcOrd="0" destOrd="0" presId="urn:microsoft.com/office/officeart/2018/2/layout/IconLabelDescriptionList"/>
    <dgm:cxn modelId="{60FCC7A0-284D-4288-ABEF-7DE7E71605A0}" type="presParOf" srcId="{53A65276-BB23-4308-AE64-52ED4961BDB6}" destId="{BB140D1B-E06A-4AAE-9BD9-968DEF2D4CAF}" srcOrd="1" destOrd="0" presId="urn:microsoft.com/office/officeart/2018/2/layout/IconLabelDescriptionList"/>
    <dgm:cxn modelId="{3D1C8FA5-2A14-4F5E-8CE2-97E32821220F}" type="presParOf" srcId="{53A65276-BB23-4308-AE64-52ED4961BDB6}" destId="{8B21B01B-19FD-4AC1-9F12-3860D0F47983}" srcOrd="2" destOrd="0" presId="urn:microsoft.com/office/officeart/2018/2/layout/IconLabelDescriptionList"/>
    <dgm:cxn modelId="{8F056893-39C9-4745-BE49-28020E2A21E2}" type="presParOf" srcId="{53A65276-BB23-4308-AE64-52ED4961BDB6}" destId="{56409651-2802-412E-AECE-B135245ED019}" srcOrd="3" destOrd="0" presId="urn:microsoft.com/office/officeart/2018/2/layout/IconLabelDescriptionList"/>
    <dgm:cxn modelId="{8A293157-D259-45F6-92F3-3AC9CF3E9F08}" type="presParOf" srcId="{53A65276-BB23-4308-AE64-52ED4961BDB6}" destId="{53F0895F-C644-4CAF-99C4-3DD0E9FA9975}" srcOrd="4" destOrd="0" presId="urn:microsoft.com/office/officeart/2018/2/layout/IconLabelDescriptionList"/>
    <dgm:cxn modelId="{269897C2-2F58-4A5B-8C6B-1A3214362957}" type="presParOf" srcId="{573D8FAE-3943-4C4C-9AB8-7ABB755734CF}" destId="{FA325500-D847-4749-B890-5EB19BB6E34E}" srcOrd="5" destOrd="0" presId="urn:microsoft.com/office/officeart/2018/2/layout/IconLabelDescriptionList"/>
    <dgm:cxn modelId="{E8BC076F-7754-4B3E-A01C-F8679453AFCA}" type="presParOf" srcId="{573D8FAE-3943-4C4C-9AB8-7ABB755734CF}" destId="{7E903DAB-D132-448A-958B-9F4A074768CC}" srcOrd="6" destOrd="0" presId="urn:microsoft.com/office/officeart/2018/2/layout/IconLabelDescriptionList"/>
    <dgm:cxn modelId="{49105D75-B967-44D8-A0FD-7D496684BF19}" type="presParOf" srcId="{7E903DAB-D132-448A-958B-9F4A074768CC}" destId="{24655A75-E711-416A-9BCF-3061F24ECDB0}" srcOrd="0" destOrd="0" presId="urn:microsoft.com/office/officeart/2018/2/layout/IconLabelDescriptionList"/>
    <dgm:cxn modelId="{5AAE1D8E-B081-433C-8938-C287F4914846}" type="presParOf" srcId="{7E903DAB-D132-448A-958B-9F4A074768CC}" destId="{4F079BB3-96C7-4B2A-BA09-422B256B9FBD}" srcOrd="1" destOrd="0" presId="urn:microsoft.com/office/officeart/2018/2/layout/IconLabelDescriptionList"/>
    <dgm:cxn modelId="{1B0AB81E-89F6-49EF-A351-7C0FDD80EB4C}" type="presParOf" srcId="{7E903DAB-D132-448A-958B-9F4A074768CC}" destId="{24033CBA-9585-4063-8861-5B15A4027B2E}" srcOrd="2" destOrd="0" presId="urn:microsoft.com/office/officeart/2018/2/layout/IconLabelDescriptionList"/>
    <dgm:cxn modelId="{BA1FF38A-9660-49CC-A19B-72C31063E7E6}" type="presParOf" srcId="{7E903DAB-D132-448A-958B-9F4A074768CC}" destId="{B05E848D-26D0-4EBE-9143-CBD724D97EA6}" srcOrd="3" destOrd="0" presId="urn:microsoft.com/office/officeart/2018/2/layout/IconLabelDescriptionList"/>
    <dgm:cxn modelId="{70DFDEFD-8A8E-4919-98C8-12999EDD3BB4}" type="presParOf" srcId="{7E903DAB-D132-448A-958B-9F4A074768CC}" destId="{AD6D22E2-B108-4C59-8B58-C63E35CA781C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9B256A4-D0C5-4027-9DFE-5F8E25E4474A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4775E70-E6D6-4564-BB42-6A5F4B9E1D4D}">
      <dgm:prSet/>
      <dgm:spPr/>
      <dgm:t>
        <a:bodyPr/>
        <a:lstStyle/>
        <a:p>
          <a:r>
            <a:rPr lang="en-US"/>
            <a:t>Searching for grant sources</a:t>
          </a:r>
        </a:p>
      </dgm:t>
    </dgm:pt>
    <dgm:pt modelId="{C158EFFA-BF98-4AB1-84D9-F0380520D158}" type="parTrans" cxnId="{3951AF17-738F-4134-AF3C-0468FFDF75A5}">
      <dgm:prSet/>
      <dgm:spPr/>
      <dgm:t>
        <a:bodyPr/>
        <a:lstStyle/>
        <a:p>
          <a:endParaRPr lang="en-US"/>
        </a:p>
      </dgm:t>
    </dgm:pt>
    <dgm:pt modelId="{8A34CC90-7F04-42EA-8383-C78A897246D5}" type="sibTrans" cxnId="{3951AF17-738F-4134-AF3C-0468FFDF75A5}">
      <dgm:prSet/>
      <dgm:spPr/>
      <dgm:t>
        <a:bodyPr/>
        <a:lstStyle/>
        <a:p>
          <a:endParaRPr lang="en-US"/>
        </a:p>
      </dgm:t>
    </dgm:pt>
    <dgm:pt modelId="{C70C4D07-4E27-4D43-88F6-F21E4F2199EA}">
      <dgm:prSet/>
      <dgm:spPr/>
      <dgm:t>
        <a:bodyPr/>
        <a:lstStyle/>
        <a:p>
          <a:r>
            <a:rPr lang="en-US"/>
            <a:t>Idea development and vetting</a:t>
          </a:r>
        </a:p>
      </dgm:t>
    </dgm:pt>
    <dgm:pt modelId="{D427B53D-AF93-456E-BD26-4D15A22A5F83}" type="parTrans" cxnId="{29E840C4-5653-4977-9E7C-762B7DFFC120}">
      <dgm:prSet/>
      <dgm:spPr/>
      <dgm:t>
        <a:bodyPr/>
        <a:lstStyle/>
        <a:p>
          <a:endParaRPr lang="en-US"/>
        </a:p>
      </dgm:t>
    </dgm:pt>
    <dgm:pt modelId="{226AB8FA-5952-4953-986D-BFF84FCC1269}" type="sibTrans" cxnId="{29E840C4-5653-4977-9E7C-762B7DFFC120}">
      <dgm:prSet/>
      <dgm:spPr/>
      <dgm:t>
        <a:bodyPr/>
        <a:lstStyle/>
        <a:p>
          <a:endParaRPr lang="en-US"/>
        </a:p>
      </dgm:t>
    </dgm:pt>
    <dgm:pt modelId="{2AADE428-5810-4892-9984-2EA5B4C907A5}">
      <dgm:prSet/>
      <dgm:spPr/>
      <dgm:t>
        <a:bodyPr/>
        <a:lstStyle/>
        <a:p>
          <a:r>
            <a:rPr lang="en-US"/>
            <a:t>Proposal Development</a:t>
          </a:r>
        </a:p>
      </dgm:t>
    </dgm:pt>
    <dgm:pt modelId="{2FFE76EB-E53A-48E0-AA21-145EFB27E7F1}" type="parTrans" cxnId="{EAD1E5B7-8A09-41EF-82C8-76BAA337D91B}">
      <dgm:prSet/>
      <dgm:spPr/>
      <dgm:t>
        <a:bodyPr/>
        <a:lstStyle/>
        <a:p>
          <a:endParaRPr lang="en-US"/>
        </a:p>
      </dgm:t>
    </dgm:pt>
    <dgm:pt modelId="{E745BBB3-5DFC-45E3-BB4E-3F7B2B9AE655}" type="sibTrans" cxnId="{EAD1E5B7-8A09-41EF-82C8-76BAA337D91B}">
      <dgm:prSet/>
      <dgm:spPr/>
      <dgm:t>
        <a:bodyPr/>
        <a:lstStyle/>
        <a:p>
          <a:endParaRPr lang="en-US"/>
        </a:p>
      </dgm:t>
    </dgm:pt>
    <dgm:pt modelId="{7F8CEE3B-8D2A-4443-8708-1A297CC3D7CF}">
      <dgm:prSet/>
      <dgm:spPr/>
      <dgm:t>
        <a:bodyPr/>
        <a:lstStyle/>
        <a:p>
          <a:r>
            <a:rPr lang="en-US"/>
            <a:t>Proposal writing, reviewing and vetting and rewriting</a:t>
          </a:r>
        </a:p>
      </dgm:t>
    </dgm:pt>
    <dgm:pt modelId="{31C19D58-913F-4607-8839-851A92C7B432}" type="parTrans" cxnId="{392780E5-04B1-4C3A-A3DB-D34859A96B48}">
      <dgm:prSet/>
      <dgm:spPr/>
      <dgm:t>
        <a:bodyPr/>
        <a:lstStyle/>
        <a:p>
          <a:endParaRPr lang="en-US"/>
        </a:p>
      </dgm:t>
    </dgm:pt>
    <dgm:pt modelId="{C8279A25-FC97-4C83-93F1-B9BE5FCC7886}" type="sibTrans" cxnId="{392780E5-04B1-4C3A-A3DB-D34859A96B48}">
      <dgm:prSet/>
      <dgm:spPr/>
      <dgm:t>
        <a:bodyPr/>
        <a:lstStyle/>
        <a:p>
          <a:endParaRPr lang="en-US"/>
        </a:p>
      </dgm:t>
    </dgm:pt>
    <dgm:pt modelId="{74C77454-47EC-4559-9644-33D4159AC8B3}">
      <dgm:prSet/>
      <dgm:spPr/>
      <dgm:t>
        <a:bodyPr/>
        <a:lstStyle/>
        <a:p>
          <a:r>
            <a:rPr lang="en-US"/>
            <a:t>Proposal Submission</a:t>
          </a:r>
        </a:p>
      </dgm:t>
    </dgm:pt>
    <dgm:pt modelId="{2222F739-58D3-4DF2-B5D3-AC6111AF0B48}" type="parTrans" cxnId="{5F49AEFE-E8CB-40F8-869C-9BB8DA34E3F3}">
      <dgm:prSet/>
      <dgm:spPr/>
      <dgm:t>
        <a:bodyPr/>
        <a:lstStyle/>
        <a:p>
          <a:endParaRPr lang="en-US"/>
        </a:p>
      </dgm:t>
    </dgm:pt>
    <dgm:pt modelId="{0A547235-1D40-445E-A0DC-9DF00ED4196F}" type="sibTrans" cxnId="{5F49AEFE-E8CB-40F8-869C-9BB8DA34E3F3}">
      <dgm:prSet/>
      <dgm:spPr/>
      <dgm:t>
        <a:bodyPr/>
        <a:lstStyle/>
        <a:p>
          <a:endParaRPr lang="en-US"/>
        </a:p>
      </dgm:t>
    </dgm:pt>
    <dgm:pt modelId="{784D15B0-1538-4295-B248-625542DC38C7}">
      <dgm:prSet/>
      <dgm:spPr/>
      <dgm:t>
        <a:bodyPr/>
        <a:lstStyle/>
        <a:p>
          <a:r>
            <a:rPr lang="en-US"/>
            <a:t>Proposal Review</a:t>
          </a:r>
        </a:p>
      </dgm:t>
    </dgm:pt>
    <dgm:pt modelId="{39ED52AE-9DE8-485D-9C0A-72DFC5A2B0AA}" type="parTrans" cxnId="{28FDD3DE-4238-4D31-B510-391E15D11873}">
      <dgm:prSet/>
      <dgm:spPr/>
      <dgm:t>
        <a:bodyPr/>
        <a:lstStyle/>
        <a:p>
          <a:endParaRPr lang="en-US"/>
        </a:p>
      </dgm:t>
    </dgm:pt>
    <dgm:pt modelId="{A4C5DEBC-CD91-4551-A5CB-EA7DE016F086}" type="sibTrans" cxnId="{28FDD3DE-4238-4D31-B510-391E15D11873}">
      <dgm:prSet/>
      <dgm:spPr/>
      <dgm:t>
        <a:bodyPr/>
        <a:lstStyle/>
        <a:p>
          <a:endParaRPr lang="en-US"/>
        </a:p>
      </dgm:t>
    </dgm:pt>
    <dgm:pt modelId="{0836BB44-5F52-4B81-B555-56B738EBBD93}">
      <dgm:prSet/>
      <dgm:spPr/>
      <dgm:t>
        <a:bodyPr/>
        <a:lstStyle/>
        <a:p>
          <a:r>
            <a:rPr lang="en-US"/>
            <a:t>Award Management or Proposal Resubmission</a:t>
          </a:r>
        </a:p>
      </dgm:t>
    </dgm:pt>
    <dgm:pt modelId="{73578A30-1ABB-4B54-A5B6-6230F4BD07F9}" type="parTrans" cxnId="{C3FD2F48-E99F-4CCE-98E7-6CA058A53D72}">
      <dgm:prSet/>
      <dgm:spPr/>
      <dgm:t>
        <a:bodyPr/>
        <a:lstStyle/>
        <a:p>
          <a:endParaRPr lang="en-US"/>
        </a:p>
      </dgm:t>
    </dgm:pt>
    <dgm:pt modelId="{D6681B09-D98C-467D-8A76-FF08DB1D461C}" type="sibTrans" cxnId="{C3FD2F48-E99F-4CCE-98E7-6CA058A53D72}">
      <dgm:prSet/>
      <dgm:spPr/>
      <dgm:t>
        <a:bodyPr/>
        <a:lstStyle/>
        <a:p>
          <a:endParaRPr lang="en-US"/>
        </a:p>
      </dgm:t>
    </dgm:pt>
    <dgm:pt modelId="{E7591BB8-52FE-CF46-A49C-CE457B2EA0A4}" type="pres">
      <dgm:prSet presAssocID="{D9B256A4-D0C5-4027-9DFE-5F8E25E4474A}" presName="cycle" presStyleCnt="0">
        <dgm:presLayoutVars>
          <dgm:dir/>
          <dgm:resizeHandles val="exact"/>
        </dgm:presLayoutVars>
      </dgm:prSet>
      <dgm:spPr/>
    </dgm:pt>
    <dgm:pt modelId="{24BF676F-3333-B540-9BDC-E60130BA8B6A}" type="pres">
      <dgm:prSet presAssocID="{C4775E70-E6D6-4564-BB42-6A5F4B9E1D4D}" presName="node" presStyleLbl="node1" presStyleIdx="0" presStyleCnt="7">
        <dgm:presLayoutVars>
          <dgm:bulletEnabled val="1"/>
        </dgm:presLayoutVars>
      </dgm:prSet>
      <dgm:spPr/>
    </dgm:pt>
    <dgm:pt modelId="{7A48A572-A3A8-AB44-A8B4-80BA81C5B7F6}" type="pres">
      <dgm:prSet presAssocID="{C4775E70-E6D6-4564-BB42-6A5F4B9E1D4D}" presName="spNode" presStyleCnt="0"/>
      <dgm:spPr/>
    </dgm:pt>
    <dgm:pt modelId="{B2DD8E52-08C2-4243-8EDD-3C6538A26364}" type="pres">
      <dgm:prSet presAssocID="{8A34CC90-7F04-42EA-8383-C78A897246D5}" presName="sibTrans" presStyleLbl="sibTrans1D1" presStyleIdx="0" presStyleCnt="7"/>
      <dgm:spPr/>
    </dgm:pt>
    <dgm:pt modelId="{5A36600E-E3A3-3747-BCE4-A2BFC3D11C65}" type="pres">
      <dgm:prSet presAssocID="{C70C4D07-4E27-4D43-88F6-F21E4F2199EA}" presName="node" presStyleLbl="node1" presStyleIdx="1" presStyleCnt="7">
        <dgm:presLayoutVars>
          <dgm:bulletEnabled val="1"/>
        </dgm:presLayoutVars>
      </dgm:prSet>
      <dgm:spPr/>
    </dgm:pt>
    <dgm:pt modelId="{3EF7491E-1909-BD40-B69B-E84AAD3FF919}" type="pres">
      <dgm:prSet presAssocID="{C70C4D07-4E27-4D43-88F6-F21E4F2199EA}" presName="spNode" presStyleCnt="0"/>
      <dgm:spPr/>
    </dgm:pt>
    <dgm:pt modelId="{10BA2410-7C3C-F14B-9A74-9DC480E7D881}" type="pres">
      <dgm:prSet presAssocID="{226AB8FA-5952-4953-986D-BFF84FCC1269}" presName="sibTrans" presStyleLbl="sibTrans1D1" presStyleIdx="1" presStyleCnt="7"/>
      <dgm:spPr/>
    </dgm:pt>
    <dgm:pt modelId="{ABB7C972-9A1F-3542-9D85-F7E8E48BBE98}" type="pres">
      <dgm:prSet presAssocID="{2AADE428-5810-4892-9984-2EA5B4C907A5}" presName="node" presStyleLbl="node1" presStyleIdx="2" presStyleCnt="7">
        <dgm:presLayoutVars>
          <dgm:bulletEnabled val="1"/>
        </dgm:presLayoutVars>
      </dgm:prSet>
      <dgm:spPr/>
    </dgm:pt>
    <dgm:pt modelId="{E5778C72-3865-3149-9652-B31AE886920E}" type="pres">
      <dgm:prSet presAssocID="{2AADE428-5810-4892-9984-2EA5B4C907A5}" presName="spNode" presStyleCnt="0"/>
      <dgm:spPr/>
    </dgm:pt>
    <dgm:pt modelId="{C0D920F2-7ECE-C749-BFCE-428923B0DEDF}" type="pres">
      <dgm:prSet presAssocID="{E745BBB3-5DFC-45E3-BB4E-3F7B2B9AE655}" presName="sibTrans" presStyleLbl="sibTrans1D1" presStyleIdx="2" presStyleCnt="7"/>
      <dgm:spPr/>
    </dgm:pt>
    <dgm:pt modelId="{9612AF6D-7BA2-A044-B5B6-D5A9A90A3BD0}" type="pres">
      <dgm:prSet presAssocID="{7F8CEE3B-8D2A-4443-8708-1A297CC3D7CF}" presName="node" presStyleLbl="node1" presStyleIdx="3" presStyleCnt="7">
        <dgm:presLayoutVars>
          <dgm:bulletEnabled val="1"/>
        </dgm:presLayoutVars>
      </dgm:prSet>
      <dgm:spPr/>
    </dgm:pt>
    <dgm:pt modelId="{EA22121C-7677-4947-A450-F889952E3A7B}" type="pres">
      <dgm:prSet presAssocID="{7F8CEE3B-8D2A-4443-8708-1A297CC3D7CF}" presName="spNode" presStyleCnt="0"/>
      <dgm:spPr/>
    </dgm:pt>
    <dgm:pt modelId="{88BC29D1-F0DA-D04E-9383-F84D81DCEC94}" type="pres">
      <dgm:prSet presAssocID="{C8279A25-FC97-4C83-93F1-B9BE5FCC7886}" presName="sibTrans" presStyleLbl="sibTrans1D1" presStyleIdx="3" presStyleCnt="7"/>
      <dgm:spPr/>
    </dgm:pt>
    <dgm:pt modelId="{20C77F44-EDD8-9F4F-96D8-860E36AFB49E}" type="pres">
      <dgm:prSet presAssocID="{74C77454-47EC-4559-9644-33D4159AC8B3}" presName="node" presStyleLbl="node1" presStyleIdx="4" presStyleCnt="7">
        <dgm:presLayoutVars>
          <dgm:bulletEnabled val="1"/>
        </dgm:presLayoutVars>
      </dgm:prSet>
      <dgm:spPr/>
    </dgm:pt>
    <dgm:pt modelId="{63D9F232-C290-D442-BA5F-672DC733C9AD}" type="pres">
      <dgm:prSet presAssocID="{74C77454-47EC-4559-9644-33D4159AC8B3}" presName="spNode" presStyleCnt="0"/>
      <dgm:spPr/>
    </dgm:pt>
    <dgm:pt modelId="{D567F3AC-FF9A-DF4E-91E6-ED73C013D210}" type="pres">
      <dgm:prSet presAssocID="{0A547235-1D40-445E-A0DC-9DF00ED4196F}" presName="sibTrans" presStyleLbl="sibTrans1D1" presStyleIdx="4" presStyleCnt="7"/>
      <dgm:spPr/>
    </dgm:pt>
    <dgm:pt modelId="{515CF35D-F705-8141-AA76-B129DEB73D1F}" type="pres">
      <dgm:prSet presAssocID="{784D15B0-1538-4295-B248-625542DC38C7}" presName="node" presStyleLbl="node1" presStyleIdx="5" presStyleCnt="7">
        <dgm:presLayoutVars>
          <dgm:bulletEnabled val="1"/>
        </dgm:presLayoutVars>
      </dgm:prSet>
      <dgm:spPr/>
    </dgm:pt>
    <dgm:pt modelId="{C9F15F34-B3F9-3348-B27A-A8EAE60334F9}" type="pres">
      <dgm:prSet presAssocID="{784D15B0-1538-4295-B248-625542DC38C7}" presName="spNode" presStyleCnt="0"/>
      <dgm:spPr/>
    </dgm:pt>
    <dgm:pt modelId="{AC6AC9CC-21CA-E44F-97F0-F8E3CBC44822}" type="pres">
      <dgm:prSet presAssocID="{A4C5DEBC-CD91-4551-A5CB-EA7DE016F086}" presName="sibTrans" presStyleLbl="sibTrans1D1" presStyleIdx="5" presStyleCnt="7"/>
      <dgm:spPr/>
    </dgm:pt>
    <dgm:pt modelId="{4C2F26D9-58C3-2241-BE1C-83087A2E37F6}" type="pres">
      <dgm:prSet presAssocID="{0836BB44-5F52-4B81-B555-56B738EBBD93}" presName="node" presStyleLbl="node1" presStyleIdx="6" presStyleCnt="7">
        <dgm:presLayoutVars>
          <dgm:bulletEnabled val="1"/>
        </dgm:presLayoutVars>
      </dgm:prSet>
      <dgm:spPr/>
    </dgm:pt>
    <dgm:pt modelId="{04F74430-1710-9440-A53C-90EBCD4F5469}" type="pres">
      <dgm:prSet presAssocID="{0836BB44-5F52-4B81-B555-56B738EBBD93}" presName="spNode" presStyleCnt="0"/>
      <dgm:spPr/>
    </dgm:pt>
    <dgm:pt modelId="{DA59A751-0885-A54C-A73F-ADAF17CD9D3D}" type="pres">
      <dgm:prSet presAssocID="{D6681B09-D98C-467D-8A76-FF08DB1D461C}" presName="sibTrans" presStyleLbl="sibTrans1D1" presStyleIdx="6" presStyleCnt="7"/>
      <dgm:spPr/>
    </dgm:pt>
  </dgm:ptLst>
  <dgm:cxnLst>
    <dgm:cxn modelId="{3951AF17-738F-4134-AF3C-0468FFDF75A5}" srcId="{D9B256A4-D0C5-4027-9DFE-5F8E25E4474A}" destId="{C4775E70-E6D6-4564-BB42-6A5F4B9E1D4D}" srcOrd="0" destOrd="0" parTransId="{C158EFFA-BF98-4AB1-84D9-F0380520D158}" sibTransId="{8A34CC90-7F04-42EA-8383-C78A897246D5}"/>
    <dgm:cxn modelId="{B080911A-4C19-6E4B-8D8E-2C1090EEF461}" type="presOf" srcId="{D9B256A4-D0C5-4027-9DFE-5F8E25E4474A}" destId="{E7591BB8-52FE-CF46-A49C-CE457B2EA0A4}" srcOrd="0" destOrd="0" presId="urn:microsoft.com/office/officeart/2005/8/layout/cycle6"/>
    <dgm:cxn modelId="{7DAE5C30-D98F-B14D-A3C1-02394E196504}" type="presOf" srcId="{8A34CC90-7F04-42EA-8383-C78A897246D5}" destId="{B2DD8E52-08C2-4243-8EDD-3C6538A26364}" srcOrd="0" destOrd="0" presId="urn:microsoft.com/office/officeart/2005/8/layout/cycle6"/>
    <dgm:cxn modelId="{15D9E932-023A-844E-85F4-1120D0DFE438}" type="presOf" srcId="{2AADE428-5810-4892-9984-2EA5B4C907A5}" destId="{ABB7C972-9A1F-3542-9D85-F7E8E48BBE98}" srcOrd="0" destOrd="0" presId="urn:microsoft.com/office/officeart/2005/8/layout/cycle6"/>
    <dgm:cxn modelId="{49F7C247-1AAD-6147-9169-874FFC421E23}" type="presOf" srcId="{C8279A25-FC97-4C83-93F1-B9BE5FCC7886}" destId="{88BC29D1-F0DA-D04E-9383-F84D81DCEC94}" srcOrd="0" destOrd="0" presId="urn:microsoft.com/office/officeart/2005/8/layout/cycle6"/>
    <dgm:cxn modelId="{C3FD2F48-E99F-4CCE-98E7-6CA058A53D72}" srcId="{D9B256A4-D0C5-4027-9DFE-5F8E25E4474A}" destId="{0836BB44-5F52-4B81-B555-56B738EBBD93}" srcOrd="6" destOrd="0" parTransId="{73578A30-1ABB-4B54-A5B6-6230F4BD07F9}" sibTransId="{D6681B09-D98C-467D-8A76-FF08DB1D461C}"/>
    <dgm:cxn modelId="{B0E98554-E356-144A-9F8D-53D5B921766E}" type="presOf" srcId="{0A547235-1D40-445E-A0DC-9DF00ED4196F}" destId="{D567F3AC-FF9A-DF4E-91E6-ED73C013D210}" srcOrd="0" destOrd="0" presId="urn:microsoft.com/office/officeart/2005/8/layout/cycle6"/>
    <dgm:cxn modelId="{2D55B35D-3772-8B43-AD81-9C6FB7D3AB23}" type="presOf" srcId="{0836BB44-5F52-4B81-B555-56B738EBBD93}" destId="{4C2F26D9-58C3-2241-BE1C-83087A2E37F6}" srcOrd="0" destOrd="0" presId="urn:microsoft.com/office/officeart/2005/8/layout/cycle6"/>
    <dgm:cxn modelId="{D33B3769-B13F-CE48-A8B8-D2E2B83AAA6A}" type="presOf" srcId="{A4C5DEBC-CD91-4551-A5CB-EA7DE016F086}" destId="{AC6AC9CC-21CA-E44F-97F0-F8E3CBC44822}" srcOrd="0" destOrd="0" presId="urn:microsoft.com/office/officeart/2005/8/layout/cycle6"/>
    <dgm:cxn modelId="{91E83B74-DBE3-B34F-BEFA-A883F3E17A8D}" type="presOf" srcId="{784D15B0-1538-4295-B248-625542DC38C7}" destId="{515CF35D-F705-8141-AA76-B129DEB73D1F}" srcOrd="0" destOrd="0" presId="urn:microsoft.com/office/officeart/2005/8/layout/cycle6"/>
    <dgm:cxn modelId="{4976CA75-9E16-7247-AB57-1194F4D25588}" type="presOf" srcId="{C4775E70-E6D6-4564-BB42-6A5F4B9E1D4D}" destId="{24BF676F-3333-B540-9BDC-E60130BA8B6A}" srcOrd="0" destOrd="0" presId="urn:microsoft.com/office/officeart/2005/8/layout/cycle6"/>
    <dgm:cxn modelId="{7CC1EA7A-BA5B-7447-9D90-D6CC36146A84}" type="presOf" srcId="{7F8CEE3B-8D2A-4443-8708-1A297CC3D7CF}" destId="{9612AF6D-7BA2-A044-B5B6-D5A9A90A3BD0}" srcOrd="0" destOrd="0" presId="urn:microsoft.com/office/officeart/2005/8/layout/cycle6"/>
    <dgm:cxn modelId="{7629F17C-9460-C147-A8BE-CB16E7D0D366}" type="presOf" srcId="{D6681B09-D98C-467D-8A76-FF08DB1D461C}" destId="{DA59A751-0885-A54C-A73F-ADAF17CD9D3D}" srcOrd="0" destOrd="0" presId="urn:microsoft.com/office/officeart/2005/8/layout/cycle6"/>
    <dgm:cxn modelId="{D110C68B-D002-8447-B4E9-090371915702}" type="presOf" srcId="{C70C4D07-4E27-4D43-88F6-F21E4F2199EA}" destId="{5A36600E-E3A3-3747-BCE4-A2BFC3D11C65}" srcOrd="0" destOrd="0" presId="urn:microsoft.com/office/officeart/2005/8/layout/cycle6"/>
    <dgm:cxn modelId="{AA549C8D-694F-6545-8AFF-2D97F7471306}" type="presOf" srcId="{E745BBB3-5DFC-45E3-BB4E-3F7B2B9AE655}" destId="{C0D920F2-7ECE-C749-BFCE-428923B0DEDF}" srcOrd="0" destOrd="0" presId="urn:microsoft.com/office/officeart/2005/8/layout/cycle6"/>
    <dgm:cxn modelId="{F8BF26A3-3C4D-EB4E-928D-D70B9D16F6FF}" type="presOf" srcId="{226AB8FA-5952-4953-986D-BFF84FCC1269}" destId="{10BA2410-7C3C-F14B-9A74-9DC480E7D881}" srcOrd="0" destOrd="0" presId="urn:microsoft.com/office/officeart/2005/8/layout/cycle6"/>
    <dgm:cxn modelId="{EAD1E5B7-8A09-41EF-82C8-76BAA337D91B}" srcId="{D9B256A4-D0C5-4027-9DFE-5F8E25E4474A}" destId="{2AADE428-5810-4892-9984-2EA5B4C907A5}" srcOrd="2" destOrd="0" parTransId="{2FFE76EB-E53A-48E0-AA21-145EFB27E7F1}" sibTransId="{E745BBB3-5DFC-45E3-BB4E-3F7B2B9AE655}"/>
    <dgm:cxn modelId="{29E840C4-5653-4977-9E7C-762B7DFFC120}" srcId="{D9B256A4-D0C5-4027-9DFE-5F8E25E4474A}" destId="{C70C4D07-4E27-4D43-88F6-F21E4F2199EA}" srcOrd="1" destOrd="0" parTransId="{D427B53D-AF93-456E-BD26-4D15A22A5F83}" sibTransId="{226AB8FA-5952-4953-986D-BFF84FCC1269}"/>
    <dgm:cxn modelId="{28FDD3DE-4238-4D31-B510-391E15D11873}" srcId="{D9B256A4-D0C5-4027-9DFE-5F8E25E4474A}" destId="{784D15B0-1538-4295-B248-625542DC38C7}" srcOrd="5" destOrd="0" parTransId="{39ED52AE-9DE8-485D-9C0A-72DFC5A2B0AA}" sibTransId="{A4C5DEBC-CD91-4551-A5CB-EA7DE016F086}"/>
    <dgm:cxn modelId="{392780E5-04B1-4C3A-A3DB-D34859A96B48}" srcId="{D9B256A4-D0C5-4027-9DFE-5F8E25E4474A}" destId="{7F8CEE3B-8D2A-4443-8708-1A297CC3D7CF}" srcOrd="3" destOrd="0" parTransId="{31C19D58-913F-4607-8839-851A92C7B432}" sibTransId="{C8279A25-FC97-4C83-93F1-B9BE5FCC7886}"/>
    <dgm:cxn modelId="{348A5AFD-F057-B641-A4F1-F4C66629F075}" type="presOf" srcId="{74C77454-47EC-4559-9644-33D4159AC8B3}" destId="{20C77F44-EDD8-9F4F-96D8-860E36AFB49E}" srcOrd="0" destOrd="0" presId="urn:microsoft.com/office/officeart/2005/8/layout/cycle6"/>
    <dgm:cxn modelId="{5F49AEFE-E8CB-40F8-869C-9BB8DA34E3F3}" srcId="{D9B256A4-D0C5-4027-9DFE-5F8E25E4474A}" destId="{74C77454-47EC-4559-9644-33D4159AC8B3}" srcOrd="4" destOrd="0" parTransId="{2222F739-58D3-4DF2-B5D3-AC6111AF0B48}" sibTransId="{0A547235-1D40-445E-A0DC-9DF00ED4196F}"/>
    <dgm:cxn modelId="{2B6BF83A-A5D1-204E-8996-94CAB07828F5}" type="presParOf" srcId="{E7591BB8-52FE-CF46-A49C-CE457B2EA0A4}" destId="{24BF676F-3333-B540-9BDC-E60130BA8B6A}" srcOrd="0" destOrd="0" presId="urn:microsoft.com/office/officeart/2005/8/layout/cycle6"/>
    <dgm:cxn modelId="{1F4B84CD-33FB-9940-A07E-8A3A3A6D80B4}" type="presParOf" srcId="{E7591BB8-52FE-CF46-A49C-CE457B2EA0A4}" destId="{7A48A572-A3A8-AB44-A8B4-80BA81C5B7F6}" srcOrd="1" destOrd="0" presId="urn:microsoft.com/office/officeart/2005/8/layout/cycle6"/>
    <dgm:cxn modelId="{5AE2C8A0-E420-1F40-AD61-7DD9892A02A5}" type="presParOf" srcId="{E7591BB8-52FE-CF46-A49C-CE457B2EA0A4}" destId="{B2DD8E52-08C2-4243-8EDD-3C6538A26364}" srcOrd="2" destOrd="0" presId="urn:microsoft.com/office/officeart/2005/8/layout/cycle6"/>
    <dgm:cxn modelId="{F2571896-E446-0141-926B-F52197C33F05}" type="presParOf" srcId="{E7591BB8-52FE-CF46-A49C-CE457B2EA0A4}" destId="{5A36600E-E3A3-3747-BCE4-A2BFC3D11C65}" srcOrd="3" destOrd="0" presId="urn:microsoft.com/office/officeart/2005/8/layout/cycle6"/>
    <dgm:cxn modelId="{EB463980-DB4B-8E44-AB77-93EB75FA067F}" type="presParOf" srcId="{E7591BB8-52FE-CF46-A49C-CE457B2EA0A4}" destId="{3EF7491E-1909-BD40-B69B-E84AAD3FF919}" srcOrd="4" destOrd="0" presId="urn:microsoft.com/office/officeart/2005/8/layout/cycle6"/>
    <dgm:cxn modelId="{F829B002-621B-2340-97A1-B46302EAEC68}" type="presParOf" srcId="{E7591BB8-52FE-CF46-A49C-CE457B2EA0A4}" destId="{10BA2410-7C3C-F14B-9A74-9DC480E7D881}" srcOrd="5" destOrd="0" presId="urn:microsoft.com/office/officeart/2005/8/layout/cycle6"/>
    <dgm:cxn modelId="{04707788-6DF4-504A-9F07-74C32FBBEBB5}" type="presParOf" srcId="{E7591BB8-52FE-CF46-A49C-CE457B2EA0A4}" destId="{ABB7C972-9A1F-3542-9D85-F7E8E48BBE98}" srcOrd="6" destOrd="0" presId="urn:microsoft.com/office/officeart/2005/8/layout/cycle6"/>
    <dgm:cxn modelId="{90EA5661-7356-2A46-98EE-176F83526C2A}" type="presParOf" srcId="{E7591BB8-52FE-CF46-A49C-CE457B2EA0A4}" destId="{E5778C72-3865-3149-9652-B31AE886920E}" srcOrd="7" destOrd="0" presId="urn:microsoft.com/office/officeart/2005/8/layout/cycle6"/>
    <dgm:cxn modelId="{96837CC4-C7D3-3E4E-9FB6-42E2038BB84D}" type="presParOf" srcId="{E7591BB8-52FE-CF46-A49C-CE457B2EA0A4}" destId="{C0D920F2-7ECE-C749-BFCE-428923B0DEDF}" srcOrd="8" destOrd="0" presId="urn:microsoft.com/office/officeart/2005/8/layout/cycle6"/>
    <dgm:cxn modelId="{82447879-96BF-A946-9A05-698A6ECD1EC0}" type="presParOf" srcId="{E7591BB8-52FE-CF46-A49C-CE457B2EA0A4}" destId="{9612AF6D-7BA2-A044-B5B6-D5A9A90A3BD0}" srcOrd="9" destOrd="0" presId="urn:microsoft.com/office/officeart/2005/8/layout/cycle6"/>
    <dgm:cxn modelId="{ACE29655-568F-A440-B168-F3FA7C8E7333}" type="presParOf" srcId="{E7591BB8-52FE-CF46-A49C-CE457B2EA0A4}" destId="{EA22121C-7677-4947-A450-F889952E3A7B}" srcOrd="10" destOrd="0" presId="urn:microsoft.com/office/officeart/2005/8/layout/cycle6"/>
    <dgm:cxn modelId="{4C4964D0-907F-FE44-8084-4E4546801383}" type="presParOf" srcId="{E7591BB8-52FE-CF46-A49C-CE457B2EA0A4}" destId="{88BC29D1-F0DA-D04E-9383-F84D81DCEC94}" srcOrd="11" destOrd="0" presId="urn:microsoft.com/office/officeart/2005/8/layout/cycle6"/>
    <dgm:cxn modelId="{05CB13D2-5617-4048-8CB0-78FEBDE93225}" type="presParOf" srcId="{E7591BB8-52FE-CF46-A49C-CE457B2EA0A4}" destId="{20C77F44-EDD8-9F4F-96D8-860E36AFB49E}" srcOrd="12" destOrd="0" presId="urn:microsoft.com/office/officeart/2005/8/layout/cycle6"/>
    <dgm:cxn modelId="{DED46810-98DA-B740-BDFF-B1D2325884F3}" type="presParOf" srcId="{E7591BB8-52FE-CF46-A49C-CE457B2EA0A4}" destId="{63D9F232-C290-D442-BA5F-672DC733C9AD}" srcOrd="13" destOrd="0" presId="urn:microsoft.com/office/officeart/2005/8/layout/cycle6"/>
    <dgm:cxn modelId="{4AF84E61-BD33-C643-A0E0-D5E73E2D2F6E}" type="presParOf" srcId="{E7591BB8-52FE-CF46-A49C-CE457B2EA0A4}" destId="{D567F3AC-FF9A-DF4E-91E6-ED73C013D210}" srcOrd="14" destOrd="0" presId="urn:microsoft.com/office/officeart/2005/8/layout/cycle6"/>
    <dgm:cxn modelId="{CE96A3AF-4FDF-8144-AE38-E583090CEC69}" type="presParOf" srcId="{E7591BB8-52FE-CF46-A49C-CE457B2EA0A4}" destId="{515CF35D-F705-8141-AA76-B129DEB73D1F}" srcOrd="15" destOrd="0" presId="urn:microsoft.com/office/officeart/2005/8/layout/cycle6"/>
    <dgm:cxn modelId="{351C26C5-EA75-D84C-8852-E1F21CBB8ACA}" type="presParOf" srcId="{E7591BB8-52FE-CF46-A49C-CE457B2EA0A4}" destId="{C9F15F34-B3F9-3348-B27A-A8EAE60334F9}" srcOrd="16" destOrd="0" presId="urn:microsoft.com/office/officeart/2005/8/layout/cycle6"/>
    <dgm:cxn modelId="{CAF57091-973A-1848-8BFF-6490A418A00D}" type="presParOf" srcId="{E7591BB8-52FE-CF46-A49C-CE457B2EA0A4}" destId="{AC6AC9CC-21CA-E44F-97F0-F8E3CBC44822}" srcOrd="17" destOrd="0" presId="urn:microsoft.com/office/officeart/2005/8/layout/cycle6"/>
    <dgm:cxn modelId="{198923F7-2D25-CD4C-9C7A-BE1C2C88967B}" type="presParOf" srcId="{E7591BB8-52FE-CF46-A49C-CE457B2EA0A4}" destId="{4C2F26D9-58C3-2241-BE1C-83087A2E37F6}" srcOrd="18" destOrd="0" presId="urn:microsoft.com/office/officeart/2005/8/layout/cycle6"/>
    <dgm:cxn modelId="{D4B5AA06-15D4-6641-BC51-8B0F761BBBB2}" type="presParOf" srcId="{E7591BB8-52FE-CF46-A49C-CE457B2EA0A4}" destId="{04F74430-1710-9440-A53C-90EBCD4F5469}" srcOrd="19" destOrd="0" presId="urn:microsoft.com/office/officeart/2005/8/layout/cycle6"/>
    <dgm:cxn modelId="{2CB335AF-1BC9-824B-8A7D-50D43E0E40F4}" type="presParOf" srcId="{E7591BB8-52FE-CF46-A49C-CE457B2EA0A4}" destId="{DA59A751-0885-A54C-A73F-ADAF17CD9D3D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47B42C9-EBA2-4739-A1A4-C3F869DA1AA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646B838-5CFC-4E8B-8B28-29B7C326E48F}">
      <dgm:prSet/>
      <dgm:spPr/>
      <dgm:t>
        <a:bodyPr/>
        <a:lstStyle/>
        <a:p>
          <a:r>
            <a:rPr lang="en-US"/>
            <a:t>Not following the guidelines</a:t>
          </a:r>
        </a:p>
      </dgm:t>
    </dgm:pt>
    <dgm:pt modelId="{B2126C7F-D904-4CEE-801E-33B166051280}" type="parTrans" cxnId="{317A288C-1731-4510-80B1-15CCC0F7412E}">
      <dgm:prSet/>
      <dgm:spPr/>
      <dgm:t>
        <a:bodyPr/>
        <a:lstStyle/>
        <a:p>
          <a:endParaRPr lang="en-US"/>
        </a:p>
      </dgm:t>
    </dgm:pt>
    <dgm:pt modelId="{B600FD7F-1364-414E-8896-B479ABC07CDB}" type="sibTrans" cxnId="{317A288C-1731-4510-80B1-15CCC0F7412E}">
      <dgm:prSet/>
      <dgm:spPr/>
      <dgm:t>
        <a:bodyPr/>
        <a:lstStyle/>
        <a:p>
          <a:endParaRPr lang="en-US"/>
        </a:p>
      </dgm:t>
    </dgm:pt>
    <dgm:pt modelId="{0E75825E-1141-441A-91B3-ECE6728D1F77}">
      <dgm:prSet/>
      <dgm:spPr/>
      <dgm:t>
        <a:bodyPr/>
        <a:lstStyle/>
        <a:p>
          <a:r>
            <a:rPr lang="en-US"/>
            <a:t>Not knowing your target audience</a:t>
          </a:r>
        </a:p>
      </dgm:t>
    </dgm:pt>
    <dgm:pt modelId="{60C19F92-BFBE-4E74-950A-32E212A96599}" type="parTrans" cxnId="{C778D68D-41A7-48C1-9C85-39E0CDEDF874}">
      <dgm:prSet/>
      <dgm:spPr/>
      <dgm:t>
        <a:bodyPr/>
        <a:lstStyle/>
        <a:p>
          <a:endParaRPr lang="en-US"/>
        </a:p>
      </dgm:t>
    </dgm:pt>
    <dgm:pt modelId="{318DE057-821F-48CD-A492-6EB8A9C4F5EB}" type="sibTrans" cxnId="{C778D68D-41A7-48C1-9C85-39E0CDEDF874}">
      <dgm:prSet/>
      <dgm:spPr/>
      <dgm:t>
        <a:bodyPr/>
        <a:lstStyle/>
        <a:p>
          <a:endParaRPr lang="en-US"/>
        </a:p>
      </dgm:t>
    </dgm:pt>
    <dgm:pt modelId="{527DC8E0-97A2-4CDD-9F0E-C052D9E19E49}">
      <dgm:prSet/>
      <dgm:spPr/>
      <dgm:t>
        <a:bodyPr/>
        <a:lstStyle/>
        <a:p>
          <a:r>
            <a:rPr lang="en-US"/>
            <a:t>Not allowing enough time to write the proposal</a:t>
          </a:r>
        </a:p>
      </dgm:t>
    </dgm:pt>
    <dgm:pt modelId="{F020544D-3A59-4AA5-8AAB-00CF29ABF777}" type="parTrans" cxnId="{0CE87152-BC90-475F-BCA3-2BA18E957FAA}">
      <dgm:prSet/>
      <dgm:spPr/>
      <dgm:t>
        <a:bodyPr/>
        <a:lstStyle/>
        <a:p>
          <a:endParaRPr lang="en-US"/>
        </a:p>
      </dgm:t>
    </dgm:pt>
    <dgm:pt modelId="{A4898197-1A3F-45BF-9246-250014CA4632}" type="sibTrans" cxnId="{0CE87152-BC90-475F-BCA3-2BA18E957FAA}">
      <dgm:prSet/>
      <dgm:spPr/>
      <dgm:t>
        <a:bodyPr/>
        <a:lstStyle/>
        <a:p>
          <a:endParaRPr lang="en-US"/>
        </a:p>
      </dgm:t>
    </dgm:pt>
    <dgm:pt modelId="{40DF17C7-77D5-4D5C-BF77-013608A988E4}">
      <dgm:prSet/>
      <dgm:spPr/>
      <dgm:t>
        <a:bodyPr/>
        <a:lstStyle/>
        <a:p>
          <a:r>
            <a:rPr lang="en-US"/>
            <a:t>Not putting the proposal in the proper context</a:t>
          </a:r>
        </a:p>
      </dgm:t>
    </dgm:pt>
    <dgm:pt modelId="{F38120ED-6DE2-40F2-AD52-08F1050BA6DA}" type="parTrans" cxnId="{87B88390-3AAA-481F-9AF3-68B6E5152973}">
      <dgm:prSet/>
      <dgm:spPr/>
      <dgm:t>
        <a:bodyPr/>
        <a:lstStyle/>
        <a:p>
          <a:endParaRPr lang="en-US"/>
        </a:p>
      </dgm:t>
    </dgm:pt>
    <dgm:pt modelId="{0B12CAB0-B2AC-4F87-BCC4-0B767071FBBB}" type="sibTrans" cxnId="{87B88390-3AAA-481F-9AF3-68B6E5152973}">
      <dgm:prSet/>
      <dgm:spPr/>
      <dgm:t>
        <a:bodyPr/>
        <a:lstStyle/>
        <a:p>
          <a:endParaRPr lang="en-US"/>
        </a:p>
      </dgm:t>
    </dgm:pt>
    <dgm:pt modelId="{203CE827-DF2C-DD40-BC69-7B3A83E629C6}" type="pres">
      <dgm:prSet presAssocID="{747B42C9-EBA2-4739-A1A4-C3F869DA1AA2}" presName="linear" presStyleCnt="0">
        <dgm:presLayoutVars>
          <dgm:animLvl val="lvl"/>
          <dgm:resizeHandles val="exact"/>
        </dgm:presLayoutVars>
      </dgm:prSet>
      <dgm:spPr/>
    </dgm:pt>
    <dgm:pt modelId="{E9D19C93-B446-B448-A435-771C38D37447}" type="pres">
      <dgm:prSet presAssocID="{2646B838-5CFC-4E8B-8B28-29B7C326E48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8C2980C-C0A6-4443-B830-FD73866DE4F6}" type="pres">
      <dgm:prSet presAssocID="{B600FD7F-1364-414E-8896-B479ABC07CDB}" presName="spacer" presStyleCnt="0"/>
      <dgm:spPr/>
    </dgm:pt>
    <dgm:pt modelId="{96CFD3E9-2428-8448-A3C2-1F91E8B896DC}" type="pres">
      <dgm:prSet presAssocID="{0E75825E-1141-441A-91B3-ECE6728D1F7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AAE11EA-D440-124F-95F3-821753E298A9}" type="pres">
      <dgm:prSet presAssocID="{318DE057-821F-48CD-A492-6EB8A9C4F5EB}" presName="spacer" presStyleCnt="0"/>
      <dgm:spPr/>
    </dgm:pt>
    <dgm:pt modelId="{E6C0BA15-4924-A744-99B6-83CDDC8A01AA}" type="pres">
      <dgm:prSet presAssocID="{527DC8E0-97A2-4CDD-9F0E-C052D9E19E4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5CB7F00-C839-9E4C-912F-67D671F81462}" type="pres">
      <dgm:prSet presAssocID="{A4898197-1A3F-45BF-9246-250014CA4632}" presName="spacer" presStyleCnt="0"/>
      <dgm:spPr/>
    </dgm:pt>
    <dgm:pt modelId="{02E2B1F3-2CA4-2E47-8D86-259BE83C4D36}" type="pres">
      <dgm:prSet presAssocID="{40DF17C7-77D5-4D5C-BF77-013608A988E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22D4F0C-6F41-1747-A932-DCD22B61CC96}" type="presOf" srcId="{0E75825E-1141-441A-91B3-ECE6728D1F77}" destId="{96CFD3E9-2428-8448-A3C2-1F91E8B896DC}" srcOrd="0" destOrd="0" presId="urn:microsoft.com/office/officeart/2005/8/layout/vList2"/>
    <dgm:cxn modelId="{952B0743-E9AB-D346-BA53-D767847F74E0}" type="presOf" srcId="{747B42C9-EBA2-4739-A1A4-C3F869DA1AA2}" destId="{203CE827-DF2C-DD40-BC69-7B3A83E629C6}" srcOrd="0" destOrd="0" presId="urn:microsoft.com/office/officeart/2005/8/layout/vList2"/>
    <dgm:cxn modelId="{0CE87152-BC90-475F-BCA3-2BA18E957FAA}" srcId="{747B42C9-EBA2-4739-A1A4-C3F869DA1AA2}" destId="{527DC8E0-97A2-4CDD-9F0E-C052D9E19E49}" srcOrd="2" destOrd="0" parTransId="{F020544D-3A59-4AA5-8AAB-00CF29ABF777}" sibTransId="{A4898197-1A3F-45BF-9246-250014CA4632}"/>
    <dgm:cxn modelId="{317A288C-1731-4510-80B1-15CCC0F7412E}" srcId="{747B42C9-EBA2-4739-A1A4-C3F869DA1AA2}" destId="{2646B838-5CFC-4E8B-8B28-29B7C326E48F}" srcOrd="0" destOrd="0" parTransId="{B2126C7F-D904-4CEE-801E-33B166051280}" sibTransId="{B600FD7F-1364-414E-8896-B479ABC07CDB}"/>
    <dgm:cxn modelId="{96CDAB8C-A0FA-7048-AE17-CEC767975363}" type="presOf" srcId="{40DF17C7-77D5-4D5C-BF77-013608A988E4}" destId="{02E2B1F3-2CA4-2E47-8D86-259BE83C4D36}" srcOrd="0" destOrd="0" presId="urn:microsoft.com/office/officeart/2005/8/layout/vList2"/>
    <dgm:cxn modelId="{C778D68D-41A7-48C1-9C85-39E0CDEDF874}" srcId="{747B42C9-EBA2-4739-A1A4-C3F869DA1AA2}" destId="{0E75825E-1141-441A-91B3-ECE6728D1F77}" srcOrd="1" destOrd="0" parTransId="{60C19F92-BFBE-4E74-950A-32E212A96599}" sibTransId="{318DE057-821F-48CD-A492-6EB8A9C4F5EB}"/>
    <dgm:cxn modelId="{87B88390-3AAA-481F-9AF3-68B6E5152973}" srcId="{747B42C9-EBA2-4739-A1A4-C3F869DA1AA2}" destId="{40DF17C7-77D5-4D5C-BF77-013608A988E4}" srcOrd="3" destOrd="0" parTransId="{F38120ED-6DE2-40F2-AD52-08F1050BA6DA}" sibTransId="{0B12CAB0-B2AC-4F87-BCC4-0B767071FBBB}"/>
    <dgm:cxn modelId="{DD1F53D1-CA16-284C-973A-3AC7E2DB979E}" type="presOf" srcId="{2646B838-5CFC-4E8B-8B28-29B7C326E48F}" destId="{E9D19C93-B446-B448-A435-771C38D37447}" srcOrd="0" destOrd="0" presId="urn:microsoft.com/office/officeart/2005/8/layout/vList2"/>
    <dgm:cxn modelId="{72886BE7-F441-DB42-AD22-57F37EC38F60}" type="presOf" srcId="{527DC8E0-97A2-4CDD-9F0E-C052D9E19E49}" destId="{E6C0BA15-4924-A744-99B6-83CDDC8A01AA}" srcOrd="0" destOrd="0" presId="urn:microsoft.com/office/officeart/2005/8/layout/vList2"/>
    <dgm:cxn modelId="{382D000E-5017-7046-8FAF-13B414AEE7BE}" type="presParOf" srcId="{203CE827-DF2C-DD40-BC69-7B3A83E629C6}" destId="{E9D19C93-B446-B448-A435-771C38D37447}" srcOrd="0" destOrd="0" presId="urn:microsoft.com/office/officeart/2005/8/layout/vList2"/>
    <dgm:cxn modelId="{0885DF14-86BC-F143-8B6A-F786B77624BE}" type="presParOf" srcId="{203CE827-DF2C-DD40-BC69-7B3A83E629C6}" destId="{D8C2980C-C0A6-4443-B830-FD73866DE4F6}" srcOrd="1" destOrd="0" presId="urn:microsoft.com/office/officeart/2005/8/layout/vList2"/>
    <dgm:cxn modelId="{A6F89565-E427-604A-80DF-A1BE3D698EC2}" type="presParOf" srcId="{203CE827-DF2C-DD40-BC69-7B3A83E629C6}" destId="{96CFD3E9-2428-8448-A3C2-1F91E8B896DC}" srcOrd="2" destOrd="0" presId="urn:microsoft.com/office/officeart/2005/8/layout/vList2"/>
    <dgm:cxn modelId="{31609DE2-3338-414E-8FCA-A09830890285}" type="presParOf" srcId="{203CE827-DF2C-DD40-BC69-7B3A83E629C6}" destId="{7AAE11EA-D440-124F-95F3-821753E298A9}" srcOrd="3" destOrd="0" presId="urn:microsoft.com/office/officeart/2005/8/layout/vList2"/>
    <dgm:cxn modelId="{77D08074-8C50-E74F-861A-BFE4881CDAE8}" type="presParOf" srcId="{203CE827-DF2C-DD40-BC69-7B3A83E629C6}" destId="{E6C0BA15-4924-A744-99B6-83CDDC8A01AA}" srcOrd="4" destOrd="0" presId="urn:microsoft.com/office/officeart/2005/8/layout/vList2"/>
    <dgm:cxn modelId="{5E068554-2831-EA41-AC23-45D7746A921D}" type="presParOf" srcId="{203CE827-DF2C-DD40-BC69-7B3A83E629C6}" destId="{F5CB7F00-C839-9E4C-912F-67D671F81462}" srcOrd="5" destOrd="0" presId="urn:microsoft.com/office/officeart/2005/8/layout/vList2"/>
    <dgm:cxn modelId="{6788A193-A6E5-7B45-B17B-52E34A0EFCCB}" type="presParOf" srcId="{203CE827-DF2C-DD40-BC69-7B3A83E629C6}" destId="{02E2B1F3-2CA4-2E47-8D86-259BE83C4D3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23EDB7-4669-4532-A2DB-9FC6E99F0355}" type="doc">
      <dgm:prSet loTypeId="urn:microsoft.com/office/officeart/2005/8/layout/arrow5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EC01371-5937-4E5C-A59C-4C88EE459A69}">
      <dgm:prSet/>
      <dgm:spPr/>
      <dgm:t>
        <a:bodyPr/>
        <a:lstStyle/>
        <a:p>
          <a:r>
            <a:rPr lang="en-US" dirty="0"/>
            <a:t>Grants are only for scientific and technical fields</a:t>
          </a:r>
        </a:p>
      </dgm:t>
    </dgm:pt>
    <dgm:pt modelId="{6529A93B-DB5F-409C-9927-3F7EB00675D1}" type="parTrans" cxnId="{227881C7-D2D6-48E2-B446-8AE4D197CD62}">
      <dgm:prSet/>
      <dgm:spPr/>
      <dgm:t>
        <a:bodyPr/>
        <a:lstStyle/>
        <a:p>
          <a:endParaRPr lang="en-US"/>
        </a:p>
      </dgm:t>
    </dgm:pt>
    <dgm:pt modelId="{F2269E65-5D21-4E67-B439-5D4C5C02220A}" type="sibTrans" cxnId="{227881C7-D2D6-48E2-B446-8AE4D197CD62}">
      <dgm:prSet/>
      <dgm:spPr/>
      <dgm:t>
        <a:bodyPr/>
        <a:lstStyle/>
        <a:p>
          <a:endParaRPr lang="en-US"/>
        </a:p>
      </dgm:t>
    </dgm:pt>
    <dgm:pt modelId="{E4D801B4-38D7-443C-A356-5C8FA7040E3B}">
      <dgm:prSet/>
      <dgm:spPr/>
      <dgm:t>
        <a:bodyPr/>
        <a:lstStyle/>
        <a:p>
          <a:r>
            <a:rPr lang="en-US" dirty="0"/>
            <a:t>It doesn't matter what I propose, I can do what I want when I get funded</a:t>
          </a:r>
        </a:p>
      </dgm:t>
    </dgm:pt>
    <dgm:pt modelId="{F14FC876-8EB3-47D6-A794-8E167B775CA7}" type="parTrans" cxnId="{BC78FBAA-EEB9-4078-8D5D-B53B2E91854B}">
      <dgm:prSet/>
      <dgm:spPr/>
      <dgm:t>
        <a:bodyPr/>
        <a:lstStyle/>
        <a:p>
          <a:endParaRPr lang="en-US"/>
        </a:p>
      </dgm:t>
    </dgm:pt>
    <dgm:pt modelId="{7E2D1FBF-CE61-4137-AA0A-EEA1D1A40C3E}" type="sibTrans" cxnId="{BC78FBAA-EEB9-4078-8D5D-B53B2E91854B}">
      <dgm:prSet/>
      <dgm:spPr/>
      <dgm:t>
        <a:bodyPr/>
        <a:lstStyle/>
        <a:p>
          <a:endParaRPr lang="en-US"/>
        </a:p>
      </dgm:t>
    </dgm:pt>
    <dgm:pt modelId="{005868C4-5FED-4B7A-9855-712E2D79EBC1}">
      <dgm:prSet/>
      <dgm:spPr/>
      <dgm:t>
        <a:bodyPr/>
        <a:lstStyle/>
        <a:p>
          <a:r>
            <a:rPr lang="en-US" dirty="0"/>
            <a:t>The funds are mine and I have complete control over them</a:t>
          </a:r>
        </a:p>
      </dgm:t>
    </dgm:pt>
    <dgm:pt modelId="{B7623C3E-C27C-40E6-8FA2-05172C89A5E1}" type="parTrans" cxnId="{FD9A5202-0326-46EC-8FD5-B8863AF21539}">
      <dgm:prSet/>
      <dgm:spPr/>
      <dgm:t>
        <a:bodyPr/>
        <a:lstStyle/>
        <a:p>
          <a:endParaRPr lang="en-US"/>
        </a:p>
      </dgm:t>
    </dgm:pt>
    <dgm:pt modelId="{12677110-FD1D-4B88-AD07-DEEFEBE0BA34}" type="sibTrans" cxnId="{FD9A5202-0326-46EC-8FD5-B8863AF21539}">
      <dgm:prSet/>
      <dgm:spPr/>
      <dgm:t>
        <a:bodyPr/>
        <a:lstStyle/>
        <a:p>
          <a:endParaRPr lang="en-US"/>
        </a:p>
      </dgm:t>
    </dgm:pt>
    <dgm:pt modelId="{E9E56C8D-C276-4D85-8614-DB2E2E512A07}">
      <dgm:prSet/>
      <dgm:spPr/>
      <dgm:t>
        <a:bodyPr/>
        <a:lstStyle/>
        <a:p>
          <a:r>
            <a:rPr lang="en-US" dirty="0"/>
            <a:t>Funding agencies play favorites with certain institutions</a:t>
          </a:r>
        </a:p>
      </dgm:t>
    </dgm:pt>
    <dgm:pt modelId="{6AC0B9D4-49CA-4116-AD30-59C5DE9A69C3}" type="parTrans" cxnId="{28128F39-08BA-4206-978F-75F5FA8361B2}">
      <dgm:prSet/>
      <dgm:spPr/>
      <dgm:t>
        <a:bodyPr/>
        <a:lstStyle/>
        <a:p>
          <a:endParaRPr lang="en-US"/>
        </a:p>
      </dgm:t>
    </dgm:pt>
    <dgm:pt modelId="{CFCD6584-9D1D-4F56-8E18-93B9AEA832BF}" type="sibTrans" cxnId="{28128F39-08BA-4206-978F-75F5FA8361B2}">
      <dgm:prSet/>
      <dgm:spPr/>
      <dgm:t>
        <a:bodyPr/>
        <a:lstStyle/>
        <a:p>
          <a:endParaRPr lang="en-US"/>
        </a:p>
      </dgm:t>
    </dgm:pt>
    <dgm:pt modelId="{DB58DC02-1B67-4B9D-8A76-C1B23BEFDFAE}">
      <dgm:prSet/>
      <dgm:spPr/>
      <dgm:t>
        <a:bodyPr/>
        <a:lstStyle/>
        <a:p>
          <a:r>
            <a:rPr lang="en-US" dirty="0"/>
            <a:t>Any equipment I purchase is mine to take with me</a:t>
          </a:r>
        </a:p>
      </dgm:t>
    </dgm:pt>
    <dgm:pt modelId="{5D3ED0FB-7FFF-4F35-ABF3-7159D926B6E9}" type="parTrans" cxnId="{536D90C2-5525-41D8-8C94-2BC04EA02B33}">
      <dgm:prSet/>
      <dgm:spPr/>
      <dgm:t>
        <a:bodyPr/>
        <a:lstStyle/>
        <a:p>
          <a:endParaRPr lang="en-US"/>
        </a:p>
      </dgm:t>
    </dgm:pt>
    <dgm:pt modelId="{A39B0317-6F85-479D-9262-DAF8A0E8164D}" type="sibTrans" cxnId="{536D90C2-5525-41D8-8C94-2BC04EA02B33}">
      <dgm:prSet/>
      <dgm:spPr/>
      <dgm:t>
        <a:bodyPr/>
        <a:lstStyle/>
        <a:p>
          <a:endParaRPr lang="en-US"/>
        </a:p>
      </dgm:t>
    </dgm:pt>
    <dgm:pt modelId="{8B950C08-8016-455C-AD27-FA8DB280721A}">
      <dgm:prSet/>
      <dgm:spPr/>
      <dgm:t>
        <a:bodyPr/>
        <a:lstStyle/>
        <a:p>
          <a:r>
            <a:rPr lang="en-US" dirty="0"/>
            <a:t>Foundations are difficult to work with</a:t>
          </a:r>
        </a:p>
      </dgm:t>
    </dgm:pt>
    <dgm:pt modelId="{E0EA00AB-618C-4ADB-B509-CB6CC5BC3E73}" type="parTrans" cxnId="{95861656-E63C-49B5-A13D-DC397456A379}">
      <dgm:prSet/>
      <dgm:spPr/>
      <dgm:t>
        <a:bodyPr/>
        <a:lstStyle/>
        <a:p>
          <a:endParaRPr lang="en-US"/>
        </a:p>
      </dgm:t>
    </dgm:pt>
    <dgm:pt modelId="{2DC81C7A-2450-496B-B657-81A39307C1BF}" type="sibTrans" cxnId="{95861656-E63C-49B5-A13D-DC397456A379}">
      <dgm:prSet/>
      <dgm:spPr/>
      <dgm:t>
        <a:bodyPr/>
        <a:lstStyle/>
        <a:p>
          <a:endParaRPr lang="en-US"/>
        </a:p>
      </dgm:t>
    </dgm:pt>
    <dgm:pt modelId="{F258CD32-FB0B-E34E-873D-4CDA117F4944}" type="pres">
      <dgm:prSet presAssocID="{D923EDB7-4669-4532-A2DB-9FC6E99F0355}" presName="diagram" presStyleCnt="0">
        <dgm:presLayoutVars>
          <dgm:dir/>
          <dgm:resizeHandles val="exact"/>
        </dgm:presLayoutVars>
      </dgm:prSet>
      <dgm:spPr/>
    </dgm:pt>
    <dgm:pt modelId="{812D7CC4-5004-2B44-A69C-640365858A82}" type="pres">
      <dgm:prSet presAssocID="{0EC01371-5937-4E5C-A59C-4C88EE459A69}" presName="arrow" presStyleLbl="node1" presStyleIdx="0" presStyleCnt="6">
        <dgm:presLayoutVars>
          <dgm:bulletEnabled val="1"/>
        </dgm:presLayoutVars>
      </dgm:prSet>
      <dgm:spPr/>
    </dgm:pt>
    <dgm:pt modelId="{862D07E9-D488-B841-A494-B178D5C2E643}" type="pres">
      <dgm:prSet presAssocID="{E4D801B4-38D7-443C-A356-5C8FA7040E3B}" presName="arrow" presStyleLbl="node1" presStyleIdx="1" presStyleCnt="6">
        <dgm:presLayoutVars>
          <dgm:bulletEnabled val="1"/>
        </dgm:presLayoutVars>
      </dgm:prSet>
      <dgm:spPr/>
    </dgm:pt>
    <dgm:pt modelId="{FBAAFBA5-EBA9-054F-A5D1-2833529D623B}" type="pres">
      <dgm:prSet presAssocID="{005868C4-5FED-4B7A-9855-712E2D79EBC1}" presName="arrow" presStyleLbl="node1" presStyleIdx="2" presStyleCnt="6">
        <dgm:presLayoutVars>
          <dgm:bulletEnabled val="1"/>
        </dgm:presLayoutVars>
      </dgm:prSet>
      <dgm:spPr/>
    </dgm:pt>
    <dgm:pt modelId="{3F46B4AC-9BC9-0941-9C72-28A37243F7BE}" type="pres">
      <dgm:prSet presAssocID="{E9E56C8D-C276-4D85-8614-DB2E2E512A07}" presName="arrow" presStyleLbl="node1" presStyleIdx="3" presStyleCnt="6">
        <dgm:presLayoutVars>
          <dgm:bulletEnabled val="1"/>
        </dgm:presLayoutVars>
      </dgm:prSet>
      <dgm:spPr/>
    </dgm:pt>
    <dgm:pt modelId="{BA31A622-ECF9-2B4D-87CD-FEB7DEF4ABC7}" type="pres">
      <dgm:prSet presAssocID="{DB58DC02-1B67-4B9D-8A76-C1B23BEFDFAE}" presName="arrow" presStyleLbl="node1" presStyleIdx="4" presStyleCnt="6">
        <dgm:presLayoutVars>
          <dgm:bulletEnabled val="1"/>
        </dgm:presLayoutVars>
      </dgm:prSet>
      <dgm:spPr/>
    </dgm:pt>
    <dgm:pt modelId="{49CE41D7-2E6C-9144-8540-0625B61DC268}" type="pres">
      <dgm:prSet presAssocID="{8B950C08-8016-455C-AD27-FA8DB280721A}" presName="arrow" presStyleLbl="node1" presStyleIdx="5" presStyleCnt="6">
        <dgm:presLayoutVars>
          <dgm:bulletEnabled val="1"/>
        </dgm:presLayoutVars>
      </dgm:prSet>
      <dgm:spPr/>
    </dgm:pt>
  </dgm:ptLst>
  <dgm:cxnLst>
    <dgm:cxn modelId="{FD9A5202-0326-46EC-8FD5-B8863AF21539}" srcId="{D923EDB7-4669-4532-A2DB-9FC6E99F0355}" destId="{005868C4-5FED-4B7A-9855-712E2D79EBC1}" srcOrd="2" destOrd="0" parTransId="{B7623C3E-C27C-40E6-8FA2-05172C89A5E1}" sibTransId="{12677110-FD1D-4B88-AD07-DEEFEBE0BA34}"/>
    <dgm:cxn modelId="{6F0E490D-AF0C-8647-B28B-7E3CAF7F91D9}" type="presOf" srcId="{8B950C08-8016-455C-AD27-FA8DB280721A}" destId="{49CE41D7-2E6C-9144-8540-0625B61DC268}" srcOrd="0" destOrd="0" presId="urn:microsoft.com/office/officeart/2005/8/layout/arrow5"/>
    <dgm:cxn modelId="{66C9031C-869C-2D40-BFD4-BF66AE475ADE}" type="presOf" srcId="{005868C4-5FED-4B7A-9855-712E2D79EBC1}" destId="{FBAAFBA5-EBA9-054F-A5D1-2833529D623B}" srcOrd="0" destOrd="0" presId="urn:microsoft.com/office/officeart/2005/8/layout/arrow5"/>
    <dgm:cxn modelId="{666D1721-E97E-E743-B530-88D66797F557}" type="presOf" srcId="{E4D801B4-38D7-443C-A356-5C8FA7040E3B}" destId="{862D07E9-D488-B841-A494-B178D5C2E643}" srcOrd="0" destOrd="0" presId="urn:microsoft.com/office/officeart/2005/8/layout/arrow5"/>
    <dgm:cxn modelId="{94FF042E-E2A5-C146-82EC-31E2FAB32124}" type="presOf" srcId="{0EC01371-5937-4E5C-A59C-4C88EE459A69}" destId="{812D7CC4-5004-2B44-A69C-640365858A82}" srcOrd="0" destOrd="0" presId="urn:microsoft.com/office/officeart/2005/8/layout/arrow5"/>
    <dgm:cxn modelId="{28128F39-08BA-4206-978F-75F5FA8361B2}" srcId="{D923EDB7-4669-4532-A2DB-9FC6E99F0355}" destId="{E9E56C8D-C276-4D85-8614-DB2E2E512A07}" srcOrd="3" destOrd="0" parTransId="{6AC0B9D4-49CA-4116-AD30-59C5DE9A69C3}" sibTransId="{CFCD6584-9D1D-4F56-8E18-93B9AEA832BF}"/>
    <dgm:cxn modelId="{95B7873A-9976-B145-A838-FB9E2C7C0706}" type="presOf" srcId="{D923EDB7-4669-4532-A2DB-9FC6E99F0355}" destId="{F258CD32-FB0B-E34E-873D-4CDA117F4944}" srcOrd="0" destOrd="0" presId="urn:microsoft.com/office/officeart/2005/8/layout/arrow5"/>
    <dgm:cxn modelId="{95861656-E63C-49B5-A13D-DC397456A379}" srcId="{D923EDB7-4669-4532-A2DB-9FC6E99F0355}" destId="{8B950C08-8016-455C-AD27-FA8DB280721A}" srcOrd="5" destOrd="0" parTransId="{E0EA00AB-618C-4ADB-B509-CB6CC5BC3E73}" sibTransId="{2DC81C7A-2450-496B-B657-81A39307C1BF}"/>
    <dgm:cxn modelId="{042D4080-7D3B-B649-AAA6-17091D3FE5B1}" type="presOf" srcId="{DB58DC02-1B67-4B9D-8A76-C1B23BEFDFAE}" destId="{BA31A622-ECF9-2B4D-87CD-FEB7DEF4ABC7}" srcOrd="0" destOrd="0" presId="urn:microsoft.com/office/officeart/2005/8/layout/arrow5"/>
    <dgm:cxn modelId="{BC78FBAA-EEB9-4078-8D5D-B53B2E91854B}" srcId="{D923EDB7-4669-4532-A2DB-9FC6E99F0355}" destId="{E4D801B4-38D7-443C-A356-5C8FA7040E3B}" srcOrd="1" destOrd="0" parTransId="{F14FC876-8EB3-47D6-A794-8E167B775CA7}" sibTransId="{7E2D1FBF-CE61-4137-AA0A-EEA1D1A40C3E}"/>
    <dgm:cxn modelId="{536D90C2-5525-41D8-8C94-2BC04EA02B33}" srcId="{D923EDB7-4669-4532-A2DB-9FC6E99F0355}" destId="{DB58DC02-1B67-4B9D-8A76-C1B23BEFDFAE}" srcOrd="4" destOrd="0" parTransId="{5D3ED0FB-7FFF-4F35-ABF3-7159D926B6E9}" sibTransId="{A39B0317-6F85-479D-9262-DAF8A0E8164D}"/>
    <dgm:cxn modelId="{227881C7-D2D6-48E2-B446-8AE4D197CD62}" srcId="{D923EDB7-4669-4532-A2DB-9FC6E99F0355}" destId="{0EC01371-5937-4E5C-A59C-4C88EE459A69}" srcOrd="0" destOrd="0" parTransId="{6529A93B-DB5F-409C-9927-3F7EB00675D1}" sibTransId="{F2269E65-5D21-4E67-B439-5D4C5C02220A}"/>
    <dgm:cxn modelId="{3CB6A4E6-811B-7248-9069-893218A84E0C}" type="presOf" srcId="{E9E56C8D-C276-4D85-8614-DB2E2E512A07}" destId="{3F46B4AC-9BC9-0941-9C72-28A37243F7BE}" srcOrd="0" destOrd="0" presId="urn:microsoft.com/office/officeart/2005/8/layout/arrow5"/>
    <dgm:cxn modelId="{0669EA8F-08C6-2C42-9EBC-6EA942327878}" type="presParOf" srcId="{F258CD32-FB0B-E34E-873D-4CDA117F4944}" destId="{812D7CC4-5004-2B44-A69C-640365858A82}" srcOrd="0" destOrd="0" presId="urn:microsoft.com/office/officeart/2005/8/layout/arrow5"/>
    <dgm:cxn modelId="{741392AB-B918-5F49-A8DC-731CCA879E12}" type="presParOf" srcId="{F258CD32-FB0B-E34E-873D-4CDA117F4944}" destId="{862D07E9-D488-B841-A494-B178D5C2E643}" srcOrd="1" destOrd="0" presId="urn:microsoft.com/office/officeart/2005/8/layout/arrow5"/>
    <dgm:cxn modelId="{2271370E-64D8-9D40-A9DF-34B2855BFB14}" type="presParOf" srcId="{F258CD32-FB0B-E34E-873D-4CDA117F4944}" destId="{FBAAFBA5-EBA9-054F-A5D1-2833529D623B}" srcOrd="2" destOrd="0" presId="urn:microsoft.com/office/officeart/2005/8/layout/arrow5"/>
    <dgm:cxn modelId="{620C96D5-9E97-9141-BA30-1A2F3C285903}" type="presParOf" srcId="{F258CD32-FB0B-E34E-873D-4CDA117F4944}" destId="{3F46B4AC-9BC9-0941-9C72-28A37243F7BE}" srcOrd="3" destOrd="0" presId="urn:microsoft.com/office/officeart/2005/8/layout/arrow5"/>
    <dgm:cxn modelId="{DB5F5812-77F7-0F46-A23C-D6BC759BA2F9}" type="presParOf" srcId="{F258CD32-FB0B-E34E-873D-4CDA117F4944}" destId="{BA31A622-ECF9-2B4D-87CD-FEB7DEF4ABC7}" srcOrd="4" destOrd="0" presId="urn:microsoft.com/office/officeart/2005/8/layout/arrow5"/>
    <dgm:cxn modelId="{00AC5556-58C7-424B-BF0F-DF0BB1F416D2}" type="presParOf" srcId="{F258CD32-FB0B-E34E-873D-4CDA117F4944}" destId="{49CE41D7-2E6C-9144-8540-0625B61DC268}" srcOrd="5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1F022B-304F-47C1-B2F6-99C32B04B9D9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683567C-6B2A-42C6-801E-FE223C31617A}">
      <dgm:prSet custT="1"/>
      <dgm:spPr/>
      <dgm:t>
        <a:bodyPr/>
        <a:lstStyle/>
        <a:p>
          <a:r>
            <a:rPr lang="en-US" sz="1400" dirty="0"/>
            <a:t>Your goals/objectives must fit the funding agency</a:t>
          </a:r>
          <a:r>
            <a:rPr lang="ja-JP" sz="1400"/>
            <a:t>’</a:t>
          </a:r>
          <a:r>
            <a:rPr lang="en-US" sz="1400" dirty="0"/>
            <a:t>s goals/objectives.</a:t>
          </a:r>
        </a:p>
      </dgm:t>
    </dgm:pt>
    <dgm:pt modelId="{D3D66407-D589-4D77-B664-110CAE466BAC}" type="parTrans" cxnId="{8C7B09EC-0A9E-4F8C-9F14-44A1C9EEFEAF}">
      <dgm:prSet/>
      <dgm:spPr/>
      <dgm:t>
        <a:bodyPr/>
        <a:lstStyle/>
        <a:p>
          <a:endParaRPr lang="en-US"/>
        </a:p>
      </dgm:t>
    </dgm:pt>
    <dgm:pt modelId="{8736E577-49D0-417F-91A5-8B9955FB1F6B}" type="sibTrans" cxnId="{8C7B09EC-0A9E-4F8C-9F14-44A1C9EEFEAF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A33CD0F6-5789-4278-B27A-39CB0FC4003A}">
      <dgm:prSet custT="1"/>
      <dgm:spPr/>
      <dgm:t>
        <a:bodyPr/>
        <a:lstStyle/>
        <a:p>
          <a:r>
            <a:rPr lang="en-US" sz="1400" dirty="0"/>
            <a:t>Your proposal must meet the requirements of the grant program (eligibility, funder</a:t>
          </a:r>
          <a:r>
            <a:rPr lang="ja-JP" sz="1400"/>
            <a:t>’</a:t>
          </a:r>
          <a:r>
            <a:rPr lang="en-US" sz="1400" dirty="0"/>
            <a:t>s goals, adherence to instructions, etc.)</a:t>
          </a:r>
        </a:p>
      </dgm:t>
    </dgm:pt>
    <dgm:pt modelId="{70C47916-41DC-42C6-B6CC-AA8685CC0BD5}" type="parTrans" cxnId="{FA6D1715-0524-4532-88F4-EFB31B294A54}">
      <dgm:prSet/>
      <dgm:spPr/>
      <dgm:t>
        <a:bodyPr/>
        <a:lstStyle/>
        <a:p>
          <a:endParaRPr lang="en-US"/>
        </a:p>
      </dgm:t>
    </dgm:pt>
    <dgm:pt modelId="{35616C0F-9D92-44A6-B09C-C9E0A21E10BC}" type="sibTrans" cxnId="{FA6D1715-0524-4532-88F4-EFB31B294A54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C04359D9-06C8-40FC-BC85-A870D8A2C479}">
      <dgm:prSet/>
      <dgm:spPr/>
      <dgm:t>
        <a:bodyPr/>
        <a:lstStyle/>
        <a:p>
          <a:r>
            <a:rPr lang="en-US" dirty="0"/>
            <a:t>Your proposal must beat the competition.</a:t>
          </a:r>
        </a:p>
      </dgm:t>
    </dgm:pt>
    <dgm:pt modelId="{D6B36F33-F13C-4A8A-BD48-B40B5B790BB6}" type="parTrans" cxnId="{3751E647-6EB5-4F22-BCA2-3D2218B25180}">
      <dgm:prSet/>
      <dgm:spPr/>
      <dgm:t>
        <a:bodyPr/>
        <a:lstStyle/>
        <a:p>
          <a:endParaRPr lang="en-US"/>
        </a:p>
      </dgm:t>
    </dgm:pt>
    <dgm:pt modelId="{5796FE39-3CF6-4AE8-A111-A49157D460AF}" type="sibTrans" cxnId="{3751E647-6EB5-4F22-BCA2-3D2218B25180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CAF630F6-0BAD-F049-AE03-A64A53F004AC}" type="pres">
      <dgm:prSet presAssocID="{F21F022B-304F-47C1-B2F6-99C32B04B9D9}" presName="Name0" presStyleCnt="0">
        <dgm:presLayoutVars>
          <dgm:animLvl val="lvl"/>
          <dgm:resizeHandles val="exact"/>
        </dgm:presLayoutVars>
      </dgm:prSet>
      <dgm:spPr/>
    </dgm:pt>
    <dgm:pt modelId="{AE591892-6D32-B94B-ACFA-887635574D53}" type="pres">
      <dgm:prSet presAssocID="{9683567C-6B2A-42C6-801E-FE223C31617A}" presName="compositeNode" presStyleCnt="0">
        <dgm:presLayoutVars>
          <dgm:bulletEnabled val="1"/>
        </dgm:presLayoutVars>
      </dgm:prSet>
      <dgm:spPr/>
    </dgm:pt>
    <dgm:pt modelId="{B5F6DA4F-BD95-904D-A85C-613431CFC51D}" type="pres">
      <dgm:prSet presAssocID="{9683567C-6B2A-42C6-801E-FE223C31617A}" presName="bgRect" presStyleLbl="alignNode1" presStyleIdx="0" presStyleCnt="3"/>
      <dgm:spPr/>
    </dgm:pt>
    <dgm:pt modelId="{E7EAC9C9-2619-C346-93A4-3A9D35197807}" type="pres">
      <dgm:prSet presAssocID="{8736E577-49D0-417F-91A5-8B9955FB1F6B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496781A0-37F4-C842-B1CC-BDA6BD6B4A36}" type="pres">
      <dgm:prSet presAssocID="{9683567C-6B2A-42C6-801E-FE223C31617A}" presName="nodeRect" presStyleLbl="alignNode1" presStyleIdx="0" presStyleCnt="3">
        <dgm:presLayoutVars>
          <dgm:bulletEnabled val="1"/>
        </dgm:presLayoutVars>
      </dgm:prSet>
      <dgm:spPr/>
    </dgm:pt>
    <dgm:pt modelId="{C77FF31A-EB77-3C4C-904C-BF1BCCB2DC35}" type="pres">
      <dgm:prSet presAssocID="{8736E577-49D0-417F-91A5-8B9955FB1F6B}" presName="sibTrans" presStyleCnt="0"/>
      <dgm:spPr/>
    </dgm:pt>
    <dgm:pt modelId="{9D6684A5-8CE9-9F42-81D1-C3E36E91525F}" type="pres">
      <dgm:prSet presAssocID="{A33CD0F6-5789-4278-B27A-39CB0FC4003A}" presName="compositeNode" presStyleCnt="0">
        <dgm:presLayoutVars>
          <dgm:bulletEnabled val="1"/>
        </dgm:presLayoutVars>
      </dgm:prSet>
      <dgm:spPr/>
    </dgm:pt>
    <dgm:pt modelId="{A5DCAEDC-64D9-144C-BB52-75173FDCF01B}" type="pres">
      <dgm:prSet presAssocID="{A33CD0F6-5789-4278-B27A-39CB0FC4003A}" presName="bgRect" presStyleLbl="alignNode1" presStyleIdx="1" presStyleCnt="3" custLinFactNeighborX="-1002" custLinFactNeighborY="-1392"/>
      <dgm:spPr/>
    </dgm:pt>
    <dgm:pt modelId="{F03C0A77-C8F4-3640-815D-4BF3B8D4CC31}" type="pres">
      <dgm:prSet presAssocID="{35616C0F-9D92-44A6-B09C-C9E0A21E10BC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21C74771-32FD-5340-A832-D667D5791BA4}" type="pres">
      <dgm:prSet presAssocID="{A33CD0F6-5789-4278-B27A-39CB0FC4003A}" presName="nodeRect" presStyleLbl="alignNode1" presStyleIdx="1" presStyleCnt="3">
        <dgm:presLayoutVars>
          <dgm:bulletEnabled val="1"/>
        </dgm:presLayoutVars>
      </dgm:prSet>
      <dgm:spPr/>
    </dgm:pt>
    <dgm:pt modelId="{C5D08567-8534-6549-8115-AAA9A24CFCAA}" type="pres">
      <dgm:prSet presAssocID="{35616C0F-9D92-44A6-B09C-C9E0A21E10BC}" presName="sibTrans" presStyleCnt="0"/>
      <dgm:spPr/>
    </dgm:pt>
    <dgm:pt modelId="{847EA2E0-95D4-7E46-A664-F29FE943146F}" type="pres">
      <dgm:prSet presAssocID="{C04359D9-06C8-40FC-BC85-A870D8A2C479}" presName="compositeNode" presStyleCnt="0">
        <dgm:presLayoutVars>
          <dgm:bulletEnabled val="1"/>
        </dgm:presLayoutVars>
      </dgm:prSet>
      <dgm:spPr/>
    </dgm:pt>
    <dgm:pt modelId="{1C6692FF-912E-FB44-8972-8C61F79D0C1A}" type="pres">
      <dgm:prSet presAssocID="{C04359D9-06C8-40FC-BC85-A870D8A2C479}" presName="bgRect" presStyleLbl="alignNode1" presStyleIdx="2" presStyleCnt="3"/>
      <dgm:spPr/>
    </dgm:pt>
    <dgm:pt modelId="{F87309DD-8551-7147-81EE-13B1381C6D0D}" type="pres">
      <dgm:prSet presAssocID="{5796FE39-3CF6-4AE8-A111-A49157D460AF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1361FC7D-3AAC-0C41-BB82-A7FDDDD2ADE1}" type="pres">
      <dgm:prSet presAssocID="{C04359D9-06C8-40FC-BC85-A870D8A2C479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5F777E06-78DF-1944-9EF3-03C1C518613A}" type="presOf" srcId="{A33CD0F6-5789-4278-B27A-39CB0FC4003A}" destId="{21C74771-32FD-5340-A832-D667D5791BA4}" srcOrd="1" destOrd="0" presId="urn:microsoft.com/office/officeart/2016/7/layout/LinearBlockProcessNumbered"/>
    <dgm:cxn modelId="{B6FCCD0B-7A23-A84A-B83F-A2436FB94BAE}" type="presOf" srcId="{9683567C-6B2A-42C6-801E-FE223C31617A}" destId="{496781A0-37F4-C842-B1CC-BDA6BD6B4A36}" srcOrd="1" destOrd="0" presId="urn:microsoft.com/office/officeart/2016/7/layout/LinearBlockProcessNumbered"/>
    <dgm:cxn modelId="{FA6D1715-0524-4532-88F4-EFB31B294A54}" srcId="{F21F022B-304F-47C1-B2F6-99C32B04B9D9}" destId="{A33CD0F6-5789-4278-B27A-39CB0FC4003A}" srcOrd="1" destOrd="0" parTransId="{70C47916-41DC-42C6-B6CC-AA8685CC0BD5}" sibTransId="{35616C0F-9D92-44A6-B09C-C9E0A21E10BC}"/>
    <dgm:cxn modelId="{3F7B5927-21FD-D54D-A450-A082DBA9764E}" type="presOf" srcId="{35616C0F-9D92-44A6-B09C-C9E0A21E10BC}" destId="{F03C0A77-C8F4-3640-815D-4BF3B8D4CC31}" srcOrd="0" destOrd="0" presId="urn:microsoft.com/office/officeart/2016/7/layout/LinearBlockProcessNumbered"/>
    <dgm:cxn modelId="{F1655B38-DE10-4C46-8515-4D895A42521F}" type="presOf" srcId="{C04359D9-06C8-40FC-BC85-A870D8A2C479}" destId="{1361FC7D-3AAC-0C41-BB82-A7FDDDD2ADE1}" srcOrd="1" destOrd="0" presId="urn:microsoft.com/office/officeart/2016/7/layout/LinearBlockProcessNumbered"/>
    <dgm:cxn modelId="{3751E647-6EB5-4F22-BCA2-3D2218B25180}" srcId="{F21F022B-304F-47C1-B2F6-99C32B04B9D9}" destId="{C04359D9-06C8-40FC-BC85-A870D8A2C479}" srcOrd="2" destOrd="0" parTransId="{D6B36F33-F13C-4A8A-BD48-B40B5B790BB6}" sibTransId="{5796FE39-3CF6-4AE8-A111-A49157D460AF}"/>
    <dgm:cxn modelId="{D7D46460-66B4-3247-B5B5-8073A6F81AF4}" type="presOf" srcId="{C04359D9-06C8-40FC-BC85-A870D8A2C479}" destId="{1C6692FF-912E-FB44-8972-8C61F79D0C1A}" srcOrd="0" destOrd="0" presId="urn:microsoft.com/office/officeart/2016/7/layout/LinearBlockProcessNumbered"/>
    <dgm:cxn modelId="{194AE16F-F612-0148-8765-DBEF90998163}" type="presOf" srcId="{5796FE39-3CF6-4AE8-A111-A49157D460AF}" destId="{F87309DD-8551-7147-81EE-13B1381C6D0D}" srcOrd="0" destOrd="0" presId="urn:microsoft.com/office/officeart/2016/7/layout/LinearBlockProcessNumbered"/>
    <dgm:cxn modelId="{D2D24075-0E59-A44F-8464-50125E42078A}" type="presOf" srcId="{A33CD0F6-5789-4278-B27A-39CB0FC4003A}" destId="{A5DCAEDC-64D9-144C-BB52-75173FDCF01B}" srcOrd="0" destOrd="0" presId="urn:microsoft.com/office/officeart/2016/7/layout/LinearBlockProcessNumbered"/>
    <dgm:cxn modelId="{11391092-2457-D547-993A-B48174222B0B}" type="presOf" srcId="{F21F022B-304F-47C1-B2F6-99C32B04B9D9}" destId="{CAF630F6-0BAD-F049-AE03-A64A53F004AC}" srcOrd="0" destOrd="0" presId="urn:microsoft.com/office/officeart/2016/7/layout/LinearBlockProcessNumbered"/>
    <dgm:cxn modelId="{F3752EB3-80A3-4943-9598-26C3587E208A}" type="presOf" srcId="{8736E577-49D0-417F-91A5-8B9955FB1F6B}" destId="{E7EAC9C9-2619-C346-93A4-3A9D35197807}" srcOrd="0" destOrd="0" presId="urn:microsoft.com/office/officeart/2016/7/layout/LinearBlockProcessNumbered"/>
    <dgm:cxn modelId="{F444ABB7-C493-3845-801E-C11D6B5EDA38}" type="presOf" srcId="{9683567C-6B2A-42C6-801E-FE223C31617A}" destId="{B5F6DA4F-BD95-904D-A85C-613431CFC51D}" srcOrd="0" destOrd="0" presId="urn:microsoft.com/office/officeart/2016/7/layout/LinearBlockProcessNumbered"/>
    <dgm:cxn modelId="{8C7B09EC-0A9E-4F8C-9F14-44A1C9EEFEAF}" srcId="{F21F022B-304F-47C1-B2F6-99C32B04B9D9}" destId="{9683567C-6B2A-42C6-801E-FE223C31617A}" srcOrd="0" destOrd="0" parTransId="{D3D66407-D589-4D77-B664-110CAE466BAC}" sibTransId="{8736E577-49D0-417F-91A5-8B9955FB1F6B}"/>
    <dgm:cxn modelId="{CBA43879-CFFA-D44C-ADC1-10D544A91C7A}" type="presParOf" srcId="{CAF630F6-0BAD-F049-AE03-A64A53F004AC}" destId="{AE591892-6D32-B94B-ACFA-887635574D53}" srcOrd="0" destOrd="0" presId="urn:microsoft.com/office/officeart/2016/7/layout/LinearBlockProcessNumbered"/>
    <dgm:cxn modelId="{DDFD242B-87F3-F941-8833-FDF9FB47046F}" type="presParOf" srcId="{AE591892-6D32-B94B-ACFA-887635574D53}" destId="{B5F6DA4F-BD95-904D-A85C-613431CFC51D}" srcOrd="0" destOrd="0" presId="urn:microsoft.com/office/officeart/2016/7/layout/LinearBlockProcessNumbered"/>
    <dgm:cxn modelId="{F1E0D381-F58A-6B41-8682-CFA8A9F48D9C}" type="presParOf" srcId="{AE591892-6D32-B94B-ACFA-887635574D53}" destId="{E7EAC9C9-2619-C346-93A4-3A9D35197807}" srcOrd="1" destOrd="0" presId="urn:microsoft.com/office/officeart/2016/7/layout/LinearBlockProcessNumbered"/>
    <dgm:cxn modelId="{E0206727-2849-E94A-BCF4-20EA81ACE575}" type="presParOf" srcId="{AE591892-6D32-B94B-ACFA-887635574D53}" destId="{496781A0-37F4-C842-B1CC-BDA6BD6B4A36}" srcOrd="2" destOrd="0" presId="urn:microsoft.com/office/officeart/2016/7/layout/LinearBlockProcessNumbered"/>
    <dgm:cxn modelId="{9137B690-9B0A-6649-84B2-C38CA0EC2D0E}" type="presParOf" srcId="{CAF630F6-0BAD-F049-AE03-A64A53F004AC}" destId="{C77FF31A-EB77-3C4C-904C-BF1BCCB2DC35}" srcOrd="1" destOrd="0" presId="urn:microsoft.com/office/officeart/2016/7/layout/LinearBlockProcessNumbered"/>
    <dgm:cxn modelId="{F3B8BC5F-D56F-E74A-9E43-62822186D99A}" type="presParOf" srcId="{CAF630F6-0BAD-F049-AE03-A64A53F004AC}" destId="{9D6684A5-8CE9-9F42-81D1-C3E36E91525F}" srcOrd="2" destOrd="0" presId="urn:microsoft.com/office/officeart/2016/7/layout/LinearBlockProcessNumbered"/>
    <dgm:cxn modelId="{6450A435-9335-EE4F-87DB-C2EA331721DA}" type="presParOf" srcId="{9D6684A5-8CE9-9F42-81D1-C3E36E91525F}" destId="{A5DCAEDC-64D9-144C-BB52-75173FDCF01B}" srcOrd="0" destOrd="0" presId="urn:microsoft.com/office/officeart/2016/7/layout/LinearBlockProcessNumbered"/>
    <dgm:cxn modelId="{1E217C6C-FFC3-834A-936A-4E9A59C6C808}" type="presParOf" srcId="{9D6684A5-8CE9-9F42-81D1-C3E36E91525F}" destId="{F03C0A77-C8F4-3640-815D-4BF3B8D4CC31}" srcOrd="1" destOrd="0" presId="urn:microsoft.com/office/officeart/2016/7/layout/LinearBlockProcessNumbered"/>
    <dgm:cxn modelId="{D3E2A187-9037-7748-AD3F-72D69285279F}" type="presParOf" srcId="{9D6684A5-8CE9-9F42-81D1-C3E36E91525F}" destId="{21C74771-32FD-5340-A832-D667D5791BA4}" srcOrd="2" destOrd="0" presId="urn:microsoft.com/office/officeart/2016/7/layout/LinearBlockProcessNumbered"/>
    <dgm:cxn modelId="{AF2C7B57-9DCE-3847-83DC-8655499F342B}" type="presParOf" srcId="{CAF630F6-0BAD-F049-AE03-A64A53F004AC}" destId="{C5D08567-8534-6549-8115-AAA9A24CFCAA}" srcOrd="3" destOrd="0" presId="urn:microsoft.com/office/officeart/2016/7/layout/LinearBlockProcessNumbered"/>
    <dgm:cxn modelId="{7B073CE8-F0D3-A543-A961-1103C7F80A4F}" type="presParOf" srcId="{CAF630F6-0BAD-F049-AE03-A64A53F004AC}" destId="{847EA2E0-95D4-7E46-A664-F29FE943146F}" srcOrd="4" destOrd="0" presId="urn:microsoft.com/office/officeart/2016/7/layout/LinearBlockProcessNumbered"/>
    <dgm:cxn modelId="{DFB0D772-9944-0E46-A3C4-EED28DB38044}" type="presParOf" srcId="{847EA2E0-95D4-7E46-A664-F29FE943146F}" destId="{1C6692FF-912E-FB44-8972-8C61F79D0C1A}" srcOrd="0" destOrd="0" presId="urn:microsoft.com/office/officeart/2016/7/layout/LinearBlockProcessNumbered"/>
    <dgm:cxn modelId="{D88A2C1E-CB28-C247-A5CD-CB77E3B86327}" type="presParOf" srcId="{847EA2E0-95D4-7E46-A664-F29FE943146F}" destId="{F87309DD-8551-7147-81EE-13B1381C6D0D}" srcOrd="1" destOrd="0" presId="urn:microsoft.com/office/officeart/2016/7/layout/LinearBlockProcessNumbered"/>
    <dgm:cxn modelId="{264DD805-B47E-FC4C-8D93-F169087C4E8B}" type="presParOf" srcId="{847EA2E0-95D4-7E46-A664-F29FE943146F}" destId="{1361FC7D-3AAC-0C41-BB82-A7FDDDD2ADE1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818BB1-C2B7-42FB-B9C8-E4ADC061A1E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BEAB50D9-5E5D-4998-A9F3-DF3B7872B0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RFA</a:t>
          </a:r>
        </a:p>
      </dgm:t>
    </dgm:pt>
    <dgm:pt modelId="{4BB45ACA-903B-4900-AA12-D8D37D4D796F}" type="parTrans" cxnId="{F752F857-B024-401A-8703-60802B995E3E}">
      <dgm:prSet/>
      <dgm:spPr/>
      <dgm:t>
        <a:bodyPr/>
        <a:lstStyle/>
        <a:p>
          <a:endParaRPr lang="en-US"/>
        </a:p>
      </dgm:t>
    </dgm:pt>
    <dgm:pt modelId="{28BA28FB-9ABA-4308-979E-21B36E756796}" type="sibTrans" cxnId="{F752F857-B024-401A-8703-60802B995E3E}">
      <dgm:prSet/>
      <dgm:spPr/>
      <dgm:t>
        <a:bodyPr/>
        <a:lstStyle/>
        <a:p>
          <a:endParaRPr lang="en-US"/>
        </a:p>
      </dgm:t>
    </dgm:pt>
    <dgm:pt modelId="{323C50FB-4410-4BA1-B763-551E03662C5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RFP</a:t>
          </a:r>
        </a:p>
      </dgm:t>
    </dgm:pt>
    <dgm:pt modelId="{7C8B9824-29DA-4145-9928-CB53B5C1AC0E}" type="parTrans" cxnId="{6BA2DF00-8961-4D2B-B594-774B32BB7A66}">
      <dgm:prSet/>
      <dgm:spPr/>
      <dgm:t>
        <a:bodyPr/>
        <a:lstStyle/>
        <a:p>
          <a:endParaRPr lang="en-US"/>
        </a:p>
      </dgm:t>
    </dgm:pt>
    <dgm:pt modelId="{E658DFB4-0575-457C-B13C-CA94E8D61B2C}" type="sibTrans" cxnId="{6BA2DF00-8961-4D2B-B594-774B32BB7A66}">
      <dgm:prSet/>
      <dgm:spPr/>
      <dgm:t>
        <a:bodyPr/>
        <a:lstStyle/>
        <a:p>
          <a:endParaRPr lang="en-US"/>
        </a:p>
      </dgm:t>
    </dgm:pt>
    <dgm:pt modelId="{05544DA6-C801-45F5-9A6E-CAB94820F7C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FOA</a:t>
          </a:r>
        </a:p>
      </dgm:t>
    </dgm:pt>
    <dgm:pt modelId="{BC57856A-6A67-4A18-847B-A31FDCFEFD7B}" type="parTrans" cxnId="{25BCE0F9-B5B5-4567-B405-A6C54929CB9D}">
      <dgm:prSet/>
      <dgm:spPr/>
      <dgm:t>
        <a:bodyPr/>
        <a:lstStyle/>
        <a:p>
          <a:endParaRPr lang="en-US"/>
        </a:p>
      </dgm:t>
    </dgm:pt>
    <dgm:pt modelId="{133D45AA-CA07-49CF-8DF1-0CCADD879654}" type="sibTrans" cxnId="{25BCE0F9-B5B5-4567-B405-A6C54929CB9D}">
      <dgm:prSet/>
      <dgm:spPr/>
      <dgm:t>
        <a:bodyPr/>
        <a:lstStyle/>
        <a:p>
          <a:endParaRPr lang="en-US"/>
        </a:p>
      </dgm:t>
    </dgm:pt>
    <dgm:pt modelId="{EEF9B3F6-7C90-4AAB-B485-2F8BA9D222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PI</a:t>
          </a:r>
        </a:p>
      </dgm:t>
    </dgm:pt>
    <dgm:pt modelId="{5E17E77D-04BD-4F68-9323-47296DCB8959}" type="parTrans" cxnId="{18E83247-80E8-4C6E-944C-1D05BD66BAA7}">
      <dgm:prSet/>
      <dgm:spPr/>
      <dgm:t>
        <a:bodyPr/>
        <a:lstStyle/>
        <a:p>
          <a:endParaRPr lang="en-US"/>
        </a:p>
      </dgm:t>
    </dgm:pt>
    <dgm:pt modelId="{A1CA7B3B-D351-46E6-9985-9D1B523CD4FE}" type="sibTrans" cxnId="{18E83247-80E8-4C6E-944C-1D05BD66BAA7}">
      <dgm:prSet/>
      <dgm:spPr/>
      <dgm:t>
        <a:bodyPr/>
        <a:lstStyle/>
        <a:p>
          <a:endParaRPr lang="en-US"/>
        </a:p>
      </dgm:t>
    </dgm:pt>
    <dgm:pt modelId="{F673A075-0CF3-F64E-8CBA-A6FEA1F43FB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Funding Opportunity Announcement</a:t>
          </a:r>
        </a:p>
      </dgm:t>
    </dgm:pt>
    <dgm:pt modelId="{F71DA442-BBDD-3944-BF70-FD4C6D28430D}" type="parTrans" cxnId="{115A948F-87B2-0E4F-93E9-FE718C3DE1AE}">
      <dgm:prSet/>
      <dgm:spPr/>
      <dgm:t>
        <a:bodyPr/>
        <a:lstStyle/>
        <a:p>
          <a:endParaRPr lang="en-US"/>
        </a:p>
      </dgm:t>
    </dgm:pt>
    <dgm:pt modelId="{BD253712-C805-B946-A1BF-1DD99966B175}" type="sibTrans" cxnId="{115A948F-87B2-0E4F-93E9-FE718C3DE1AE}">
      <dgm:prSet/>
      <dgm:spPr/>
      <dgm:t>
        <a:bodyPr/>
        <a:lstStyle/>
        <a:p>
          <a:endParaRPr lang="en-US"/>
        </a:p>
      </dgm:t>
    </dgm:pt>
    <dgm:pt modelId="{684CB637-3C29-564D-87F8-595172EDB75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Request for Applications</a:t>
          </a:r>
        </a:p>
      </dgm:t>
    </dgm:pt>
    <dgm:pt modelId="{0B8A1A3D-0651-864A-AF26-CBA933A9EB51}" type="parTrans" cxnId="{A0BFFE37-AC82-974F-A27F-B0F14DE848DA}">
      <dgm:prSet/>
      <dgm:spPr/>
      <dgm:t>
        <a:bodyPr/>
        <a:lstStyle/>
        <a:p>
          <a:endParaRPr lang="en-US"/>
        </a:p>
      </dgm:t>
    </dgm:pt>
    <dgm:pt modelId="{E1EF8AF3-E877-0E4D-9AEA-4C4283CD88DF}" type="sibTrans" cxnId="{A0BFFE37-AC82-974F-A27F-B0F14DE848DA}">
      <dgm:prSet/>
      <dgm:spPr/>
      <dgm:t>
        <a:bodyPr/>
        <a:lstStyle/>
        <a:p>
          <a:endParaRPr lang="en-US"/>
        </a:p>
      </dgm:t>
    </dgm:pt>
    <dgm:pt modelId="{36E91109-AE00-9F4D-956A-921A71DAA8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Principal Investigator </a:t>
          </a:r>
        </a:p>
      </dgm:t>
    </dgm:pt>
    <dgm:pt modelId="{51466357-3DE9-E342-9058-D9EE220C063D}" type="parTrans" cxnId="{FF42DE17-A06E-8248-A253-E2E6D018FFC9}">
      <dgm:prSet/>
      <dgm:spPr/>
      <dgm:t>
        <a:bodyPr/>
        <a:lstStyle/>
        <a:p>
          <a:endParaRPr lang="en-US"/>
        </a:p>
      </dgm:t>
    </dgm:pt>
    <dgm:pt modelId="{6FCA57E5-B0A3-F74D-8B3A-61B21A5B8F90}" type="sibTrans" cxnId="{FF42DE17-A06E-8248-A253-E2E6D018FFC9}">
      <dgm:prSet/>
      <dgm:spPr/>
      <dgm:t>
        <a:bodyPr/>
        <a:lstStyle/>
        <a:p>
          <a:endParaRPr lang="en-US"/>
        </a:p>
      </dgm:t>
    </dgm:pt>
    <dgm:pt modelId="{125C87C5-3D1E-7B44-A64D-3ECCC1B4841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Request for Proposals</a:t>
          </a:r>
        </a:p>
      </dgm:t>
    </dgm:pt>
    <dgm:pt modelId="{3A8EB4FE-99D2-904C-856E-6CD8EB37210A}" type="parTrans" cxnId="{428827ED-79A4-5849-A8C0-C45F33E1DF7F}">
      <dgm:prSet/>
      <dgm:spPr/>
      <dgm:t>
        <a:bodyPr/>
        <a:lstStyle/>
        <a:p>
          <a:endParaRPr lang="en-US"/>
        </a:p>
      </dgm:t>
    </dgm:pt>
    <dgm:pt modelId="{F3ACC1C1-7091-0F40-8224-4D58EA9A93A2}" type="sibTrans" cxnId="{428827ED-79A4-5849-A8C0-C45F33E1DF7F}">
      <dgm:prSet/>
      <dgm:spPr/>
      <dgm:t>
        <a:bodyPr/>
        <a:lstStyle/>
        <a:p>
          <a:endParaRPr lang="en-US"/>
        </a:p>
      </dgm:t>
    </dgm:pt>
    <dgm:pt modelId="{91EF8D2D-7E7A-B74F-B013-DEEF8883718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LOI</a:t>
          </a:r>
        </a:p>
      </dgm:t>
    </dgm:pt>
    <dgm:pt modelId="{741B6493-5643-2343-A656-939FD7DF3B65}" type="parTrans" cxnId="{43EA4C73-A526-4C43-A403-0D3DCCD37542}">
      <dgm:prSet/>
      <dgm:spPr/>
      <dgm:t>
        <a:bodyPr/>
        <a:lstStyle/>
        <a:p>
          <a:endParaRPr lang="en-US"/>
        </a:p>
      </dgm:t>
    </dgm:pt>
    <dgm:pt modelId="{C6BB6D3D-C1C8-7146-B9AE-C2F82F520C7C}" type="sibTrans" cxnId="{43EA4C73-A526-4C43-A403-0D3DCCD37542}">
      <dgm:prSet/>
      <dgm:spPr/>
      <dgm:t>
        <a:bodyPr/>
        <a:lstStyle/>
        <a:p>
          <a:endParaRPr lang="en-US"/>
        </a:p>
      </dgm:t>
    </dgm:pt>
    <dgm:pt modelId="{82A92F14-7704-824F-9932-7EA6D245BFF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Letter of intent</a:t>
          </a:r>
        </a:p>
      </dgm:t>
    </dgm:pt>
    <dgm:pt modelId="{CAEF5E9C-131D-CC4B-9143-993B3181CC46}" type="parTrans" cxnId="{30433D64-0922-F149-A27B-5BFA56E410A1}">
      <dgm:prSet/>
      <dgm:spPr/>
      <dgm:t>
        <a:bodyPr/>
        <a:lstStyle/>
        <a:p>
          <a:endParaRPr lang="en-US"/>
        </a:p>
      </dgm:t>
    </dgm:pt>
    <dgm:pt modelId="{A2DF137C-3BEC-704A-86B6-1B8445959969}" type="sibTrans" cxnId="{30433D64-0922-F149-A27B-5BFA56E410A1}">
      <dgm:prSet/>
      <dgm:spPr/>
      <dgm:t>
        <a:bodyPr/>
        <a:lstStyle/>
        <a:p>
          <a:endParaRPr lang="en-US"/>
        </a:p>
      </dgm:t>
    </dgm:pt>
    <dgm:pt modelId="{8B6E3949-5D2B-4C65-AF2B-0C121005957F}" type="pres">
      <dgm:prSet presAssocID="{41818BB1-C2B7-42FB-B9C8-E4ADC061A1E3}" presName="root" presStyleCnt="0">
        <dgm:presLayoutVars>
          <dgm:dir/>
          <dgm:resizeHandles val="exact"/>
        </dgm:presLayoutVars>
      </dgm:prSet>
      <dgm:spPr/>
    </dgm:pt>
    <dgm:pt modelId="{AE8B134F-C207-4DBE-A199-D687D04685AF}" type="pres">
      <dgm:prSet presAssocID="{BEAB50D9-5E5D-4998-A9F3-DF3B7872B0ED}" presName="compNode" presStyleCnt="0"/>
      <dgm:spPr/>
    </dgm:pt>
    <dgm:pt modelId="{9BCC8067-8FFE-491D-B1BA-FFD6134FD838}" type="pres">
      <dgm:prSet presAssocID="{BEAB50D9-5E5D-4998-A9F3-DF3B7872B0ED}" presName="bgRect" presStyleLbl="bgShp" presStyleIdx="0" presStyleCnt="5"/>
      <dgm:spPr/>
    </dgm:pt>
    <dgm:pt modelId="{117ABDB6-3C63-40F1-A87F-A94BD02114A3}" type="pres">
      <dgm:prSet presAssocID="{BEAB50D9-5E5D-4998-A9F3-DF3B7872B0E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9323F436-A055-496F-B884-2C81EE244FD0}" type="pres">
      <dgm:prSet presAssocID="{BEAB50D9-5E5D-4998-A9F3-DF3B7872B0ED}" presName="spaceRect" presStyleCnt="0"/>
      <dgm:spPr/>
    </dgm:pt>
    <dgm:pt modelId="{DB73F03F-81CF-47C5-AAE9-3D866D690099}" type="pres">
      <dgm:prSet presAssocID="{BEAB50D9-5E5D-4998-A9F3-DF3B7872B0ED}" presName="parTx" presStyleLbl="revTx" presStyleIdx="0" presStyleCnt="10">
        <dgm:presLayoutVars>
          <dgm:chMax val="0"/>
          <dgm:chPref val="0"/>
        </dgm:presLayoutVars>
      </dgm:prSet>
      <dgm:spPr/>
    </dgm:pt>
    <dgm:pt modelId="{8E44260D-B67B-7547-AF22-79DE05072BEF}" type="pres">
      <dgm:prSet presAssocID="{BEAB50D9-5E5D-4998-A9F3-DF3B7872B0ED}" presName="desTx" presStyleLbl="revTx" presStyleIdx="1" presStyleCnt="10" custScaleX="222440">
        <dgm:presLayoutVars/>
      </dgm:prSet>
      <dgm:spPr/>
    </dgm:pt>
    <dgm:pt modelId="{3D2F10B6-0393-4585-8B56-64EFE2CE255C}" type="pres">
      <dgm:prSet presAssocID="{28BA28FB-9ABA-4308-979E-21B36E756796}" presName="sibTrans" presStyleCnt="0"/>
      <dgm:spPr/>
    </dgm:pt>
    <dgm:pt modelId="{E986EDAD-CFB9-424C-AA1F-4CE3D9787143}" type="pres">
      <dgm:prSet presAssocID="{323C50FB-4410-4BA1-B763-551E03662C58}" presName="compNode" presStyleCnt="0"/>
      <dgm:spPr/>
    </dgm:pt>
    <dgm:pt modelId="{DE5840FD-D337-8046-B699-D77327E60A65}" type="pres">
      <dgm:prSet presAssocID="{323C50FB-4410-4BA1-B763-551E03662C58}" presName="bgRect" presStyleLbl="bgShp" presStyleIdx="1" presStyleCnt="5" custLinFactNeighborX="-982" custLinFactNeighborY="1926"/>
      <dgm:spPr/>
    </dgm:pt>
    <dgm:pt modelId="{D8BCA4D2-46E2-EC42-8D4B-5AFF87316B9D}" type="pres">
      <dgm:prSet presAssocID="{323C50FB-4410-4BA1-B763-551E03662C5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37567456-FA26-0045-B8A9-0CBA1AFB24F5}" type="pres">
      <dgm:prSet presAssocID="{323C50FB-4410-4BA1-B763-551E03662C58}" presName="spaceRect" presStyleCnt="0"/>
      <dgm:spPr/>
    </dgm:pt>
    <dgm:pt modelId="{E33EB59B-1B8F-D946-914B-17BA221F64CD}" type="pres">
      <dgm:prSet presAssocID="{323C50FB-4410-4BA1-B763-551E03662C58}" presName="parTx" presStyleLbl="revTx" presStyleIdx="2" presStyleCnt="10">
        <dgm:presLayoutVars>
          <dgm:chMax val="0"/>
          <dgm:chPref val="0"/>
        </dgm:presLayoutVars>
      </dgm:prSet>
      <dgm:spPr/>
    </dgm:pt>
    <dgm:pt modelId="{06180A97-E8B9-8047-9772-E39B34180B57}" type="pres">
      <dgm:prSet presAssocID="{323C50FB-4410-4BA1-B763-551E03662C58}" presName="desTx" presStyleLbl="revTx" presStyleIdx="3" presStyleCnt="10" custScaleX="150833" custLinFactNeighborX="-36438" custLinFactNeighborY="-963">
        <dgm:presLayoutVars/>
      </dgm:prSet>
      <dgm:spPr/>
    </dgm:pt>
    <dgm:pt modelId="{9C6A53B0-7413-9B4E-B33B-C06E9B01FD40}" type="pres">
      <dgm:prSet presAssocID="{E658DFB4-0575-457C-B13C-CA94E8D61B2C}" presName="sibTrans" presStyleCnt="0"/>
      <dgm:spPr/>
    </dgm:pt>
    <dgm:pt modelId="{28D75C6C-B8C5-411E-97FD-709E99D54E1F}" type="pres">
      <dgm:prSet presAssocID="{05544DA6-C801-45F5-9A6E-CAB94820F7CA}" presName="compNode" presStyleCnt="0"/>
      <dgm:spPr/>
    </dgm:pt>
    <dgm:pt modelId="{A8346DAC-4904-4387-82C8-E25B750EA3FA}" type="pres">
      <dgm:prSet presAssocID="{05544DA6-C801-45F5-9A6E-CAB94820F7CA}" presName="bgRect" presStyleLbl="bgShp" presStyleIdx="2" presStyleCnt="5" custLinFactNeighborX="-982" custLinFactNeighborY="-2774"/>
      <dgm:spPr/>
    </dgm:pt>
    <dgm:pt modelId="{D496DBB8-B6C6-4221-A6AA-C98779FC23AC}" type="pres">
      <dgm:prSet presAssocID="{05544DA6-C801-45F5-9A6E-CAB94820F7C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3586F2F7-3672-4680-9D86-EC0863E22870}" type="pres">
      <dgm:prSet presAssocID="{05544DA6-C801-45F5-9A6E-CAB94820F7CA}" presName="spaceRect" presStyleCnt="0"/>
      <dgm:spPr/>
    </dgm:pt>
    <dgm:pt modelId="{D578AF82-0806-4EB9-81C1-D7DFA405B830}" type="pres">
      <dgm:prSet presAssocID="{05544DA6-C801-45F5-9A6E-CAB94820F7CA}" presName="parTx" presStyleLbl="revTx" presStyleIdx="4" presStyleCnt="10">
        <dgm:presLayoutVars>
          <dgm:chMax val="0"/>
          <dgm:chPref val="0"/>
        </dgm:presLayoutVars>
      </dgm:prSet>
      <dgm:spPr/>
    </dgm:pt>
    <dgm:pt modelId="{A0BC2276-4959-1942-995F-FEABCA818D5B}" type="pres">
      <dgm:prSet presAssocID="{05544DA6-C801-45F5-9A6E-CAB94820F7CA}" presName="desTx" presStyleLbl="revTx" presStyleIdx="5" presStyleCnt="10" custScaleX="154873" custLinFactNeighborX="-31233" custLinFactNeighborY="-2774">
        <dgm:presLayoutVars/>
      </dgm:prSet>
      <dgm:spPr/>
    </dgm:pt>
    <dgm:pt modelId="{CC4FF335-4196-4A02-993C-212FA9A1155B}" type="pres">
      <dgm:prSet presAssocID="{133D45AA-CA07-49CF-8DF1-0CCADD879654}" presName="sibTrans" presStyleCnt="0"/>
      <dgm:spPr/>
    </dgm:pt>
    <dgm:pt modelId="{8F24D963-211D-004E-B938-B7A89AEE6BF9}" type="pres">
      <dgm:prSet presAssocID="{91EF8D2D-7E7A-B74F-B013-DEEF88837185}" presName="compNode" presStyleCnt="0"/>
      <dgm:spPr/>
    </dgm:pt>
    <dgm:pt modelId="{4EFF5C0E-D672-4548-B84D-ED6EB6A79E2B}" type="pres">
      <dgm:prSet presAssocID="{91EF8D2D-7E7A-B74F-B013-DEEF88837185}" presName="bgRect" presStyleLbl="bgShp" presStyleIdx="3" presStyleCnt="5"/>
      <dgm:spPr/>
    </dgm:pt>
    <dgm:pt modelId="{9581AD48-BA5B-4047-9786-DC479F53177E}" type="pres">
      <dgm:prSet presAssocID="{91EF8D2D-7E7A-B74F-B013-DEEF88837185}" presName="iconRect" presStyleLbl="node1" presStyleIdx="3" presStyleCnt="5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B6FDE0A9-B805-A349-97DF-A3ED43EC1E8D}" type="pres">
      <dgm:prSet presAssocID="{91EF8D2D-7E7A-B74F-B013-DEEF88837185}" presName="spaceRect" presStyleCnt="0"/>
      <dgm:spPr/>
    </dgm:pt>
    <dgm:pt modelId="{1BDFAEDB-6EEE-1E44-9C46-368C1510A223}" type="pres">
      <dgm:prSet presAssocID="{91EF8D2D-7E7A-B74F-B013-DEEF88837185}" presName="parTx" presStyleLbl="revTx" presStyleIdx="6" presStyleCnt="10">
        <dgm:presLayoutVars>
          <dgm:chMax val="0"/>
          <dgm:chPref val="0"/>
        </dgm:presLayoutVars>
      </dgm:prSet>
      <dgm:spPr/>
    </dgm:pt>
    <dgm:pt modelId="{2045DC71-30F4-8B49-83EA-13221B3AFAA5}" type="pres">
      <dgm:prSet presAssocID="{91EF8D2D-7E7A-B74F-B013-DEEF88837185}" presName="desTx" presStyleLbl="revTx" presStyleIdx="7" presStyleCnt="10" custLinFactNeighborX="-57587">
        <dgm:presLayoutVars/>
      </dgm:prSet>
      <dgm:spPr/>
    </dgm:pt>
    <dgm:pt modelId="{EA23AA3A-DCE9-D94E-A987-9B55ED433838}" type="pres">
      <dgm:prSet presAssocID="{C6BB6D3D-C1C8-7146-B9AE-C2F82F520C7C}" presName="sibTrans" presStyleCnt="0"/>
      <dgm:spPr/>
    </dgm:pt>
    <dgm:pt modelId="{507417A5-5BBC-4883-AD1B-9371F0CA4830}" type="pres">
      <dgm:prSet presAssocID="{EEF9B3F6-7C90-4AAB-B485-2F8BA9D22232}" presName="compNode" presStyleCnt="0"/>
      <dgm:spPr/>
    </dgm:pt>
    <dgm:pt modelId="{AC9014D0-D69A-46A9-94B0-5CA5877E720F}" type="pres">
      <dgm:prSet presAssocID="{EEF9B3F6-7C90-4AAB-B485-2F8BA9D22232}" presName="bgRect" presStyleLbl="bgShp" presStyleIdx="4" presStyleCnt="5"/>
      <dgm:spPr/>
    </dgm:pt>
    <dgm:pt modelId="{3C09D038-066B-4EB9-8C35-0BFE5CEB5AAF}" type="pres">
      <dgm:prSet presAssocID="{EEF9B3F6-7C90-4AAB-B485-2F8BA9D22232}" presName="iconRect" presStyleLbl="node1" presStyleIdx="4" presStyleCnt="5"/>
      <dgm:spPr>
        <a:prstGeom prst="mathMultiply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7AFCF01C-144C-4D5A-9189-9B7782DFD25C}" type="pres">
      <dgm:prSet presAssocID="{EEF9B3F6-7C90-4AAB-B485-2F8BA9D22232}" presName="spaceRect" presStyleCnt="0"/>
      <dgm:spPr/>
    </dgm:pt>
    <dgm:pt modelId="{83B9F67B-122A-4368-B647-9CCFA217AA7E}" type="pres">
      <dgm:prSet presAssocID="{EEF9B3F6-7C90-4AAB-B485-2F8BA9D22232}" presName="parTx" presStyleLbl="revTx" presStyleIdx="8" presStyleCnt="10">
        <dgm:presLayoutVars>
          <dgm:chMax val="0"/>
          <dgm:chPref val="0"/>
        </dgm:presLayoutVars>
      </dgm:prSet>
      <dgm:spPr/>
    </dgm:pt>
    <dgm:pt modelId="{09626A61-6253-594B-9BC3-97F2B5569CC5}" type="pres">
      <dgm:prSet presAssocID="{EEF9B3F6-7C90-4AAB-B485-2F8BA9D22232}" presName="desTx" presStyleLbl="revTx" presStyleIdx="9" presStyleCnt="10" custScaleX="211023">
        <dgm:presLayoutVars/>
      </dgm:prSet>
      <dgm:spPr/>
    </dgm:pt>
  </dgm:ptLst>
  <dgm:cxnLst>
    <dgm:cxn modelId="{6BA2DF00-8961-4D2B-B594-774B32BB7A66}" srcId="{41818BB1-C2B7-42FB-B9C8-E4ADC061A1E3}" destId="{323C50FB-4410-4BA1-B763-551E03662C58}" srcOrd="1" destOrd="0" parTransId="{7C8B9824-29DA-4145-9928-CB53B5C1AC0E}" sibTransId="{E658DFB4-0575-457C-B13C-CA94E8D61B2C}"/>
    <dgm:cxn modelId="{FF42DE17-A06E-8248-A253-E2E6D018FFC9}" srcId="{EEF9B3F6-7C90-4AAB-B485-2F8BA9D22232}" destId="{36E91109-AE00-9F4D-956A-921A71DAA8F6}" srcOrd="0" destOrd="0" parTransId="{51466357-3DE9-E342-9058-D9EE220C063D}" sibTransId="{6FCA57E5-B0A3-F74D-8B3A-61B21A5B8F90}"/>
    <dgm:cxn modelId="{A9C32020-DF1D-CF43-ADB1-52F0D1728809}" type="presOf" srcId="{F673A075-0CF3-F64E-8CBA-A6FEA1F43FB4}" destId="{A0BC2276-4959-1942-995F-FEABCA818D5B}" srcOrd="0" destOrd="0" presId="urn:microsoft.com/office/officeart/2018/2/layout/IconVerticalSolidList"/>
    <dgm:cxn modelId="{A0BFFE37-AC82-974F-A27F-B0F14DE848DA}" srcId="{BEAB50D9-5E5D-4998-A9F3-DF3B7872B0ED}" destId="{684CB637-3C29-564D-87F8-595172EDB755}" srcOrd="0" destOrd="0" parTransId="{0B8A1A3D-0651-864A-AF26-CBA933A9EB51}" sibTransId="{E1EF8AF3-E877-0E4D-9AEA-4C4283CD88DF}"/>
    <dgm:cxn modelId="{18E83247-80E8-4C6E-944C-1D05BD66BAA7}" srcId="{41818BB1-C2B7-42FB-B9C8-E4ADC061A1E3}" destId="{EEF9B3F6-7C90-4AAB-B485-2F8BA9D22232}" srcOrd="4" destOrd="0" parTransId="{5E17E77D-04BD-4F68-9323-47296DCB8959}" sibTransId="{A1CA7B3B-D351-46E6-9985-9D1B523CD4FE}"/>
    <dgm:cxn modelId="{F752F857-B024-401A-8703-60802B995E3E}" srcId="{41818BB1-C2B7-42FB-B9C8-E4ADC061A1E3}" destId="{BEAB50D9-5E5D-4998-A9F3-DF3B7872B0ED}" srcOrd="0" destOrd="0" parTransId="{4BB45ACA-903B-4900-AA12-D8D37D4D796F}" sibTransId="{28BA28FB-9ABA-4308-979E-21B36E756796}"/>
    <dgm:cxn modelId="{30433D64-0922-F149-A27B-5BFA56E410A1}" srcId="{91EF8D2D-7E7A-B74F-B013-DEEF88837185}" destId="{82A92F14-7704-824F-9932-7EA6D245BFFC}" srcOrd="0" destOrd="0" parTransId="{CAEF5E9C-131D-CC4B-9143-993B3181CC46}" sibTransId="{A2DF137C-3BEC-704A-86B6-1B8445959969}"/>
    <dgm:cxn modelId="{825C2F71-A366-C446-93B5-F7F313819A80}" type="presOf" srcId="{91EF8D2D-7E7A-B74F-B013-DEEF88837185}" destId="{1BDFAEDB-6EEE-1E44-9C46-368C1510A223}" srcOrd="0" destOrd="0" presId="urn:microsoft.com/office/officeart/2018/2/layout/IconVerticalSolidList"/>
    <dgm:cxn modelId="{43EA4C73-A526-4C43-A403-0D3DCCD37542}" srcId="{41818BB1-C2B7-42FB-B9C8-E4ADC061A1E3}" destId="{91EF8D2D-7E7A-B74F-B013-DEEF88837185}" srcOrd="3" destOrd="0" parTransId="{741B6493-5643-2343-A656-939FD7DF3B65}" sibTransId="{C6BB6D3D-C1C8-7146-B9AE-C2F82F520C7C}"/>
    <dgm:cxn modelId="{8C217377-F33B-4DFF-8B1E-90559A099039}" type="presOf" srcId="{41818BB1-C2B7-42FB-B9C8-E4ADC061A1E3}" destId="{8B6E3949-5D2B-4C65-AF2B-0C121005957F}" srcOrd="0" destOrd="0" presId="urn:microsoft.com/office/officeart/2018/2/layout/IconVerticalSolidList"/>
    <dgm:cxn modelId="{31218F78-B8BE-8B49-9C58-3560CE726225}" type="presOf" srcId="{323C50FB-4410-4BA1-B763-551E03662C58}" destId="{E33EB59B-1B8F-D946-914B-17BA221F64CD}" srcOrd="0" destOrd="0" presId="urn:microsoft.com/office/officeart/2018/2/layout/IconVerticalSolidList"/>
    <dgm:cxn modelId="{115A948F-87B2-0E4F-93E9-FE718C3DE1AE}" srcId="{05544DA6-C801-45F5-9A6E-CAB94820F7CA}" destId="{F673A075-0CF3-F64E-8CBA-A6FEA1F43FB4}" srcOrd="0" destOrd="0" parTransId="{F71DA442-BBDD-3944-BF70-FD4C6D28430D}" sibTransId="{BD253712-C805-B946-A1BF-1DD99966B175}"/>
    <dgm:cxn modelId="{B72C7CA1-C924-2C44-896F-A4714759D32B}" type="presOf" srcId="{36E91109-AE00-9F4D-956A-921A71DAA8F6}" destId="{09626A61-6253-594B-9BC3-97F2B5569CC5}" srcOrd="0" destOrd="0" presId="urn:microsoft.com/office/officeart/2018/2/layout/IconVerticalSolidList"/>
    <dgm:cxn modelId="{9613DBAB-FED8-054B-B9EC-36CE0587B6E6}" type="presOf" srcId="{82A92F14-7704-824F-9932-7EA6D245BFFC}" destId="{2045DC71-30F4-8B49-83EA-13221B3AFAA5}" srcOrd="0" destOrd="0" presId="urn:microsoft.com/office/officeart/2018/2/layout/IconVerticalSolidList"/>
    <dgm:cxn modelId="{4CD0CCB4-4799-3947-97D7-C9D21B631EE6}" type="presOf" srcId="{684CB637-3C29-564D-87F8-595172EDB755}" destId="{8E44260D-B67B-7547-AF22-79DE05072BEF}" srcOrd="0" destOrd="0" presId="urn:microsoft.com/office/officeart/2018/2/layout/IconVerticalSolidList"/>
    <dgm:cxn modelId="{91D9BABA-937A-4CD0-BEBA-FCB6236C049A}" type="presOf" srcId="{BEAB50D9-5E5D-4998-A9F3-DF3B7872B0ED}" destId="{DB73F03F-81CF-47C5-AAE9-3D866D690099}" srcOrd="0" destOrd="0" presId="urn:microsoft.com/office/officeart/2018/2/layout/IconVerticalSolidList"/>
    <dgm:cxn modelId="{E19F51E4-8D5D-C547-992F-E6562DB4DAE6}" type="presOf" srcId="{125C87C5-3D1E-7B44-A64D-3ECCC1B4841F}" destId="{06180A97-E8B9-8047-9772-E39B34180B57}" srcOrd="0" destOrd="0" presId="urn:microsoft.com/office/officeart/2018/2/layout/IconVerticalSolidList"/>
    <dgm:cxn modelId="{428827ED-79A4-5849-A8C0-C45F33E1DF7F}" srcId="{323C50FB-4410-4BA1-B763-551E03662C58}" destId="{125C87C5-3D1E-7B44-A64D-3ECCC1B4841F}" srcOrd="0" destOrd="0" parTransId="{3A8EB4FE-99D2-904C-856E-6CD8EB37210A}" sibTransId="{F3ACC1C1-7091-0F40-8224-4D58EA9A93A2}"/>
    <dgm:cxn modelId="{25BCE0F9-B5B5-4567-B405-A6C54929CB9D}" srcId="{41818BB1-C2B7-42FB-B9C8-E4ADC061A1E3}" destId="{05544DA6-C801-45F5-9A6E-CAB94820F7CA}" srcOrd="2" destOrd="0" parTransId="{BC57856A-6A67-4A18-847B-A31FDCFEFD7B}" sibTransId="{133D45AA-CA07-49CF-8DF1-0CCADD879654}"/>
    <dgm:cxn modelId="{880A09FB-D326-414C-ABB5-EAA7DCD9494E}" type="presOf" srcId="{05544DA6-C801-45F5-9A6E-CAB94820F7CA}" destId="{D578AF82-0806-4EB9-81C1-D7DFA405B830}" srcOrd="0" destOrd="0" presId="urn:microsoft.com/office/officeart/2018/2/layout/IconVerticalSolidList"/>
    <dgm:cxn modelId="{6D6F91FE-A8FB-48FE-8D38-E55282A14A5E}" type="presOf" srcId="{EEF9B3F6-7C90-4AAB-B485-2F8BA9D22232}" destId="{83B9F67B-122A-4368-B647-9CCFA217AA7E}" srcOrd="0" destOrd="0" presId="urn:microsoft.com/office/officeart/2018/2/layout/IconVerticalSolidList"/>
    <dgm:cxn modelId="{6704D0A2-522C-4903-9933-E1522D76455C}" type="presParOf" srcId="{8B6E3949-5D2B-4C65-AF2B-0C121005957F}" destId="{AE8B134F-C207-4DBE-A199-D687D04685AF}" srcOrd="0" destOrd="0" presId="urn:microsoft.com/office/officeart/2018/2/layout/IconVerticalSolidList"/>
    <dgm:cxn modelId="{3C79008E-D531-4B70-86C1-61796C78321C}" type="presParOf" srcId="{AE8B134F-C207-4DBE-A199-D687D04685AF}" destId="{9BCC8067-8FFE-491D-B1BA-FFD6134FD838}" srcOrd="0" destOrd="0" presId="urn:microsoft.com/office/officeart/2018/2/layout/IconVerticalSolidList"/>
    <dgm:cxn modelId="{AF609A6C-F0FB-4964-AAE8-C8DF16F87485}" type="presParOf" srcId="{AE8B134F-C207-4DBE-A199-D687D04685AF}" destId="{117ABDB6-3C63-40F1-A87F-A94BD02114A3}" srcOrd="1" destOrd="0" presId="urn:microsoft.com/office/officeart/2018/2/layout/IconVerticalSolidList"/>
    <dgm:cxn modelId="{B1A2A0C1-1AB2-42C2-87A1-F771E4CFBBE2}" type="presParOf" srcId="{AE8B134F-C207-4DBE-A199-D687D04685AF}" destId="{9323F436-A055-496F-B884-2C81EE244FD0}" srcOrd="2" destOrd="0" presId="urn:microsoft.com/office/officeart/2018/2/layout/IconVerticalSolidList"/>
    <dgm:cxn modelId="{6B411836-59C8-487A-8049-F565EEF1ACD2}" type="presParOf" srcId="{AE8B134F-C207-4DBE-A199-D687D04685AF}" destId="{DB73F03F-81CF-47C5-AAE9-3D866D690099}" srcOrd="3" destOrd="0" presId="urn:microsoft.com/office/officeart/2018/2/layout/IconVerticalSolidList"/>
    <dgm:cxn modelId="{5A3C11E3-DC0D-9042-8743-2906EFC3847B}" type="presParOf" srcId="{AE8B134F-C207-4DBE-A199-D687D04685AF}" destId="{8E44260D-B67B-7547-AF22-79DE05072BEF}" srcOrd="4" destOrd="0" presId="urn:microsoft.com/office/officeart/2018/2/layout/IconVerticalSolidList"/>
    <dgm:cxn modelId="{61CD69C3-DCDC-4CBD-8DAC-1971255EC1F2}" type="presParOf" srcId="{8B6E3949-5D2B-4C65-AF2B-0C121005957F}" destId="{3D2F10B6-0393-4585-8B56-64EFE2CE255C}" srcOrd="1" destOrd="0" presId="urn:microsoft.com/office/officeart/2018/2/layout/IconVerticalSolidList"/>
    <dgm:cxn modelId="{35C1655B-0F25-C44B-8E8E-2C76B17FD18E}" type="presParOf" srcId="{8B6E3949-5D2B-4C65-AF2B-0C121005957F}" destId="{E986EDAD-CFB9-424C-AA1F-4CE3D9787143}" srcOrd="2" destOrd="0" presId="urn:microsoft.com/office/officeart/2018/2/layout/IconVerticalSolidList"/>
    <dgm:cxn modelId="{FB36FDF0-0BA4-B449-AC06-90F412A34E1F}" type="presParOf" srcId="{E986EDAD-CFB9-424C-AA1F-4CE3D9787143}" destId="{DE5840FD-D337-8046-B699-D77327E60A65}" srcOrd="0" destOrd="0" presId="urn:microsoft.com/office/officeart/2018/2/layout/IconVerticalSolidList"/>
    <dgm:cxn modelId="{1C2ED5B2-831A-B146-9FE4-9A64149640FF}" type="presParOf" srcId="{E986EDAD-CFB9-424C-AA1F-4CE3D9787143}" destId="{D8BCA4D2-46E2-EC42-8D4B-5AFF87316B9D}" srcOrd="1" destOrd="0" presId="urn:microsoft.com/office/officeart/2018/2/layout/IconVerticalSolidList"/>
    <dgm:cxn modelId="{BE33BB9D-CF08-A943-9BEC-2CCC5CFD2EFF}" type="presParOf" srcId="{E986EDAD-CFB9-424C-AA1F-4CE3D9787143}" destId="{37567456-FA26-0045-B8A9-0CBA1AFB24F5}" srcOrd="2" destOrd="0" presId="urn:microsoft.com/office/officeart/2018/2/layout/IconVerticalSolidList"/>
    <dgm:cxn modelId="{E74FC810-775E-7D40-9D1F-BC837F115885}" type="presParOf" srcId="{E986EDAD-CFB9-424C-AA1F-4CE3D9787143}" destId="{E33EB59B-1B8F-D946-914B-17BA221F64CD}" srcOrd="3" destOrd="0" presId="urn:microsoft.com/office/officeart/2018/2/layout/IconVerticalSolidList"/>
    <dgm:cxn modelId="{89004719-23EC-7C43-8130-F74594343D9F}" type="presParOf" srcId="{E986EDAD-CFB9-424C-AA1F-4CE3D9787143}" destId="{06180A97-E8B9-8047-9772-E39B34180B57}" srcOrd="4" destOrd="0" presId="urn:microsoft.com/office/officeart/2018/2/layout/IconVerticalSolidList"/>
    <dgm:cxn modelId="{A4A74B4D-9E49-3B47-8672-7E388CF234B4}" type="presParOf" srcId="{8B6E3949-5D2B-4C65-AF2B-0C121005957F}" destId="{9C6A53B0-7413-9B4E-B33B-C06E9B01FD40}" srcOrd="3" destOrd="0" presId="urn:microsoft.com/office/officeart/2018/2/layout/IconVerticalSolidList"/>
    <dgm:cxn modelId="{93389784-794D-4A48-BB30-C94FB93FF8F5}" type="presParOf" srcId="{8B6E3949-5D2B-4C65-AF2B-0C121005957F}" destId="{28D75C6C-B8C5-411E-97FD-709E99D54E1F}" srcOrd="4" destOrd="0" presId="urn:microsoft.com/office/officeart/2018/2/layout/IconVerticalSolidList"/>
    <dgm:cxn modelId="{0BACBE66-3910-4D5C-850F-31D1D220E55D}" type="presParOf" srcId="{28D75C6C-B8C5-411E-97FD-709E99D54E1F}" destId="{A8346DAC-4904-4387-82C8-E25B750EA3FA}" srcOrd="0" destOrd="0" presId="urn:microsoft.com/office/officeart/2018/2/layout/IconVerticalSolidList"/>
    <dgm:cxn modelId="{11FAF788-DD94-4CFA-9984-279E78B3C82B}" type="presParOf" srcId="{28D75C6C-B8C5-411E-97FD-709E99D54E1F}" destId="{D496DBB8-B6C6-4221-A6AA-C98779FC23AC}" srcOrd="1" destOrd="0" presId="urn:microsoft.com/office/officeart/2018/2/layout/IconVerticalSolidList"/>
    <dgm:cxn modelId="{8C927366-207E-45A7-94D4-58CF2E3408D9}" type="presParOf" srcId="{28D75C6C-B8C5-411E-97FD-709E99D54E1F}" destId="{3586F2F7-3672-4680-9D86-EC0863E22870}" srcOrd="2" destOrd="0" presId="urn:microsoft.com/office/officeart/2018/2/layout/IconVerticalSolidList"/>
    <dgm:cxn modelId="{F552F058-15BF-4B21-9217-0EB487BC8B49}" type="presParOf" srcId="{28D75C6C-B8C5-411E-97FD-709E99D54E1F}" destId="{D578AF82-0806-4EB9-81C1-D7DFA405B830}" srcOrd="3" destOrd="0" presId="urn:microsoft.com/office/officeart/2018/2/layout/IconVerticalSolidList"/>
    <dgm:cxn modelId="{6E26EB93-3BC1-664B-BCC0-78E58BDBB101}" type="presParOf" srcId="{28D75C6C-B8C5-411E-97FD-709E99D54E1F}" destId="{A0BC2276-4959-1942-995F-FEABCA818D5B}" srcOrd="4" destOrd="0" presId="urn:microsoft.com/office/officeart/2018/2/layout/IconVerticalSolidList"/>
    <dgm:cxn modelId="{F7B9D97D-9BF5-4C45-A06F-49B4B60B245D}" type="presParOf" srcId="{8B6E3949-5D2B-4C65-AF2B-0C121005957F}" destId="{CC4FF335-4196-4A02-993C-212FA9A1155B}" srcOrd="5" destOrd="0" presId="urn:microsoft.com/office/officeart/2018/2/layout/IconVerticalSolidList"/>
    <dgm:cxn modelId="{5D89ABF0-EDA2-854B-891E-75D466E03125}" type="presParOf" srcId="{8B6E3949-5D2B-4C65-AF2B-0C121005957F}" destId="{8F24D963-211D-004E-B938-B7A89AEE6BF9}" srcOrd="6" destOrd="0" presId="urn:microsoft.com/office/officeart/2018/2/layout/IconVerticalSolidList"/>
    <dgm:cxn modelId="{5BF7A17A-4FF9-1740-A916-01BC42090853}" type="presParOf" srcId="{8F24D963-211D-004E-B938-B7A89AEE6BF9}" destId="{4EFF5C0E-D672-4548-B84D-ED6EB6A79E2B}" srcOrd="0" destOrd="0" presId="urn:microsoft.com/office/officeart/2018/2/layout/IconVerticalSolidList"/>
    <dgm:cxn modelId="{0166D42D-F100-E844-9F48-D0A7203C4D1F}" type="presParOf" srcId="{8F24D963-211D-004E-B938-B7A89AEE6BF9}" destId="{9581AD48-BA5B-4047-9786-DC479F53177E}" srcOrd="1" destOrd="0" presId="urn:microsoft.com/office/officeart/2018/2/layout/IconVerticalSolidList"/>
    <dgm:cxn modelId="{110EAC99-02C3-CA45-8842-616652CD5109}" type="presParOf" srcId="{8F24D963-211D-004E-B938-B7A89AEE6BF9}" destId="{B6FDE0A9-B805-A349-97DF-A3ED43EC1E8D}" srcOrd="2" destOrd="0" presId="urn:microsoft.com/office/officeart/2018/2/layout/IconVerticalSolidList"/>
    <dgm:cxn modelId="{8BF2CBEF-6CF8-0D48-B4AC-688F68572D1A}" type="presParOf" srcId="{8F24D963-211D-004E-B938-B7A89AEE6BF9}" destId="{1BDFAEDB-6EEE-1E44-9C46-368C1510A223}" srcOrd="3" destOrd="0" presId="urn:microsoft.com/office/officeart/2018/2/layout/IconVerticalSolidList"/>
    <dgm:cxn modelId="{CD061D7A-C0B0-D349-8ADA-3C04B239ABB4}" type="presParOf" srcId="{8F24D963-211D-004E-B938-B7A89AEE6BF9}" destId="{2045DC71-30F4-8B49-83EA-13221B3AFAA5}" srcOrd="4" destOrd="0" presId="urn:microsoft.com/office/officeart/2018/2/layout/IconVerticalSolidList"/>
    <dgm:cxn modelId="{61821541-44B6-AC4D-B251-66C683C19EA2}" type="presParOf" srcId="{8B6E3949-5D2B-4C65-AF2B-0C121005957F}" destId="{EA23AA3A-DCE9-D94E-A987-9B55ED433838}" srcOrd="7" destOrd="0" presId="urn:microsoft.com/office/officeart/2018/2/layout/IconVerticalSolidList"/>
    <dgm:cxn modelId="{083B8B0B-7517-4C22-A61B-933137197E9B}" type="presParOf" srcId="{8B6E3949-5D2B-4C65-AF2B-0C121005957F}" destId="{507417A5-5BBC-4883-AD1B-9371F0CA4830}" srcOrd="8" destOrd="0" presId="urn:microsoft.com/office/officeart/2018/2/layout/IconVerticalSolidList"/>
    <dgm:cxn modelId="{1DBBB076-9982-4565-87E3-4FCA35FF188D}" type="presParOf" srcId="{507417A5-5BBC-4883-AD1B-9371F0CA4830}" destId="{AC9014D0-D69A-46A9-94B0-5CA5877E720F}" srcOrd="0" destOrd="0" presId="urn:microsoft.com/office/officeart/2018/2/layout/IconVerticalSolidList"/>
    <dgm:cxn modelId="{A496020A-5F31-446F-9287-1B447E8403B0}" type="presParOf" srcId="{507417A5-5BBC-4883-AD1B-9371F0CA4830}" destId="{3C09D038-066B-4EB9-8C35-0BFE5CEB5AAF}" srcOrd="1" destOrd="0" presId="urn:microsoft.com/office/officeart/2018/2/layout/IconVerticalSolidList"/>
    <dgm:cxn modelId="{9D5D6170-8505-4FFA-9F40-9958387F4E6C}" type="presParOf" srcId="{507417A5-5BBC-4883-AD1B-9371F0CA4830}" destId="{7AFCF01C-144C-4D5A-9189-9B7782DFD25C}" srcOrd="2" destOrd="0" presId="urn:microsoft.com/office/officeart/2018/2/layout/IconVerticalSolidList"/>
    <dgm:cxn modelId="{0AA2C176-5D32-4947-98C7-64D1C539BE77}" type="presParOf" srcId="{507417A5-5BBC-4883-AD1B-9371F0CA4830}" destId="{83B9F67B-122A-4368-B647-9CCFA217AA7E}" srcOrd="3" destOrd="0" presId="urn:microsoft.com/office/officeart/2018/2/layout/IconVerticalSolidList"/>
    <dgm:cxn modelId="{092CB566-C493-8C45-A514-3A72DA3A819C}" type="presParOf" srcId="{507417A5-5BBC-4883-AD1B-9371F0CA4830}" destId="{09626A61-6253-594B-9BC3-97F2B5569CC5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71973E-42F6-40AD-91CC-885CB568E881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D258FC93-52C2-490F-BE1C-15F63D89D4E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Hypothesis-driven research projects</a:t>
          </a:r>
        </a:p>
      </dgm:t>
    </dgm:pt>
    <dgm:pt modelId="{E829E33A-2933-47C0-A086-CE5F7D56EC84}" type="parTrans" cxnId="{E70C9406-63B7-4C1C-8AAF-3DED83B8C1F9}">
      <dgm:prSet/>
      <dgm:spPr/>
      <dgm:t>
        <a:bodyPr/>
        <a:lstStyle/>
        <a:p>
          <a:endParaRPr lang="en-US"/>
        </a:p>
      </dgm:t>
    </dgm:pt>
    <dgm:pt modelId="{A2D3D80B-009E-4333-838E-6A07CE5732FE}" type="sibTrans" cxnId="{E70C9406-63B7-4C1C-8AAF-3DED83B8C1F9}">
      <dgm:prSet/>
      <dgm:spPr/>
      <dgm:t>
        <a:bodyPr/>
        <a:lstStyle/>
        <a:p>
          <a:endParaRPr lang="en-US"/>
        </a:p>
      </dgm:t>
    </dgm:pt>
    <dgm:pt modelId="{8EE16122-4C1E-4DD0-8EA1-CADD8B167EE3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dirty="0"/>
            <a:t>Usually in scientific (including social science and education) fields in which the </a:t>
          </a:r>
          <a:r>
            <a:rPr lang="en-US" b="1" dirty="0"/>
            <a:t>problem statement is in the form of a hypothesis</a:t>
          </a:r>
        </a:p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b="1" dirty="0"/>
            <a:t>Research plan </a:t>
          </a:r>
          <a:r>
            <a:rPr lang="en-US" dirty="0"/>
            <a:t>will lay out steps to prove or disprove the hypothesis</a:t>
          </a:r>
        </a:p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dirty="0"/>
            <a:t>In some cases, can also propose </a:t>
          </a:r>
          <a:r>
            <a:rPr lang="en-US" b="1" dirty="0"/>
            <a:t>discovery-based </a:t>
          </a:r>
          <a:r>
            <a:rPr lang="en-US" dirty="0"/>
            <a:t>projects</a:t>
          </a:r>
        </a:p>
      </dgm:t>
    </dgm:pt>
    <dgm:pt modelId="{7E2567CD-523D-448D-9F02-BD73A1ABB6DB}" type="parTrans" cxnId="{7173B5A4-B9D0-4C32-9AB5-0DFCCBD0A760}">
      <dgm:prSet/>
      <dgm:spPr/>
      <dgm:t>
        <a:bodyPr/>
        <a:lstStyle/>
        <a:p>
          <a:endParaRPr lang="en-US"/>
        </a:p>
      </dgm:t>
    </dgm:pt>
    <dgm:pt modelId="{51E48938-D1A2-4840-AD1A-55A16FBA2224}" type="sibTrans" cxnId="{7173B5A4-B9D0-4C32-9AB5-0DFCCBD0A760}">
      <dgm:prSet/>
      <dgm:spPr/>
      <dgm:t>
        <a:bodyPr/>
        <a:lstStyle/>
        <a:p>
          <a:endParaRPr lang="en-US"/>
        </a:p>
      </dgm:t>
    </dgm:pt>
    <dgm:pt modelId="{2578E2CD-EF1A-4842-A66F-8D30FE53678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Needs-based programmatic projects</a:t>
          </a:r>
        </a:p>
      </dgm:t>
    </dgm:pt>
    <dgm:pt modelId="{3FCB3B73-F686-4C09-8C61-E7133447E4B6}" type="parTrans" cxnId="{2A893E78-E7C4-4AE4-BD44-566DD0213752}">
      <dgm:prSet/>
      <dgm:spPr/>
      <dgm:t>
        <a:bodyPr/>
        <a:lstStyle/>
        <a:p>
          <a:endParaRPr lang="en-US"/>
        </a:p>
      </dgm:t>
    </dgm:pt>
    <dgm:pt modelId="{7FE52531-E4AB-42D6-96BA-DD5C58F73035}" type="sibTrans" cxnId="{2A893E78-E7C4-4AE4-BD44-566DD0213752}">
      <dgm:prSet/>
      <dgm:spPr/>
      <dgm:t>
        <a:bodyPr/>
        <a:lstStyle/>
        <a:p>
          <a:endParaRPr lang="en-US"/>
        </a:p>
      </dgm:t>
    </dgm:pt>
    <dgm:pt modelId="{311CC71D-06F0-4E3C-8C28-20FFA9DD2C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Issue or problem that needs intervention</a:t>
          </a:r>
        </a:p>
      </dgm:t>
    </dgm:pt>
    <dgm:pt modelId="{8F3E0CFC-FD25-48E3-A8A3-236EDF270979}" type="parTrans" cxnId="{43D6B3AE-3C8E-45E8-8C72-67C8DEC3A39F}">
      <dgm:prSet/>
      <dgm:spPr/>
      <dgm:t>
        <a:bodyPr/>
        <a:lstStyle/>
        <a:p>
          <a:endParaRPr lang="en-US"/>
        </a:p>
      </dgm:t>
    </dgm:pt>
    <dgm:pt modelId="{121DB5B4-9FC3-4EF8-83BF-B4745CC3F0F2}" type="sibTrans" cxnId="{43D6B3AE-3C8E-45E8-8C72-67C8DEC3A39F}">
      <dgm:prSet/>
      <dgm:spPr/>
      <dgm:t>
        <a:bodyPr/>
        <a:lstStyle/>
        <a:p>
          <a:endParaRPr lang="en-US"/>
        </a:p>
      </dgm:t>
    </dgm:pt>
    <dgm:pt modelId="{1491C77F-9C7D-4A55-B5EC-AF7354479E5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Problem or </a:t>
          </a:r>
          <a:r>
            <a:rPr lang="en-US" b="1" dirty="0"/>
            <a:t>needs statement is well defined</a:t>
          </a:r>
        </a:p>
      </dgm:t>
    </dgm:pt>
    <dgm:pt modelId="{9CEA0550-D089-42A1-8B23-FEB73D3DEC07}" type="parTrans" cxnId="{299FA0B1-DF89-404B-B4D4-EACADE3597B3}">
      <dgm:prSet/>
      <dgm:spPr/>
      <dgm:t>
        <a:bodyPr/>
        <a:lstStyle/>
        <a:p>
          <a:endParaRPr lang="en-US"/>
        </a:p>
      </dgm:t>
    </dgm:pt>
    <dgm:pt modelId="{5F0E7CAA-9AE8-4A1B-A94C-02AC3F006AAB}" type="sibTrans" cxnId="{299FA0B1-DF89-404B-B4D4-EACADE3597B3}">
      <dgm:prSet/>
      <dgm:spPr/>
      <dgm:t>
        <a:bodyPr/>
        <a:lstStyle/>
        <a:p>
          <a:endParaRPr lang="en-US"/>
        </a:p>
      </dgm:t>
    </dgm:pt>
    <dgm:pt modelId="{BB81EB98-C70E-4303-8885-3A75BF1D007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Program plan </a:t>
          </a:r>
          <a:r>
            <a:rPr lang="en-US" dirty="0"/>
            <a:t>will describe steps to remedy the problem</a:t>
          </a:r>
        </a:p>
      </dgm:t>
    </dgm:pt>
    <dgm:pt modelId="{E66E77D5-19F5-4E28-9FAF-A6BF4101AD76}" type="parTrans" cxnId="{EF6AC052-B096-4E4A-BCAB-71E9CC3435E3}">
      <dgm:prSet/>
      <dgm:spPr/>
      <dgm:t>
        <a:bodyPr/>
        <a:lstStyle/>
        <a:p>
          <a:endParaRPr lang="en-US"/>
        </a:p>
      </dgm:t>
    </dgm:pt>
    <dgm:pt modelId="{0B2A0410-A040-4D9C-B5A4-F9039590B97E}" type="sibTrans" cxnId="{EF6AC052-B096-4E4A-BCAB-71E9CC3435E3}">
      <dgm:prSet/>
      <dgm:spPr/>
      <dgm:t>
        <a:bodyPr/>
        <a:lstStyle/>
        <a:p>
          <a:endParaRPr lang="en-US"/>
        </a:p>
      </dgm:t>
    </dgm:pt>
    <dgm:pt modelId="{14C2458B-E69C-4E06-89CD-1B8F69EC64A5}" type="pres">
      <dgm:prSet presAssocID="{4271973E-42F6-40AD-91CC-885CB568E881}" presName="root" presStyleCnt="0">
        <dgm:presLayoutVars>
          <dgm:dir/>
          <dgm:resizeHandles val="exact"/>
        </dgm:presLayoutVars>
      </dgm:prSet>
      <dgm:spPr/>
    </dgm:pt>
    <dgm:pt modelId="{F288A073-25CB-41F1-9442-E7DAB8C1F59F}" type="pres">
      <dgm:prSet presAssocID="{D258FC93-52C2-490F-BE1C-15F63D89D4E5}" presName="compNode" presStyleCnt="0"/>
      <dgm:spPr/>
    </dgm:pt>
    <dgm:pt modelId="{FBFF98DE-A0B0-4F40-96AB-547C9C509187}" type="pres">
      <dgm:prSet presAssocID="{D258FC93-52C2-490F-BE1C-15F63D89D4E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7B2C4C94-305B-4987-97E7-D1547E9DCF90}" type="pres">
      <dgm:prSet presAssocID="{D258FC93-52C2-490F-BE1C-15F63D89D4E5}" presName="iconSpace" presStyleCnt="0"/>
      <dgm:spPr/>
    </dgm:pt>
    <dgm:pt modelId="{B64DEB35-525A-4534-B3CE-DE191EB963B9}" type="pres">
      <dgm:prSet presAssocID="{D258FC93-52C2-490F-BE1C-15F63D89D4E5}" presName="parTx" presStyleLbl="revTx" presStyleIdx="0" presStyleCnt="4">
        <dgm:presLayoutVars>
          <dgm:chMax val="0"/>
          <dgm:chPref val="0"/>
        </dgm:presLayoutVars>
      </dgm:prSet>
      <dgm:spPr/>
    </dgm:pt>
    <dgm:pt modelId="{D6412AEF-6338-49F1-9EDA-147906608EBB}" type="pres">
      <dgm:prSet presAssocID="{D258FC93-52C2-490F-BE1C-15F63D89D4E5}" presName="txSpace" presStyleCnt="0"/>
      <dgm:spPr/>
    </dgm:pt>
    <dgm:pt modelId="{157F11C0-069F-4DDA-BDFE-BA2EF6F71DE0}" type="pres">
      <dgm:prSet presAssocID="{D258FC93-52C2-490F-BE1C-15F63D89D4E5}" presName="desTx" presStyleLbl="revTx" presStyleIdx="1" presStyleCnt="4" custLinFactNeighborX="-662" custLinFactNeighborY="0">
        <dgm:presLayoutVars/>
      </dgm:prSet>
      <dgm:spPr/>
    </dgm:pt>
    <dgm:pt modelId="{727AF94D-9048-4030-8377-611722F2B558}" type="pres">
      <dgm:prSet presAssocID="{A2D3D80B-009E-4333-838E-6A07CE5732FE}" presName="sibTrans" presStyleCnt="0"/>
      <dgm:spPr/>
    </dgm:pt>
    <dgm:pt modelId="{B34EC51E-1AF6-48AE-98A7-026E08160B6A}" type="pres">
      <dgm:prSet presAssocID="{2578E2CD-EF1A-4842-A66F-8D30FE53678B}" presName="compNode" presStyleCnt="0"/>
      <dgm:spPr/>
    </dgm:pt>
    <dgm:pt modelId="{2B61C0D6-CBCC-4350-9604-35DD766EEFF2}" type="pres">
      <dgm:prSet presAssocID="{2578E2CD-EF1A-4842-A66F-8D30FE53678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766E9A85-45E0-474C-BB85-EF9822AE5DCA}" type="pres">
      <dgm:prSet presAssocID="{2578E2CD-EF1A-4842-A66F-8D30FE53678B}" presName="iconSpace" presStyleCnt="0"/>
      <dgm:spPr/>
    </dgm:pt>
    <dgm:pt modelId="{9F9CA68C-27E2-4FFB-BF6D-5D54DBFFEA66}" type="pres">
      <dgm:prSet presAssocID="{2578E2CD-EF1A-4842-A66F-8D30FE53678B}" presName="parTx" presStyleLbl="revTx" presStyleIdx="2" presStyleCnt="4">
        <dgm:presLayoutVars>
          <dgm:chMax val="0"/>
          <dgm:chPref val="0"/>
        </dgm:presLayoutVars>
      </dgm:prSet>
      <dgm:spPr/>
    </dgm:pt>
    <dgm:pt modelId="{24B87D63-1831-4AEA-9412-DB8301184911}" type="pres">
      <dgm:prSet presAssocID="{2578E2CD-EF1A-4842-A66F-8D30FE53678B}" presName="txSpace" presStyleCnt="0"/>
      <dgm:spPr/>
    </dgm:pt>
    <dgm:pt modelId="{F5A36B5C-E3E8-478A-B8CF-9F798255DF80}" type="pres">
      <dgm:prSet presAssocID="{2578E2CD-EF1A-4842-A66F-8D30FE53678B}" presName="desTx" presStyleLbl="revTx" presStyleIdx="3" presStyleCnt="4" custLinFactNeighborY="8550">
        <dgm:presLayoutVars/>
      </dgm:prSet>
      <dgm:spPr/>
    </dgm:pt>
  </dgm:ptLst>
  <dgm:cxnLst>
    <dgm:cxn modelId="{E70C9406-63B7-4C1C-8AAF-3DED83B8C1F9}" srcId="{4271973E-42F6-40AD-91CC-885CB568E881}" destId="{D258FC93-52C2-490F-BE1C-15F63D89D4E5}" srcOrd="0" destOrd="0" parTransId="{E829E33A-2933-47C0-A086-CE5F7D56EC84}" sibTransId="{A2D3D80B-009E-4333-838E-6A07CE5732FE}"/>
    <dgm:cxn modelId="{77BA3922-CD04-49C6-A911-9C97BB4627E7}" type="presOf" srcId="{BB81EB98-C70E-4303-8885-3A75BF1D007C}" destId="{F5A36B5C-E3E8-478A-B8CF-9F798255DF80}" srcOrd="0" destOrd="2" presId="urn:microsoft.com/office/officeart/2018/2/layout/IconLabelDescriptionList"/>
    <dgm:cxn modelId="{09AA3027-3B11-43D4-9FD2-E880DA362B7E}" type="presOf" srcId="{2578E2CD-EF1A-4842-A66F-8D30FE53678B}" destId="{9F9CA68C-27E2-4FFB-BF6D-5D54DBFFEA66}" srcOrd="0" destOrd="0" presId="urn:microsoft.com/office/officeart/2018/2/layout/IconLabelDescriptionList"/>
    <dgm:cxn modelId="{60BCD02B-4764-4278-9BAF-013793F74840}" type="presOf" srcId="{1491C77F-9C7D-4A55-B5EC-AF7354479E53}" destId="{F5A36B5C-E3E8-478A-B8CF-9F798255DF80}" srcOrd="0" destOrd="1" presId="urn:microsoft.com/office/officeart/2018/2/layout/IconLabelDescriptionList"/>
    <dgm:cxn modelId="{EF6AC052-B096-4E4A-BCAB-71E9CC3435E3}" srcId="{2578E2CD-EF1A-4842-A66F-8D30FE53678B}" destId="{BB81EB98-C70E-4303-8885-3A75BF1D007C}" srcOrd="2" destOrd="0" parTransId="{E66E77D5-19F5-4E28-9FAF-A6BF4101AD76}" sibTransId="{0B2A0410-A040-4D9C-B5A4-F9039590B97E}"/>
    <dgm:cxn modelId="{49927D72-A1BC-4A1F-8822-552A5C9D147E}" type="presOf" srcId="{311CC71D-06F0-4E3C-8C28-20FFA9DD2C35}" destId="{F5A36B5C-E3E8-478A-B8CF-9F798255DF80}" srcOrd="0" destOrd="0" presId="urn:microsoft.com/office/officeart/2018/2/layout/IconLabelDescriptionList"/>
    <dgm:cxn modelId="{2A893E78-E7C4-4AE4-BD44-566DD0213752}" srcId="{4271973E-42F6-40AD-91CC-885CB568E881}" destId="{2578E2CD-EF1A-4842-A66F-8D30FE53678B}" srcOrd="1" destOrd="0" parTransId="{3FCB3B73-F686-4C09-8C61-E7133447E4B6}" sibTransId="{7FE52531-E4AB-42D6-96BA-DD5C58F73035}"/>
    <dgm:cxn modelId="{B263D69B-00DD-4C4C-B407-8732FD582DD7}" type="presOf" srcId="{D258FC93-52C2-490F-BE1C-15F63D89D4E5}" destId="{B64DEB35-525A-4534-B3CE-DE191EB963B9}" srcOrd="0" destOrd="0" presId="urn:microsoft.com/office/officeart/2018/2/layout/IconLabelDescriptionList"/>
    <dgm:cxn modelId="{7173B5A4-B9D0-4C32-9AB5-0DFCCBD0A760}" srcId="{D258FC93-52C2-490F-BE1C-15F63D89D4E5}" destId="{8EE16122-4C1E-4DD0-8EA1-CADD8B167EE3}" srcOrd="0" destOrd="0" parTransId="{7E2567CD-523D-448D-9F02-BD73A1ABB6DB}" sibTransId="{51E48938-D1A2-4840-AD1A-55A16FBA2224}"/>
    <dgm:cxn modelId="{210C0EA6-2F5A-4EA8-A5A7-DFCC6AF65632}" type="presOf" srcId="{4271973E-42F6-40AD-91CC-885CB568E881}" destId="{14C2458B-E69C-4E06-89CD-1B8F69EC64A5}" srcOrd="0" destOrd="0" presId="urn:microsoft.com/office/officeart/2018/2/layout/IconLabelDescriptionList"/>
    <dgm:cxn modelId="{43D6B3AE-3C8E-45E8-8C72-67C8DEC3A39F}" srcId="{2578E2CD-EF1A-4842-A66F-8D30FE53678B}" destId="{311CC71D-06F0-4E3C-8C28-20FFA9DD2C35}" srcOrd="0" destOrd="0" parTransId="{8F3E0CFC-FD25-48E3-A8A3-236EDF270979}" sibTransId="{121DB5B4-9FC3-4EF8-83BF-B4745CC3F0F2}"/>
    <dgm:cxn modelId="{299FA0B1-DF89-404B-B4D4-EACADE3597B3}" srcId="{2578E2CD-EF1A-4842-A66F-8D30FE53678B}" destId="{1491C77F-9C7D-4A55-B5EC-AF7354479E53}" srcOrd="1" destOrd="0" parTransId="{9CEA0550-D089-42A1-8B23-FEB73D3DEC07}" sibTransId="{5F0E7CAA-9AE8-4A1B-A94C-02AC3F006AAB}"/>
    <dgm:cxn modelId="{0C8472B3-071F-42A8-9870-1CA98DAF3D4B}" type="presOf" srcId="{8EE16122-4C1E-4DD0-8EA1-CADD8B167EE3}" destId="{157F11C0-069F-4DDA-BDFE-BA2EF6F71DE0}" srcOrd="0" destOrd="0" presId="urn:microsoft.com/office/officeart/2018/2/layout/IconLabelDescriptionList"/>
    <dgm:cxn modelId="{27A5DE16-9A15-400F-B6D0-1886E308AA37}" type="presParOf" srcId="{14C2458B-E69C-4E06-89CD-1B8F69EC64A5}" destId="{F288A073-25CB-41F1-9442-E7DAB8C1F59F}" srcOrd="0" destOrd="0" presId="urn:microsoft.com/office/officeart/2018/2/layout/IconLabelDescriptionList"/>
    <dgm:cxn modelId="{0F408ED2-7712-4B37-8AB3-98FF5E79DEA2}" type="presParOf" srcId="{F288A073-25CB-41F1-9442-E7DAB8C1F59F}" destId="{FBFF98DE-A0B0-4F40-96AB-547C9C509187}" srcOrd="0" destOrd="0" presId="urn:microsoft.com/office/officeart/2018/2/layout/IconLabelDescriptionList"/>
    <dgm:cxn modelId="{3EEAF33B-710A-4E7A-8DF6-6F8D7742E8CD}" type="presParOf" srcId="{F288A073-25CB-41F1-9442-E7DAB8C1F59F}" destId="{7B2C4C94-305B-4987-97E7-D1547E9DCF90}" srcOrd="1" destOrd="0" presId="urn:microsoft.com/office/officeart/2018/2/layout/IconLabelDescriptionList"/>
    <dgm:cxn modelId="{7DE1E036-DAB7-47A2-A7A6-FBEC8D80B5FB}" type="presParOf" srcId="{F288A073-25CB-41F1-9442-E7DAB8C1F59F}" destId="{B64DEB35-525A-4534-B3CE-DE191EB963B9}" srcOrd="2" destOrd="0" presId="urn:microsoft.com/office/officeart/2018/2/layout/IconLabelDescriptionList"/>
    <dgm:cxn modelId="{1F39FE76-1BA6-4D1D-AC87-78ACBFB80DE0}" type="presParOf" srcId="{F288A073-25CB-41F1-9442-E7DAB8C1F59F}" destId="{D6412AEF-6338-49F1-9EDA-147906608EBB}" srcOrd="3" destOrd="0" presId="urn:microsoft.com/office/officeart/2018/2/layout/IconLabelDescriptionList"/>
    <dgm:cxn modelId="{EC814018-5B73-4BB7-8F9D-77D33D4EF65A}" type="presParOf" srcId="{F288A073-25CB-41F1-9442-E7DAB8C1F59F}" destId="{157F11C0-069F-4DDA-BDFE-BA2EF6F71DE0}" srcOrd="4" destOrd="0" presId="urn:microsoft.com/office/officeart/2018/2/layout/IconLabelDescriptionList"/>
    <dgm:cxn modelId="{0D184921-079C-4C02-B323-2F8746DB7A20}" type="presParOf" srcId="{14C2458B-E69C-4E06-89CD-1B8F69EC64A5}" destId="{727AF94D-9048-4030-8377-611722F2B558}" srcOrd="1" destOrd="0" presId="urn:microsoft.com/office/officeart/2018/2/layout/IconLabelDescriptionList"/>
    <dgm:cxn modelId="{A90E45EE-F6E4-4193-82BD-58DB54E68A39}" type="presParOf" srcId="{14C2458B-E69C-4E06-89CD-1B8F69EC64A5}" destId="{B34EC51E-1AF6-48AE-98A7-026E08160B6A}" srcOrd="2" destOrd="0" presId="urn:microsoft.com/office/officeart/2018/2/layout/IconLabelDescriptionList"/>
    <dgm:cxn modelId="{6A78F722-A397-4BD8-9D41-189D44519DDC}" type="presParOf" srcId="{B34EC51E-1AF6-48AE-98A7-026E08160B6A}" destId="{2B61C0D6-CBCC-4350-9604-35DD766EEFF2}" srcOrd="0" destOrd="0" presId="urn:microsoft.com/office/officeart/2018/2/layout/IconLabelDescriptionList"/>
    <dgm:cxn modelId="{686F5BEE-76AF-4E79-938A-49ED1FC938C9}" type="presParOf" srcId="{B34EC51E-1AF6-48AE-98A7-026E08160B6A}" destId="{766E9A85-45E0-474C-BB85-EF9822AE5DCA}" srcOrd="1" destOrd="0" presId="urn:microsoft.com/office/officeart/2018/2/layout/IconLabelDescriptionList"/>
    <dgm:cxn modelId="{23E8C002-4A34-4A27-9D13-308755075D7C}" type="presParOf" srcId="{B34EC51E-1AF6-48AE-98A7-026E08160B6A}" destId="{9F9CA68C-27E2-4FFB-BF6D-5D54DBFFEA66}" srcOrd="2" destOrd="0" presId="urn:microsoft.com/office/officeart/2018/2/layout/IconLabelDescriptionList"/>
    <dgm:cxn modelId="{0FDFCFF1-11B2-406D-B353-A6AB17E3D020}" type="presParOf" srcId="{B34EC51E-1AF6-48AE-98A7-026E08160B6A}" destId="{24B87D63-1831-4AEA-9412-DB8301184911}" srcOrd="3" destOrd="0" presId="urn:microsoft.com/office/officeart/2018/2/layout/IconLabelDescriptionList"/>
    <dgm:cxn modelId="{DA77B035-1142-4FF2-AF28-40D5A41A6A5E}" type="presParOf" srcId="{B34EC51E-1AF6-48AE-98A7-026E08160B6A}" destId="{F5A36B5C-E3E8-478A-B8CF-9F798255DF80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F010C1-C719-4276-ADF1-5809CE8CFCC6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EFC1851-66A3-40AB-8D6E-FFABF98F09AD}">
      <dgm:prSet/>
      <dgm:spPr/>
      <dgm:t>
        <a:bodyPr/>
        <a:lstStyle/>
        <a:p>
          <a:r>
            <a:rPr lang="en-US" dirty="0"/>
            <a:t>Find a Funder</a:t>
          </a:r>
        </a:p>
      </dgm:t>
    </dgm:pt>
    <dgm:pt modelId="{05535979-2FA8-4664-AB0F-640444D7AAA1}" type="parTrans" cxnId="{2BEE0477-FAF8-43EC-AF0E-E3F43D0DD223}">
      <dgm:prSet/>
      <dgm:spPr/>
      <dgm:t>
        <a:bodyPr/>
        <a:lstStyle/>
        <a:p>
          <a:endParaRPr lang="en-US"/>
        </a:p>
      </dgm:t>
    </dgm:pt>
    <dgm:pt modelId="{35162C66-302E-402D-A322-7644BDF99B59}" type="sibTrans" cxnId="{2BEE0477-FAF8-43EC-AF0E-E3F43D0DD223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83D60D8A-A2BA-4D7B-994F-ED4CF9451745}">
      <dgm:prSet/>
      <dgm:spPr/>
      <dgm:t>
        <a:bodyPr/>
        <a:lstStyle/>
        <a:p>
          <a:r>
            <a:rPr lang="en-US" dirty="0"/>
            <a:t>Define the Need</a:t>
          </a:r>
        </a:p>
      </dgm:t>
    </dgm:pt>
    <dgm:pt modelId="{2557A476-C19F-4C5A-8753-39C4DA2AA176}" type="parTrans" cxnId="{3ED46E94-F73F-4D7D-8547-123DC622AEBF}">
      <dgm:prSet/>
      <dgm:spPr/>
      <dgm:t>
        <a:bodyPr/>
        <a:lstStyle/>
        <a:p>
          <a:endParaRPr lang="en-US"/>
        </a:p>
      </dgm:t>
    </dgm:pt>
    <dgm:pt modelId="{83D73224-91C8-44E9-B368-6FE9FC4BD31B}" type="sibTrans" cxnId="{3ED46E94-F73F-4D7D-8547-123DC622AEBF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5B58E5B0-0B9E-4EA1-BDED-9ED1C9C97D72}">
      <dgm:prSet/>
      <dgm:spPr/>
      <dgm:t>
        <a:bodyPr/>
        <a:lstStyle/>
        <a:p>
          <a:r>
            <a:rPr lang="en-US" dirty="0"/>
            <a:t>Move from Problem to Solution</a:t>
          </a:r>
        </a:p>
      </dgm:t>
    </dgm:pt>
    <dgm:pt modelId="{8F22DAE9-B0FA-4BBA-9A87-A4192A89793D}" type="parTrans" cxnId="{57FCDB96-339C-440E-AC7C-00F051395695}">
      <dgm:prSet/>
      <dgm:spPr/>
      <dgm:t>
        <a:bodyPr/>
        <a:lstStyle/>
        <a:p>
          <a:endParaRPr lang="en-US"/>
        </a:p>
      </dgm:t>
    </dgm:pt>
    <dgm:pt modelId="{6FE74630-B6FC-429C-B7E6-75C081DDE44D}" type="sibTrans" cxnId="{57FCDB96-339C-440E-AC7C-00F051395695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A796023A-468A-774F-992E-8426C999A145}" type="pres">
      <dgm:prSet presAssocID="{3AF010C1-C719-4276-ADF1-5809CE8CFCC6}" presName="Name0" presStyleCnt="0">
        <dgm:presLayoutVars>
          <dgm:animLvl val="lvl"/>
          <dgm:resizeHandles val="exact"/>
        </dgm:presLayoutVars>
      </dgm:prSet>
      <dgm:spPr/>
    </dgm:pt>
    <dgm:pt modelId="{62375CEA-ECCA-E845-9D10-A6CF15C9C7AF}" type="pres">
      <dgm:prSet presAssocID="{AEFC1851-66A3-40AB-8D6E-FFABF98F09AD}" presName="compositeNode" presStyleCnt="0">
        <dgm:presLayoutVars>
          <dgm:bulletEnabled val="1"/>
        </dgm:presLayoutVars>
      </dgm:prSet>
      <dgm:spPr/>
    </dgm:pt>
    <dgm:pt modelId="{F8F5662A-7E7F-BB4C-B248-5E557FE415F5}" type="pres">
      <dgm:prSet presAssocID="{AEFC1851-66A3-40AB-8D6E-FFABF98F09AD}" presName="bgRect" presStyleLbl="bgAccFollowNode1" presStyleIdx="0" presStyleCnt="3"/>
      <dgm:spPr/>
    </dgm:pt>
    <dgm:pt modelId="{1970E30F-31F3-BF4D-A06D-8B342BAA5EED}" type="pres">
      <dgm:prSet presAssocID="{35162C66-302E-402D-A322-7644BDF99B59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76DA0165-9AC2-0C48-828C-DB7DFCE1E9FC}" type="pres">
      <dgm:prSet presAssocID="{AEFC1851-66A3-40AB-8D6E-FFABF98F09AD}" presName="bottomLine" presStyleLbl="alignNode1" presStyleIdx="1" presStyleCnt="6">
        <dgm:presLayoutVars/>
      </dgm:prSet>
      <dgm:spPr/>
    </dgm:pt>
    <dgm:pt modelId="{F8E52F67-93F9-434A-80F2-5C87E69A5BBF}" type="pres">
      <dgm:prSet presAssocID="{AEFC1851-66A3-40AB-8D6E-FFABF98F09AD}" presName="nodeText" presStyleLbl="bgAccFollowNode1" presStyleIdx="0" presStyleCnt="3">
        <dgm:presLayoutVars>
          <dgm:bulletEnabled val="1"/>
        </dgm:presLayoutVars>
      </dgm:prSet>
      <dgm:spPr/>
    </dgm:pt>
    <dgm:pt modelId="{75CCE949-D7EF-F149-8922-E00EA9228AE7}" type="pres">
      <dgm:prSet presAssocID="{35162C66-302E-402D-A322-7644BDF99B59}" presName="sibTrans" presStyleCnt="0"/>
      <dgm:spPr/>
    </dgm:pt>
    <dgm:pt modelId="{E57EFA22-E0EA-9041-8AFD-4E37562458DC}" type="pres">
      <dgm:prSet presAssocID="{83D60D8A-A2BA-4D7B-994F-ED4CF9451745}" presName="compositeNode" presStyleCnt="0">
        <dgm:presLayoutVars>
          <dgm:bulletEnabled val="1"/>
        </dgm:presLayoutVars>
      </dgm:prSet>
      <dgm:spPr/>
    </dgm:pt>
    <dgm:pt modelId="{D9638AC7-E73B-E247-9E4E-F32D0640C221}" type="pres">
      <dgm:prSet presAssocID="{83D60D8A-A2BA-4D7B-994F-ED4CF9451745}" presName="bgRect" presStyleLbl="bgAccFollowNode1" presStyleIdx="1" presStyleCnt="3"/>
      <dgm:spPr/>
    </dgm:pt>
    <dgm:pt modelId="{CDF70C24-BFFC-0E43-83CD-0274459D7385}" type="pres">
      <dgm:prSet presAssocID="{83D73224-91C8-44E9-B368-6FE9FC4BD31B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53394073-7862-0D47-A55E-894B367CD083}" type="pres">
      <dgm:prSet presAssocID="{83D60D8A-A2BA-4D7B-994F-ED4CF9451745}" presName="bottomLine" presStyleLbl="alignNode1" presStyleIdx="3" presStyleCnt="6">
        <dgm:presLayoutVars/>
      </dgm:prSet>
      <dgm:spPr/>
    </dgm:pt>
    <dgm:pt modelId="{DFEC9B01-B3C9-D349-BBBE-E781456C61E7}" type="pres">
      <dgm:prSet presAssocID="{83D60D8A-A2BA-4D7B-994F-ED4CF9451745}" presName="nodeText" presStyleLbl="bgAccFollowNode1" presStyleIdx="1" presStyleCnt="3">
        <dgm:presLayoutVars>
          <dgm:bulletEnabled val="1"/>
        </dgm:presLayoutVars>
      </dgm:prSet>
      <dgm:spPr/>
    </dgm:pt>
    <dgm:pt modelId="{0B6CC5A6-DA0D-034D-8328-2E535F357043}" type="pres">
      <dgm:prSet presAssocID="{83D73224-91C8-44E9-B368-6FE9FC4BD31B}" presName="sibTrans" presStyleCnt="0"/>
      <dgm:spPr/>
    </dgm:pt>
    <dgm:pt modelId="{89826AFC-D803-C742-B87F-9DAACA09743E}" type="pres">
      <dgm:prSet presAssocID="{5B58E5B0-0B9E-4EA1-BDED-9ED1C9C97D72}" presName="compositeNode" presStyleCnt="0">
        <dgm:presLayoutVars>
          <dgm:bulletEnabled val="1"/>
        </dgm:presLayoutVars>
      </dgm:prSet>
      <dgm:spPr/>
    </dgm:pt>
    <dgm:pt modelId="{4F916AA8-4918-FF4C-8027-833BE0197203}" type="pres">
      <dgm:prSet presAssocID="{5B58E5B0-0B9E-4EA1-BDED-9ED1C9C97D72}" presName="bgRect" presStyleLbl="bgAccFollowNode1" presStyleIdx="2" presStyleCnt="3"/>
      <dgm:spPr/>
    </dgm:pt>
    <dgm:pt modelId="{C526CEA1-9947-774D-9146-362B28C383F5}" type="pres">
      <dgm:prSet presAssocID="{6FE74630-B6FC-429C-B7E6-75C081DDE44D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BBA59FAC-3D18-B14E-85B2-C026810618D4}" type="pres">
      <dgm:prSet presAssocID="{5B58E5B0-0B9E-4EA1-BDED-9ED1C9C97D72}" presName="bottomLine" presStyleLbl="alignNode1" presStyleIdx="5" presStyleCnt="6">
        <dgm:presLayoutVars/>
      </dgm:prSet>
      <dgm:spPr/>
    </dgm:pt>
    <dgm:pt modelId="{D4CED97E-6122-2749-AA2C-39A196F9730F}" type="pres">
      <dgm:prSet presAssocID="{5B58E5B0-0B9E-4EA1-BDED-9ED1C9C97D72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A40B120B-8724-3D46-A88C-C79F3903E445}" type="presOf" srcId="{83D60D8A-A2BA-4D7B-994F-ED4CF9451745}" destId="{D9638AC7-E73B-E247-9E4E-F32D0640C221}" srcOrd="0" destOrd="0" presId="urn:microsoft.com/office/officeart/2016/7/layout/BasicLinearProcessNumbered"/>
    <dgm:cxn modelId="{9BE30D23-B2D2-594D-86E2-A09E0D4A52E3}" type="presOf" srcId="{83D73224-91C8-44E9-B368-6FE9FC4BD31B}" destId="{CDF70C24-BFFC-0E43-83CD-0274459D7385}" srcOrd="0" destOrd="0" presId="urn:microsoft.com/office/officeart/2016/7/layout/BasicLinearProcessNumbered"/>
    <dgm:cxn modelId="{9E2CDB2C-4F39-D548-9AEF-8FD4B9CF9308}" type="presOf" srcId="{5B58E5B0-0B9E-4EA1-BDED-9ED1C9C97D72}" destId="{D4CED97E-6122-2749-AA2C-39A196F9730F}" srcOrd="1" destOrd="0" presId="urn:microsoft.com/office/officeart/2016/7/layout/BasicLinearProcessNumbered"/>
    <dgm:cxn modelId="{11D47651-2A5E-F240-A7AF-38D2CC102DCB}" type="presOf" srcId="{35162C66-302E-402D-A322-7644BDF99B59}" destId="{1970E30F-31F3-BF4D-A06D-8B342BAA5EED}" srcOrd="0" destOrd="0" presId="urn:microsoft.com/office/officeart/2016/7/layout/BasicLinearProcessNumbered"/>
    <dgm:cxn modelId="{33A83C53-8CA2-AF44-9ED9-CD5CD504EFBC}" type="presOf" srcId="{3AF010C1-C719-4276-ADF1-5809CE8CFCC6}" destId="{A796023A-468A-774F-992E-8426C999A145}" srcOrd="0" destOrd="0" presId="urn:microsoft.com/office/officeart/2016/7/layout/BasicLinearProcessNumbered"/>
    <dgm:cxn modelId="{A30C2F5C-4A13-CE4F-84A3-1C3B474211F7}" type="presOf" srcId="{AEFC1851-66A3-40AB-8D6E-FFABF98F09AD}" destId="{F8F5662A-7E7F-BB4C-B248-5E557FE415F5}" srcOrd="0" destOrd="0" presId="urn:microsoft.com/office/officeart/2016/7/layout/BasicLinearProcessNumbered"/>
    <dgm:cxn modelId="{2BEE0477-FAF8-43EC-AF0E-E3F43D0DD223}" srcId="{3AF010C1-C719-4276-ADF1-5809CE8CFCC6}" destId="{AEFC1851-66A3-40AB-8D6E-FFABF98F09AD}" srcOrd="0" destOrd="0" parTransId="{05535979-2FA8-4664-AB0F-640444D7AAA1}" sibTransId="{35162C66-302E-402D-A322-7644BDF99B59}"/>
    <dgm:cxn modelId="{1440BE81-D90C-374C-BBA8-A6BC70C0A6DD}" type="presOf" srcId="{6FE74630-B6FC-429C-B7E6-75C081DDE44D}" destId="{C526CEA1-9947-774D-9146-362B28C383F5}" srcOrd="0" destOrd="0" presId="urn:microsoft.com/office/officeart/2016/7/layout/BasicLinearProcessNumbered"/>
    <dgm:cxn modelId="{3ED46E94-F73F-4D7D-8547-123DC622AEBF}" srcId="{3AF010C1-C719-4276-ADF1-5809CE8CFCC6}" destId="{83D60D8A-A2BA-4D7B-994F-ED4CF9451745}" srcOrd="1" destOrd="0" parTransId="{2557A476-C19F-4C5A-8753-39C4DA2AA176}" sibTransId="{83D73224-91C8-44E9-B368-6FE9FC4BD31B}"/>
    <dgm:cxn modelId="{57FCDB96-339C-440E-AC7C-00F051395695}" srcId="{3AF010C1-C719-4276-ADF1-5809CE8CFCC6}" destId="{5B58E5B0-0B9E-4EA1-BDED-9ED1C9C97D72}" srcOrd="2" destOrd="0" parTransId="{8F22DAE9-B0FA-4BBA-9A87-A4192A89793D}" sibTransId="{6FE74630-B6FC-429C-B7E6-75C081DDE44D}"/>
    <dgm:cxn modelId="{5CF0FE9B-9B0D-124D-8A2B-6392595B66EF}" type="presOf" srcId="{AEFC1851-66A3-40AB-8D6E-FFABF98F09AD}" destId="{F8E52F67-93F9-434A-80F2-5C87E69A5BBF}" srcOrd="1" destOrd="0" presId="urn:microsoft.com/office/officeart/2016/7/layout/BasicLinearProcessNumbered"/>
    <dgm:cxn modelId="{2009AFD8-17EC-5D4E-A161-2DD0C60CEED7}" type="presOf" srcId="{5B58E5B0-0B9E-4EA1-BDED-9ED1C9C97D72}" destId="{4F916AA8-4918-FF4C-8027-833BE0197203}" srcOrd="0" destOrd="0" presId="urn:microsoft.com/office/officeart/2016/7/layout/BasicLinearProcessNumbered"/>
    <dgm:cxn modelId="{C1D2DEDA-1B76-3347-B415-3CAAF6A6A910}" type="presOf" srcId="{83D60D8A-A2BA-4D7B-994F-ED4CF9451745}" destId="{DFEC9B01-B3C9-D349-BBBE-E781456C61E7}" srcOrd="1" destOrd="0" presId="urn:microsoft.com/office/officeart/2016/7/layout/BasicLinearProcessNumbered"/>
    <dgm:cxn modelId="{9185A509-7F4C-5F40-B667-5A97FFE4B40D}" type="presParOf" srcId="{A796023A-468A-774F-992E-8426C999A145}" destId="{62375CEA-ECCA-E845-9D10-A6CF15C9C7AF}" srcOrd="0" destOrd="0" presId="urn:microsoft.com/office/officeart/2016/7/layout/BasicLinearProcessNumbered"/>
    <dgm:cxn modelId="{BD601D45-D566-6E42-BBB8-D350B81DC713}" type="presParOf" srcId="{62375CEA-ECCA-E845-9D10-A6CF15C9C7AF}" destId="{F8F5662A-7E7F-BB4C-B248-5E557FE415F5}" srcOrd="0" destOrd="0" presId="urn:microsoft.com/office/officeart/2016/7/layout/BasicLinearProcessNumbered"/>
    <dgm:cxn modelId="{54F86676-0A66-A344-85C7-CA00AD4AC5BD}" type="presParOf" srcId="{62375CEA-ECCA-E845-9D10-A6CF15C9C7AF}" destId="{1970E30F-31F3-BF4D-A06D-8B342BAA5EED}" srcOrd="1" destOrd="0" presId="urn:microsoft.com/office/officeart/2016/7/layout/BasicLinearProcessNumbered"/>
    <dgm:cxn modelId="{704F0683-863B-2B4C-A5E8-73281FA6207C}" type="presParOf" srcId="{62375CEA-ECCA-E845-9D10-A6CF15C9C7AF}" destId="{76DA0165-9AC2-0C48-828C-DB7DFCE1E9FC}" srcOrd="2" destOrd="0" presId="urn:microsoft.com/office/officeart/2016/7/layout/BasicLinearProcessNumbered"/>
    <dgm:cxn modelId="{0D0EB44F-AED0-2D4A-B8F3-E12F562AFE69}" type="presParOf" srcId="{62375CEA-ECCA-E845-9D10-A6CF15C9C7AF}" destId="{F8E52F67-93F9-434A-80F2-5C87E69A5BBF}" srcOrd="3" destOrd="0" presId="urn:microsoft.com/office/officeart/2016/7/layout/BasicLinearProcessNumbered"/>
    <dgm:cxn modelId="{1C4DEA10-9C15-7744-AE8F-79F8B69F0C33}" type="presParOf" srcId="{A796023A-468A-774F-992E-8426C999A145}" destId="{75CCE949-D7EF-F149-8922-E00EA9228AE7}" srcOrd="1" destOrd="0" presId="urn:microsoft.com/office/officeart/2016/7/layout/BasicLinearProcessNumbered"/>
    <dgm:cxn modelId="{EF8B6C65-D5BD-2F41-87E7-44BF2AF8FAC6}" type="presParOf" srcId="{A796023A-468A-774F-992E-8426C999A145}" destId="{E57EFA22-E0EA-9041-8AFD-4E37562458DC}" srcOrd="2" destOrd="0" presId="urn:microsoft.com/office/officeart/2016/7/layout/BasicLinearProcessNumbered"/>
    <dgm:cxn modelId="{6A2E02C9-753C-1048-8861-6F5CA04FF89A}" type="presParOf" srcId="{E57EFA22-E0EA-9041-8AFD-4E37562458DC}" destId="{D9638AC7-E73B-E247-9E4E-F32D0640C221}" srcOrd="0" destOrd="0" presId="urn:microsoft.com/office/officeart/2016/7/layout/BasicLinearProcessNumbered"/>
    <dgm:cxn modelId="{6537627B-485C-974C-82A0-418D1040BE9E}" type="presParOf" srcId="{E57EFA22-E0EA-9041-8AFD-4E37562458DC}" destId="{CDF70C24-BFFC-0E43-83CD-0274459D7385}" srcOrd="1" destOrd="0" presId="urn:microsoft.com/office/officeart/2016/7/layout/BasicLinearProcessNumbered"/>
    <dgm:cxn modelId="{E2462140-9324-834B-812F-694F0E806093}" type="presParOf" srcId="{E57EFA22-E0EA-9041-8AFD-4E37562458DC}" destId="{53394073-7862-0D47-A55E-894B367CD083}" srcOrd="2" destOrd="0" presId="urn:microsoft.com/office/officeart/2016/7/layout/BasicLinearProcessNumbered"/>
    <dgm:cxn modelId="{B35A62AB-7416-E547-B197-C6B1CED77D87}" type="presParOf" srcId="{E57EFA22-E0EA-9041-8AFD-4E37562458DC}" destId="{DFEC9B01-B3C9-D349-BBBE-E781456C61E7}" srcOrd="3" destOrd="0" presId="urn:microsoft.com/office/officeart/2016/7/layout/BasicLinearProcessNumbered"/>
    <dgm:cxn modelId="{251111AB-37C6-7744-90DF-D242AB019385}" type="presParOf" srcId="{A796023A-468A-774F-992E-8426C999A145}" destId="{0B6CC5A6-DA0D-034D-8328-2E535F357043}" srcOrd="3" destOrd="0" presId="urn:microsoft.com/office/officeart/2016/7/layout/BasicLinearProcessNumbered"/>
    <dgm:cxn modelId="{AA8A26C8-F2DA-814A-9318-F9D80E4C4CB0}" type="presParOf" srcId="{A796023A-468A-774F-992E-8426C999A145}" destId="{89826AFC-D803-C742-B87F-9DAACA09743E}" srcOrd="4" destOrd="0" presId="urn:microsoft.com/office/officeart/2016/7/layout/BasicLinearProcessNumbered"/>
    <dgm:cxn modelId="{0AAEA303-879C-F345-84C9-F4249F7DD2D0}" type="presParOf" srcId="{89826AFC-D803-C742-B87F-9DAACA09743E}" destId="{4F916AA8-4918-FF4C-8027-833BE0197203}" srcOrd="0" destOrd="0" presId="urn:microsoft.com/office/officeart/2016/7/layout/BasicLinearProcessNumbered"/>
    <dgm:cxn modelId="{6F9F88F6-F629-6E45-BBA6-00C815A2F6C9}" type="presParOf" srcId="{89826AFC-D803-C742-B87F-9DAACA09743E}" destId="{C526CEA1-9947-774D-9146-362B28C383F5}" srcOrd="1" destOrd="0" presId="urn:microsoft.com/office/officeart/2016/7/layout/BasicLinearProcessNumbered"/>
    <dgm:cxn modelId="{81F7891F-2F15-954A-BB20-6141B1134052}" type="presParOf" srcId="{89826AFC-D803-C742-B87F-9DAACA09743E}" destId="{BBA59FAC-3D18-B14E-85B2-C026810618D4}" srcOrd="2" destOrd="0" presId="urn:microsoft.com/office/officeart/2016/7/layout/BasicLinearProcessNumbered"/>
    <dgm:cxn modelId="{E42F9007-E137-0A41-9E16-D73237076795}" type="presParOf" srcId="{89826AFC-D803-C742-B87F-9DAACA09743E}" destId="{D4CED97E-6122-2749-AA2C-39A196F9730F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B23C0B1-EA9F-4045-BCE8-E3C41DF11BF2}" type="doc">
      <dgm:prSet loTypeId="urn:microsoft.com/office/officeart/2018/5/layout/IconCircleLabel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3D47130-F9EB-4A35-8910-043DA97F73E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Relevancy</a:t>
          </a:r>
        </a:p>
      </dgm:t>
    </dgm:pt>
    <dgm:pt modelId="{E486FFB0-1423-48D5-B326-657FF2B9E1D1}" type="parTrans" cxnId="{AF4B3098-372E-462D-8258-5E043C9CB05D}">
      <dgm:prSet/>
      <dgm:spPr/>
      <dgm:t>
        <a:bodyPr/>
        <a:lstStyle/>
        <a:p>
          <a:endParaRPr lang="en-US"/>
        </a:p>
      </dgm:t>
    </dgm:pt>
    <dgm:pt modelId="{1B4E7033-DA3A-4D3E-91FD-956455781FD4}" type="sibTrans" cxnId="{AF4B3098-372E-462D-8258-5E043C9CB05D}">
      <dgm:prSet/>
      <dgm:spPr/>
      <dgm:t>
        <a:bodyPr/>
        <a:lstStyle/>
        <a:p>
          <a:endParaRPr lang="en-US"/>
        </a:p>
      </dgm:t>
    </dgm:pt>
    <dgm:pt modelId="{C8E6FD05-4E3C-48EB-8F59-7828264D6FA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Keywords</a:t>
          </a:r>
        </a:p>
      </dgm:t>
    </dgm:pt>
    <dgm:pt modelId="{CB7CE021-981C-4096-835D-158CE2B80B6B}" type="parTrans" cxnId="{B1012A3F-AD2B-46B7-9C68-201FB1CFA3A1}">
      <dgm:prSet/>
      <dgm:spPr/>
      <dgm:t>
        <a:bodyPr/>
        <a:lstStyle/>
        <a:p>
          <a:endParaRPr lang="en-US"/>
        </a:p>
      </dgm:t>
    </dgm:pt>
    <dgm:pt modelId="{5E66D9E1-7A2D-4315-ABF3-F47D73559806}" type="sibTrans" cxnId="{B1012A3F-AD2B-46B7-9C68-201FB1CFA3A1}">
      <dgm:prSet/>
      <dgm:spPr/>
      <dgm:t>
        <a:bodyPr/>
        <a:lstStyle/>
        <a:p>
          <a:endParaRPr lang="en-US"/>
        </a:p>
      </dgm:t>
    </dgm:pt>
    <dgm:pt modelId="{FD6C9C20-26A7-4B2E-B247-F163D288F81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Rules</a:t>
          </a:r>
        </a:p>
      </dgm:t>
    </dgm:pt>
    <dgm:pt modelId="{2B47BA80-F25D-4B05-A9D2-A8B1E2785FAF}" type="parTrans" cxnId="{2892C92B-384D-4C26-A0B8-66D338FEB2D0}">
      <dgm:prSet/>
      <dgm:spPr/>
      <dgm:t>
        <a:bodyPr/>
        <a:lstStyle/>
        <a:p>
          <a:endParaRPr lang="en-US"/>
        </a:p>
      </dgm:t>
    </dgm:pt>
    <dgm:pt modelId="{CEBCA101-85BB-409E-B5E0-E8858C512567}" type="sibTrans" cxnId="{2892C92B-384D-4C26-A0B8-66D338FEB2D0}">
      <dgm:prSet/>
      <dgm:spPr/>
      <dgm:t>
        <a:bodyPr/>
        <a:lstStyle/>
        <a:p>
          <a:endParaRPr lang="en-US"/>
        </a:p>
      </dgm:t>
    </dgm:pt>
    <dgm:pt modelId="{98FD1DB8-FC9B-4149-933A-9BFE9C1C5D0C}" type="pres">
      <dgm:prSet presAssocID="{7B23C0B1-EA9F-4045-BCE8-E3C41DF11BF2}" presName="root" presStyleCnt="0">
        <dgm:presLayoutVars>
          <dgm:dir/>
          <dgm:resizeHandles val="exact"/>
        </dgm:presLayoutVars>
      </dgm:prSet>
      <dgm:spPr/>
    </dgm:pt>
    <dgm:pt modelId="{38346D8E-9DED-4D6A-8BB1-26BF3ACA32C5}" type="pres">
      <dgm:prSet presAssocID="{93D47130-F9EB-4A35-8910-043DA97F73E8}" presName="compNode" presStyleCnt="0"/>
      <dgm:spPr/>
    </dgm:pt>
    <dgm:pt modelId="{B02BE034-EAAF-4294-A57F-A91F20FB963B}" type="pres">
      <dgm:prSet presAssocID="{93D47130-F9EB-4A35-8910-043DA97F73E8}" presName="iconBgRect" presStyleLbl="bgShp" presStyleIdx="0" presStyleCnt="3"/>
      <dgm:spPr/>
    </dgm:pt>
    <dgm:pt modelId="{057A7344-F098-43BE-8301-364D173C0BAA}" type="pres">
      <dgm:prSet presAssocID="{93D47130-F9EB-4A35-8910-043DA97F73E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45F64D9-0604-4618-8A45-92D8D3B1D9A7}" type="pres">
      <dgm:prSet presAssocID="{93D47130-F9EB-4A35-8910-043DA97F73E8}" presName="spaceRect" presStyleCnt="0"/>
      <dgm:spPr/>
    </dgm:pt>
    <dgm:pt modelId="{45DF251E-291A-4BB4-94C8-F04757508D40}" type="pres">
      <dgm:prSet presAssocID="{93D47130-F9EB-4A35-8910-043DA97F73E8}" presName="textRect" presStyleLbl="revTx" presStyleIdx="0" presStyleCnt="3">
        <dgm:presLayoutVars>
          <dgm:chMax val="1"/>
          <dgm:chPref val="1"/>
        </dgm:presLayoutVars>
      </dgm:prSet>
      <dgm:spPr/>
    </dgm:pt>
    <dgm:pt modelId="{2356605A-A699-4214-9AE9-3FE331955296}" type="pres">
      <dgm:prSet presAssocID="{1B4E7033-DA3A-4D3E-91FD-956455781FD4}" presName="sibTrans" presStyleCnt="0"/>
      <dgm:spPr/>
    </dgm:pt>
    <dgm:pt modelId="{52FE770B-2BB1-42FD-86B8-D17596A5954F}" type="pres">
      <dgm:prSet presAssocID="{C8E6FD05-4E3C-48EB-8F59-7828264D6FAA}" presName="compNode" presStyleCnt="0"/>
      <dgm:spPr/>
    </dgm:pt>
    <dgm:pt modelId="{9C6293DF-853C-4F77-B3D1-165C8FD50658}" type="pres">
      <dgm:prSet presAssocID="{C8E6FD05-4E3C-48EB-8F59-7828264D6FAA}" presName="iconBgRect" presStyleLbl="bgShp" presStyleIdx="1" presStyleCnt="3"/>
      <dgm:spPr/>
    </dgm:pt>
    <dgm:pt modelId="{4DAC463F-E187-4CC3-8F4C-F680BA3A6E5B}" type="pres">
      <dgm:prSet presAssocID="{C8E6FD05-4E3C-48EB-8F59-7828264D6FA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C0B90F2D-5998-4954-810A-9514F660701D}" type="pres">
      <dgm:prSet presAssocID="{C8E6FD05-4E3C-48EB-8F59-7828264D6FAA}" presName="spaceRect" presStyleCnt="0"/>
      <dgm:spPr/>
    </dgm:pt>
    <dgm:pt modelId="{5A9F77A4-ACC9-42B1-8469-F08C5A9C59D9}" type="pres">
      <dgm:prSet presAssocID="{C8E6FD05-4E3C-48EB-8F59-7828264D6FAA}" presName="textRect" presStyleLbl="revTx" presStyleIdx="1" presStyleCnt="3">
        <dgm:presLayoutVars>
          <dgm:chMax val="1"/>
          <dgm:chPref val="1"/>
        </dgm:presLayoutVars>
      </dgm:prSet>
      <dgm:spPr/>
    </dgm:pt>
    <dgm:pt modelId="{AE084A74-FCB0-4364-95BF-B6667CA04BB0}" type="pres">
      <dgm:prSet presAssocID="{5E66D9E1-7A2D-4315-ABF3-F47D73559806}" presName="sibTrans" presStyleCnt="0"/>
      <dgm:spPr/>
    </dgm:pt>
    <dgm:pt modelId="{5E2DC44D-8D24-4281-8B3A-2A7214E5BB5D}" type="pres">
      <dgm:prSet presAssocID="{FD6C9C20-26A7-4B2E-B247-F163D288F813}" presName="compNode" presStyleCnt="0"/>
      <dgm:spPr/>
    </dgm:pt>
    <dgm:pt modelId="{75631ADC-04D6-463C-A07B-5C0869C3549C}" type="pres">
      <dgm:prSet presAssocID="{FD6C9C20-26A7-4B2E-B247-F163D288F813}" presName="iconBgRect" presStyleLbl="bgShp" presStyleIdx="2" presStyleCnt="3"/>
      <dgm:spPr/>
    </dgm:pt>
    <dgm:pt modelId="{B20DEE44-1A5F-4F16-9EE2-8E4952BB1404}" type="pres">
      <dgm:prSet presAssocID="{FD6C9C20-26A7-4B2E-B247-F163D288F81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7D2B64E-61FE-49A8-8634-BB0342583301}" type="pres">
      <dgm:prSet presAssocID="{FD6C9C20-26A7-4B2E-B247-F163D288F813}" presName="spaceRect" presStyleCnt="0"/>
      <dgm:spPr/>
    </dgm:pt>
    <dgm:pt modelId="{2A94374F-2F58-496A-ADF4-7F156FDFF679}" type="pres">
      <dgm:prSet presAssocID="{FD6C9C20-26A7-4B2E-B247-F163D288F81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892C92B-384D-4C26-A0B8-66D338FEB2D0}" srcId="{7B23C0B1-EA9F-4045-BCE8-E3C41DF11BF2}" destId="{FD6C9C20-26A7-4B2E-B247-F163D288F813}" srcOrd="2" destOrd="0" parTransId="{2B47BA80-F25D-4B05-A9D2-A8B1E2785FAF}" sibTransId="{CEBCA101-85BB-409E-B5E0-E8858C512567}"/>
    <dgm:cxn modelId="{B1012A3F-AD2B-46B7-9C68-201FB1CFA3A1}" srcId="{7B23C0B1-EA9F-4045-BCE8-E3C41DF11BF2}" destId="{C8E6FD05-4E3C-48EB-8F59-7828264D6FAA}" srcOrd="1" destOrd="0" parTransId="{CB7CE021-981C-4096-835D-158CE2B80B6B}" sibTransId="{5E66D9E1-7A2D-4315-ABF3-F47D73559806}"/>
    <dgm:cxn modelId="{AF4B3098-372E-462D-8258-5E043C9CB05D}" srcId="{7B23C0B1-EA9F-4045-BCE8-E3C41DF11BF2}" destId="{93D47130-F9EB-4A35-8910-043DA97F73E8}" srcOrd="0" destOrd="0" parTransId="{E486FFB0-1423-48D5-B326-657FF2B9E1D1}" sibTransId="{1B4E7033-DA3A-4D3E-91FD-956455781FD4}"/>
    <dgm:cxn modelId="{DCC039A5-BCB6-4547-A14D-5AAE2CA23018}" type="presOf" srcId="{93D47130-F9EB-4A35-8910-043DA97F73E8}" destId="{45DF251E-291A-4BB4-94C8-F04757508D40}" srcOrd="0" destOrd="0" presId="urn:microsoft.com/office/officeart/2018/5/layout/IconCircleLabelList"/>
    <dgm:cxn modelId="{E6CD21A6-20BC-4C47-9259-188F264158D5}" type="presOf" srcId="{7B23C0B1-EA9F-4045-BCE8-E3C41DF11BF2}" destId="{98FD1DB8-FC9B-4149-933A-9BFE9C1C5D0C}" srcOrd="0" destOrd="0" presId="urn:microsoft.com/office/officeart/2018/5/layout/IconCircleLabelList"/>
    <dgm:cxn modelId="{2D1C81D6-6486-47F8-85A0-80ECED82CE0E}" type="presOf" srcId="{FD6C9C20-26A7-4B2E-B247-F163D288F813}" destId="{2A94374F-2F58-496A-ADF4-7F156FDFF679}" srcOrd="0" destOrd="0" presId="urn:microsoft.com/office/officeart/2018/5/layout/IconCircleLabelList"/>
    <dgm:cxn modelId="{5A3E2DED-48A9-4932-AE99-1481CC63CF66}" type="presOf" srcId="{C8E6FD05-4E3C-48EB-8F59-7828264D6FAA}" destId="{5A9F77A4-ACC9-42B1-8469-F08C5A9C59D9}" srcOrd="0" destOrd="0" presId="urn:microsoft.com/office/officeart/2018/5/layout/IconCircleLabelList"/>
    <dgm:cxn modelId="{DFE2421E-0676-4C0E-A60A-7E7C65F57469}" type="presParOf" srcId="{98FD1DB8-FC9B-4149-933A-9BFE9C1C5D0C}" destId="{38346D8E-9DED-4D6A-8BB1-26BF3ACA32C5}" srcOrd="0" destOrd="0" presId="urn:microsoft.com/office/officeart/2018/5/layout/IconCircleLabelList"/>
    <dgm:cxn modelId="{D36ABD62-0C65-4402-8F8A-07E2E53CF105}" type="presParOf" srcId="{38346D8E-9DED-4D6A-8BB1-26BF3ACA32C5}" destId="{B02BE034-EAAF-4294-A57F-A91F20FB963B}" srcOrd="0" destOrd="0" presId="urn:microsoft.com/office/officeart/2018/5/layout/IconCircleLabelList"/>
    <dgm:cxn modelId="{30AB98E4-3306-43E5-9E38-8573A2F54FFD}" type="presParOf" srcId="{38346D8E-9DED-4D6A-8BB1-26BF3ACA32C5}" destId="{057A7344-F098-43BE-8301-364D173C0BAA}" srcOrd="1" destOrd="0" presId="urn:microsoft.com/office/officeart/2018/5/layout/IconCircleLabelList"/>
    <dgm:cxn modelId="{56C3B7E6-494E-4E11-A180-1F4BED8B3A88}" type="presParOf" srcId="{38346D8E-9DED-4D6A-8BB1-26BF3ACA32C5}" destId="{645F64D9-0604-4618-8A45-92D8D3B1D9A7}" srcOrd="2" destOrd="0" presId="urn:microsoft.com/office/officeart/2018/5/layout/IconCircleLabelList"/>
    <dgm:cxn modelId="{860E2FA8-BA9F-47CF-8216-563EF10DE903}" type="presParOf" srcId="{38346D8E-9DED-4D6A-8BB1-26BF3ACA32C5}" destId="{45DF251E-291A-4BB4-94C8-F04757508D40}" srcOrd="3" destOrd="0" presId="urn:microsoft.com/office/officeart/2018/5/layout/IconCircleLabelList"/>
    <dgm:cxn modelId="{EA1A18C9-DE67-4110-91C7-03715D641B12}" type="presParOf" srcId="{98FD1DB8-FC9B-4149-933A-9BFE9C1C5D0C}" destId="{2356605A-A699-4214-9AE9-3FE331955296}" srcOrd="1" destOrd="0" presId="urn:microsoft.com/office/officeart/2018/5/layout/IconCircleLabelList"/>
    <dgm:cxn modelId="{47224060-0F27-4B3D-869B-A9E2ADA28E87}" type="presParOf" srcId="{98FD1DB8-FC9B-4149-933A-9BFE9C1C5D0C}" destId="{52FE770B-2BB1-42FD-86B8-D17596A5954F}" srcOrd="2" destOrd="0" presId="urn:microsoft.com/office/officeart/2018/5/layout/IconCircleLabelList"/>
    <dgm:cxn modelId="{BB863F44-5279-4FA5-AA17-C2C80D1CCC26}" type="presParOf" srcId="{52FE770B-2BB1-42FD-86B8-D17596A5954F}" destId="{9C6293DF-853C-4F77-B3D1-165C8FD50658}" srcOrd="0" destOrd="0" presId="urn:microsoft.com/office/officeart/2018/5/layout/IconCircleLabelList"/>
    <dgm:cxn modelId="{B6A2585B-4D31-4AA2-BCFE-4D67ECB5A7B9}" type="presParOf" srcId="{52FE770B-2BB1-42FD-86B8-D17596A5954F}" destId="{4DAC463F-E187-4CC3-8F4C-F680BA3A6E5B}" srcOrd="1" destOrd="0" presId="urn:microsoft.com/office/officeart/2018/5/layout/IconCircleLabelList"/>
    <dgm:cxn modelId="{18E96C34-D884-4F97-B65C-7E12062F9519}" type="presParOf" srcId="{52FE770B-2BB1-42FD-86B8-D17596A5954F}" destId="{C0B90F2D-5998-4954-810A-9514F660701D}" srcOrd="2" destOrd="0" presId="urn:microsoft.com/office/officeart/2018/5/layout/IconCircleLabelList"/>
    <dgm:cxn modelId="{DAC5AF54-2C0B-4D9B-A522-CB8A3769BA95}" type="presParOf" srcId="{52FE770B-2BB1-42FD-86B8-D17596A5954F}" destId="{5A9F77A4-ACC9-42B1-8469-F08C5A9C59D9}" srcOrd="3" destOrd="0" presId="urn:microsoft.com/office/officeart/2018/5/layout/IconCircleLabelList"/>
    <dgm:cxn modelId="{42AE96AC-0686-4FE6-A412-587F1DFBE53F}" type="presParOf" srcId="{98FD1DB8-FC9B-4149-933A-9BFE9C1C5D0C}" destId="{AE084A74-FCB0-4364-95BF-B6667CA04BB0}" srcOrd="3" destOrd="0" presId="urn:microsoft.com/office/officeart/2018/5/layout/IconCircleLabelList"/>
    <dgm:cxn modelId="{C95C9413-5525-4324-A42E-933238B86694}" type="presParOf" srcId="{98FD1DB8-FC9B-4149-933A-9BFE9C1C5D0C}" destId="{5E2DC44D-8D24-4281-8B3A-2A7214E5BB5D}" srcOrd="4" destOrd="0" presId="urn:microsoft.com/office/officeart/2018/5/layout/IconCircleLabelList"/>
    <dgm:cxn modelId="{C688D202-FA6B-4FBF-B71B-0A3812B3F4CF}" type="presParOf" srcId="{5E2DC44D-8D24-4281-8B3A-2A7214E5BB5D}" destId="{75631ADC-04D6-463C-A07B-5C0869C3549C}" srcOrd="0" destOrd="0" presId="urn:microsoft.com/office/officeart/2018/5/layout/IconCircleLabelList"/>
    <dgm:cxn modelId="{AD271DED-CE1A-47F2-B467-85567DEB6545}" type="presParOf" srcId="{5E2DC44D-8D24-4281-8B3A-2A7214E5BB5D}" destId="{B20DEE44-1A5F-4F16-9EE2-8E4952BB1404}" srcOrd="1" destOrd="0" presId="urn:microsoft.com/office/officeart/2018/5/layout/IconCircleLabelList"/>
    <dgm:cxn modelId="{AA366F9A-3B32-48D4-8CA7-2B65C49C9697}" type="presParOf" srcId="{5E2DC44D-8D24-4281-8B3A-2A7214E5BB5D}" destId="{A7D2B64E-61FE-49A8-8634-BB0342583301}" srcOrd="2" destOrd="0" presId="urn:microsoft.com/office/officeart/2018/5/layout/IconCircleLabelList"/>
    <dgm:cxn modelId="{CD879128-BDD6-4E0B-A9BC-3C63A4E7D400}" type="presParOf" srcId="{5E2DC44D-8D24-4281-8B3A-2A7214E5BB5D}" destId="{2A94374F-2F58-496A-ADF4-7F156FDFF67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8872C67-0E36-44C6-A759-5A1C448C1BD0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4B825FD-D2C1-488F-9560-2B447E86B953}">
      <dgm:prSet/>
      <dgm:spPr/>
      <dgm:t>
        <a:bodyPr/>
        <a:lstStyle/>
        <a:p>
          <a:r>
            <a:rPr lang="en-US"/>
            <a:t>Don’t limit</a:t>
          </a:r>
        </a:p>
      </dgm:t>
    </dgm:pt>
    <dgm:pt modelId="{FA4F8610-4E41-4C00-BD63-B8A18BA49853}" type="parTrans" cxnId="{00875CAE-E21D-415F-BFA5-28F1D2FF6E9A}">
      <dgm:prSet/>
      <dgm:spPr/>
      <dgm:t>
        <a:bodyPr/>
        <a:lstStyle/>
        <a:p>
          <a:endParaRPr lang="en-US"/>
        </a:p>
      </dgm:t>
    </dgm:pt>
    <dgm:pt modelId="{2E02CA24-16C4-4D2D-96BC-B112BB732635}" type="sibTrans" cxnId="{00875CAE-E21D-415F-BFA5-28F1D2FF6E9A}">
      <dgm:prSet/>
      <dgm:spPr/>
      <dgm:t>
        <a:bodyPr/>
        <a:lstStyle/>
        <a:p>
          <a:endParaRPr lang="en-US"/>
        </a:p>
      </dgm:t>
    </dgm:pt>
    <dgm:pt modelId="{540B61CE-329B-4E71-A469-F9DF9D41A46B}">
      <dgm:prSet custT="1"/>
      <dgm:spPr/>
      <dgm:t>
        <a:bodyPr/>
        <a:lstStyle/>
        <a:p>
          <a:r>
            <a:rPr lang="en-US" sz="1600" dirty="0"/>
            <a:t>Don’t limit yourself to just one sponsor</a:t>
          </a:r>
        </a:p>
      </dgm:t>
    </dgm:pt>
    <dgm:pt modelId="{62E685BD-1D4B-428A-AD63-B68428C38168}" type="parTrans" cxnId="{359BD3B3-C7D7-4510-9152-1E487D3444CA}">
      <dgm:prSet/>
      <dgm:spPr/>
      <dgm:t>
        <a:bodyPr/>
        <a:lstStyle/>
        <a:p>
          <a:endParaRPr lang="en-US"/>
        </a:p>
      </dgm:t>
    </dgm:pt>
    <dgm:pt modelId="{E7139C18-0065-4485-9FE9-555AD41F3C81}" type="sibTrans" cxnId="{359BD3B3-C7D7-4510-9152-1E487D3444CA}">
      <dgm:prSet/>
      <dgm:spPr/>
      <dgm:t>
        <a:bodyPr/>
        <a:lstStyle/>
        <a:p>
          <a:endParaRPr lang="en-US"/>
        </a:p>
      </dgm:t>
    </dgm:pt>
    <dgm:pt modelId="{711C93E3-B523-49D8-8071-44A10EA783B1}">
      <dgm:prSet/>
      <dgm:spPr/>
      <dgm:t>
        <a:bodyPr/>
        <a:lstStyle/>
        <a:p>
          <a:r>
            <a:rPr lang="en-US"/>
            <a:t>Conduct</a:t>
          </a:r>
        </a:p>
      </dgm:t>
    </dgm:pt>
    <dgm:pt modelId="{0EF02A7B-32FD-4789-A186-221EBE814BE6}" type="parTrans" cxnId="{26D6AEBF-A2E5-4767-BA15-5406FF96261D}">
      <dgm:prSet/>
      <dgm:spPr/>
      <dgm:t>
        <a:bodyPr/>
        <a:lstStyle/>
        <a:p>
          <a:endParaRPr lang="en-US"/>
        </a:p>
      </dgm:t>
    </dgm:pt>
    <dgm:pt modelId="{7B6C9AE7-A7C9-4C3C-AA26-57A2915DB7EA}" type="sibTrans" cxnId="{26D6AEBF-A2E5-4767-BA15-5406FF96261D}">
      <dgm:prSet/>
      <dgm:spPr/>
      <dgm:t>
        <a:bodyPr/>
        <a:lstStyle/>
        <a:p>
          <a:endParaRPr lang="en-US"/>
        </a:p>
      </dgm:t>
    </dgm:pt>
    <dgm:pt modelId="{19B21062-A622-461C-98E3-F4B810B2B793}">
      <dgm:prSet custT="1"/>
      <dgm:spPr/>
      <dgm:t>
        <a:bodyPr/>
        <a:lstStyle/>
        <a:p>
          <a:r>
            <a:rPr lang="en-US" sz="1600" dirty="0"/>
            <a:t>Conduct a strategic funding program (sponsor) search</a:t>
          </a:r>
        </a:p>
      </dgm:t>
    </dgm:pt>
    <dgm:pt modelId="{41CAC3FE-EA8A-4C13-A842-3AF7E6E27800}" type="parTrans" cxnId="{04C7D7B8-3EAD-46AF-81E6-315CB1F367B8}">
      <dgm:prSet/>
      <dgm:spPr/>
      <dgm:t>
        <a:bodyPr/>
        <a:lstStyle/>
        <a:p>
          <a:endParaRPr lang="en-US"/>
        </a:p>
      </dgm:t>
    </dgm:pt>
    <dgm:pt modelId="{1DE66055-0D39-4926-8A9E-6434CCE9D6A0}" type="sibTrans" cxnId="{04C7D7B8-3EAD-46AF-81E6-315CB1F367B8}">
      <dgm:prSet/>
      <dgm:spPr/>
      <dgm:t>
        <a:bodyPr/>
        <a:lstStyle/>
        <a:p>
          <a:endParaRPr lang="en-US"/>
        </a:p>
      </dgm:t>
    </dgm:pt>
    <dgm:pt modelId="{7F636162-0F59-42ED-A625-E5CAD19D2EC0}">
      <dgm:prSet/>
      <dgm:spPr/>
      <dgm:t>
        <a:bodyPr/>
        <a:lstStyle/>
        <a:p>
          <a:r>
            <a:rPr lang="en-US" dirty="0"/>
            <a:t>Review</a:t>
          </a:r>
        </a:p>
      </dgm:t>
    </dgm:pt>
    <dgm:pt modelId="{EFFA04DD-98AA-42C1-97C6-FCD743FD163C}" type="parTrans" cxnId="{52B5FF91-729C-4221-8000-471EDD0460F4}">
      <dgm:prSet/>
      <dgm:spPr/>
      <dgm:t>
        <a:bodyPr/>
        <a:lstStyle/>
        <a:p>
          <a:endParaRPr lang="en-US"/>
        </a:p>
      </dgm:t>
    </dgm:pt>
    <dgm:pt modelId="{57E01AAD-758C-40AC-8D8C-6C4F8D69196D}" type="sibTrans" cxnId="{52B5FF91-729C-4221-8000-471EDD0460F4}">
      <dgm:prSet/>
      <dgm:spPr/>
      <dgm:t>
        <a:bodyPr/>
        <a:lstStyle/>
        <a:p>
          <a:endParaRPr lang="en-US"/>
        </a:p>
      </dgm:t>
    </dgm:pt>
    <dgm:pt modelId="{7725FEB3-2B86-410A-839C-26805385B4CF}">
      <dgm:prSet custT="1"/>
      <dgm:spPr/>
      <dgm:t>
        <a:bodyPr/>
        <a:lstStyle/>
        <a:p>
          <a:r>
            <a:rPr lang="en-US" sz="1600" dirty="0"/>
            <a:t>Review thoroughly the solicitation for each program</a:t>
          </a:r>
        </a:p>
      </dgm:t>
    </dgm:pt>
    <dgm:pt modelId="{FAFD955A-CF50-43B7-B50E-A08E6F901567}" type="parTrans" cxnId="{9FC22CD8-7C93-4416-BCA9-4C8E1343BC29}">
      <dgm:prSet/>
      <dgm:spPr/>
      <dgm:t>
        <a:bodyPr/>
        <a:lstStyle/>
        <a:p>
          <a:endParaRPr lang="en-US"/>
        </a:p>
      </dgm:t>
    </dgm:pt>
    <dgm:pt modelId="{5CF45591-E269-4C6E-A3D3-BC872034FEF6}" type="sibTrans" cxnId="{9FC22CD8-7C93-4416-BCA9-4C8E1343BC29}">
      <dgm:prSet/>
      <dgm:spPr/>
      <dgm:t>
        <a:bodyPr/>
        <a:lstStyle/>
        <a:p>
          <a:endParaRPr lang="en-US"/>
        </a:p>
      </dgm:t>
    </dgm:pt>
    <dgm:pt modelId="{88F741B1-B9CE-4215-B794-A4AAADD355EF}">
      <dgm:prSet/>
      <dgm:spPr/>
      <dgm:t>
        <a:bodyPr/>
        <a:lstStyle/>
        <a:p>
          <a:r>
            <a:rPr lang="en-US"/>
            <a:t>Identify</a:t>
          </a:r>
        </a:p>
      </dgm:t>
    </dgm:pt>
    <dgm:pt modelId="{F3D266CE-32E4-460C-B139-3F6D50188A66}" type="parTrans" cxnId="{72F26477-CEAC-4CBB-B5C8-A04BEA091816}">
      <dgm:prSet/>
      <dgm:spPr/>
      <dgm:t>
        <a:bodyPr/>
        <a:lstStyle/>
        <a:p>
          <a:endParaRPr lang="en-US"/>
        </a:p>
      </dgm:t>
    </dgm:pt>
    <dgm:pt modelId="{5731C14A-38E6-4166-B672-F9F4593E4C4E}" type="sibTrans" cxnId="{72F26477-CEAC-4CBB-B5C8-A04BEA091816}">
      <dgm:prSet/>
      <dgm:spPr/>
      <dgm:t>
        <a:bodyPr/>
        <a:lstStyle/>
        <a:p>
          <a:endParaRPr lang="en-US"/>
        </a:p>
      </dgm:t>
    </dgm:pt>
    <dgm:pt modelId="{CC5A6090-1F63-40E5-99B5-234EE497A7FA}">
      <dgm:prSet custT="1"/>
      <dgm:spPr/>
      <dgm:t>
        <a:bodyPr/>
        <a:lstStyle/>
        <a:p>
          <a:r>
            <a:rPr lang="en-US" sz="1600" dirty="0"/>
            <a:t>Identify the specific priorities of the funding sponsor</a:t>
          </a:r>
        </a:p>
      </dgm:t>
    </dgm:pt>
    <dgm:pt modelId="{C3C5F84F-7694-4A48-AF8C-9E9730C70DBF}" type="parTrans" cxnId="{F14862A1-8490-4EFF-B506-7225CEE302F6}">
      <dgm:prSet/>
      <dgm:spPr/>
      <dgm:t>
        <a:bodyPr/>
        <a:lstStyle/>
        <a:p>
          <a:endParaRPr lang="en-US"/>
        </a:p>
      </dgm:t>
    </dgm:pt>
    <dgm:pt modelId="{05003592-580F-459D-9539-8708923B24E3}" type="sibTrans" cxnId="{F14862A1-8490-4EFF-B506-7225CEE302F6}">
      <dgm:prSet/>
      <dgm:spPr/>
      <dgm:t>
        <a:bodyPr/>
        <a:lstStyle/>
        <a:p>
          <a:endParaRPr lang="en-US"/>
        </a:p>
      </dgm:t>
    </dgm:pt>
    <dgm:pt modelId="{CF56CE45-59F9-46A8-96AB-F2E2A2D4F28D}">
      <dgm:prSet/>
      <dgm:spPr/>
      <dgm:t>
        <a:bodyPr/>
        <a:lstStyle/>
        <a:p>
          <a:r>
            <a:rPr lang="en-US"/>
            <a:t>Seek</a:t>
          </a:r>
        </a:p>
      </dgm:t>
    </dgm:pt>
    <dgm:pt modelId="{3B321351-65FD-456A-94F1-E1C711E50DFC}" type="parTrans" cxnId="{D1BC0D4C-E876-4B76-8336-977204B0C764}">
      <dgm:prSet/>
      <dgm:spPr/>
      <dgm:t>
        <a:bodyPr/>
        <a:lstStyle/>
        <a:p>
          <a:endParaRPr lang="en-US"/>
        </a:p>
      </dgm:t>
    </dgm:pt>
    <dgm:pt modelId="{474A20CF-0514-4B64-B6EB-6BC99445216B}" type="sibTrans" cxnId="{D1BC0D4C-E876-4B76-8336-977204B0C764}">
      <dgm:prSet/>
      <dgm:spPr/>
      <dgm:t>
        <a:bodyPr/>
        <a:lstStyle/>
        <a:p>
          <a:endParaRPr lang="en-US"/>
        </a:p>
      </dgm:t>
    </dgm:pt>
    <dgm:pt modelId="{A63AAE1C-FE4E-460D-A72D-1DF0947DAD43}">
      <dgm:prSet/>
      <dgm:spPr/>
      <dgm:t>
        <a:bodyPr/>
        <a:lstStyle/>
        <a:p>
          <a:r>
            <a:rPr lang="en-US" sz="1500" dirty="0"/>
            <a:t>Seek a match between your project and sponsor priorities</a:t>
          </a:r>
        </a:p>
      </dgm:t>
    </dgm:pt>
    <dgm:pt modelId="{EFC880A3-16F3-4AAD-BA6F-D7DC42C48F7F}" type="parTrans" cxnId="{4C090E40-1EDE-4E44-A33F-6F8643233A82}">
      <dgm:prSet/>
      <dgm:spPr/>
      <dgm:t>
        <a:bodyPr/>
        <a:lstStyle/>
        <a:p>
          <a:endParaRPr lang="en-US"/>
        </a:p>
      </dgm:t>
    </dgm:pt>
    <dgm:pt modelId="{0593C338-1B20-4832-8DC1-25EA40AC6131}" type="sibTrans" cxnId="{4C090E40-1EDE-4E44-A33F-6F8643233A82}">
      <dgm:prSet/>
      <dgm:spPr/>
      <dgm:t>
        <a:bodyPr/>
        <a:lstStyle/>
        <a:p>
          <a:endParaRPr lang="en-US"/>
        </a:p>
      </dgm:t>
    </dgm:pt>
    <dgm:pt modelId="{B22D4B48-A725-4A04-96FE-83D64CB3E56D}">
      <dgm:prSet custT="1"/>
      <dgm:spPr/>
      <dgm:t>
        <a:bodyPr/>
        <a:lstStyle/>
        <a:p>
          <a:r>
            <a:rPr lang="en-US" sz="1400" dirty="0"/>
            <a:t>Review sponsor relevancy</a:t>
          </a:r>
        </a:p>
      </dgm:t>
    </dgm:pt>
    <dgm:pt modelId="{DBD25DD3-DBA4-4925-B510-16E2C2968899}" type="parTrans" cxnId="{876085A4-BC9B-4A14-8DAF-4E21691F38B0}">
      <dgm:prSet/>
      <dgm:spPr/>
      <dgm:t>
        <a:bodyPr/>
        <a:lstStyle/>
        <a:p>
          <a:endParaRPr lang="en-US"/>
        </a:p>
      </dgm:t>
    </dgm:pt>
    <dgm:pt modelId="{7FFA2AFD-CBFA-4088-B09D-29353C23EE2E}" type="sibTrans" cxnId="{876085A4-BC9B-4A14-8DAF-4E21691F38B0}">
      <dgm:prSet/>
      <dgm:spPr/>
      <dgm:t>
        <a:bodyPr/>
        <a:lstStyle/>
        <a:p>
          <a:endParaRPr lang="en-US"/>
        </a:p>
      </dgm:t>
    </dgm:pt>
    <dgm:pt modelId="{F8EFBE19-EA3D-9E4C-AE67-7D836A76CE83}" type="pres">
      <dgm:prSet presAssocID="{68872C67-0E36-44C6-A759-5A1C448C1BD0}" presName="Name0" presStyleCnt="0">
        <dgm:presLayoutVars>
          <dgm:dir/>
          <dgm:animLvl val="lvl"/>
          <dgm:resizeHandles val="exact"/>
        </dgm:presLayoutVars>
      </dgm:prSet>
      <dgm:spPr/>
    </dgm:pt>
    <dgm:pt modelId="{6BF0C718-67FB-1F46-8E12-6C581E2C50F0}" type="pres">
      <dgm:prSet presAssocID="{14B825FD-D2C1-488F-9560-2B447E86B953}" presName="linNode" presStyleCnt="0"/>
      <dgm:spPr/>
    </dgm:pt>
    <dgm:pt modelId="{EDC6584B-13F1-3943-B058-1454BDDCC449}" type="pres">
      <dgm:prSet presAssocID="{14B825FD-D2C1-488F-9560-2B447E86B953}" presName="parentText" presStyleLbl="solidFgAcc1" presStyleIdx="0" presStyleCnt="5">
        <dgm:presLayoutVars>
          <dgm:chMax val="1"/>
          <dgm:bulletEnabled/>
        </dgm:presLayoutVars>
      </dgm:prSet>
      <dgm:spPr/>
    </dgm:pt>
    <dgm:pt modelId="{FD9A1DCC-5DF6-9A4A-A2DD-5D20DBC0EFE3}" type="pres">
      <dgm:prSet presAssocID="{14B825FD-D2C1-488F-9560-2B447E86B953}" presName="descendantText" presStyleLbl="alignNode1" presStyleIdx="0" presStyleCnt="5">
        <dgm:presLayoutVars>
          <dgm:bulletEnabled/>
        </dgm:presLayoutVars>
      </dgm:prSet>
      <dgm:spPr/>
    </dgm:pt>
    <dgm:pt modelId="{CA92521E-08A9-3742-9D75-5A21E6198D1A}" type="pres">
      <dgm:prSet presAssocID="{2E02CA24-16C4-4D2D-96BC-B112BB732635}" presName="sp" presStyleCnt="0"/>
      <dgm:spPr/>
    </dgm:pt>
    <dgm:pt modelId="{B0229F3B-180E-3946-A331-30560E9CE7AB}" type="pres">
      <dgm:prSet presAssocID="{711C93E3-B523-49D8-8071-44A10EA783B1}" presName="linNode" presStyleCnt="0"/>
      <dgm:spPr/>
    </dgm:pt>
    <dgm:pt modelId="{A3F24594-392D-8B4F-AE1D-6420DEB0A837}" type="pres">
      <dgm:prSet presAssocID="{711C93E3-B523-49D8-8071-44A10EA783B1}" presName="parentText" presStyleLbl="solidFgAcc1" presStyleIdx="1" presStyleCnt="5">
        <dgm:presLayoutVars>
          <dgm:chMax val="1"/>
          <dgm:bulletEnabled/>
        </dgm:presLayoutVars>
      </dgm:prSet>
      <dgm:spPr/>
    </dgm:pt>
    <dgm:pt modelId="{3DDD3EB0-1815-1242-9E21-0F1FB9EBE1D3}" type="pres">
      <dgm:prSet presAssocID="{711C93E3-B523-49D8-8071-44A10EA783B1}" presName="descendantText" presStyleLbl="alignNode1" presStyleIdx="1" presStyleCnt="5">
        <dgm:presLayoutVars>
          <dgm:bulletEnabled/>
        </dgm:presLayoutVars>
      </dgm:prSet>
      <dgm:spPr/>
    </dgm:pt>
    <dgm:pt modelId="{D3DC503F-BCC5-7D47-AA7F-72D9DD881E64}" type="pres">
      <dgm:prSet presAssocID="{7B6C9AE7-A7C9-4C3C-AA26-57A2915DB7EA}" presName="sp" presStyleCnt="0"/>
      <dgm:spPr/>
    </dgm:pt>
    <dgm:pt modelId="{94BB6511-B871-414D-9A50-56F5A9D0DC52}" type="pres">
      <dgm:prSet presAssocID="{7F636162-0F59-42ED-A625-E5CAD19D2EC0}" presName="linNode" presStyleCnt="0"/>
      <dgm:spPr/>
    </dgm:pt>
    <dgm:pt modelId="{17B0205C-D9E4-6A4D-9A69-2401DF0D5164}" type="pres">
      <dgm:prSet presAssocID="{7F636162-0F59-42ED-A625-E5CAD19D2EC0}" presName="parentText" presStyleLbl="solidFgAcc1" presStyleIdx="2" presStyleCnt="5">
        <dgm:presLayoutVars>
          <dgm:chMax val="1"/>
          <dgm:bulletEnabled/>
        </dgm:presLayoutVars>
      </dgm:prSet>
      <dgm:spPr/>
    </dgm:pt>
    <dgm:pt modelId="{69F799D1-2FFC-8543-B66A-0DFD54F1B5DC}" type="pres">
      <dgm:prSet presAssocID="{7F636162-0F59-42ED-A625-E5CAD19D2EC0}" presName="descendantText" presStyleLbl="alignNode1" presStyleIdx="2" presStyleCnt="5">
        <dgm:presLayoutVars>
          <dgm:bulletEnabled/>
        </dgm:presLayoutVars>
      </dgm:prSet>
      <dgm:spPr/>
    </dgm:pt>
    <dgm:pt modelId="{50C54DE8-5518-DF4B-97A0-49E43E395AFD}" type="pres">
      <dgm:prSet presAssocID="{57E01AAD-758C-40AC-8D8C-6C4F8D69196D}" presName="sp" presStyleCnt="0"/>
      <dgm:spPr/>
    </dgm:pt>
    <dgm:pt modelId="{8E89718B-7330-5448-91C3-D05CD1D2B05C}" type="pres">
      <dgm:prSet presAssocID="{88F741B1-B9CE-4215-B794-A4AAADD355EF}" presName="linNode" presStyleCnt="0"/>
      <dgm:spPr/>
    </dgm:pt>
    <dgm:pt modelId="{E504D0A7-57D9-A741-8348-CD99D3129083}" type="pres">
      <dgm:prSet presAssocID="{88F741B1-B9CE-4215-B794-A4AAADD355EF}" presName="parentText" presStyleLbl="solidFgAcc1" presStyleIdx="3" presStyleCnt="5">
        <dgm:presLayoutVars>
          <dgm:chMax val="1"/>
          <dgm:bulletEnabled/>
        </dgm:presLayoutVars>
      </dgm:prSet>
      <dgm:spPr/>
    </dgm:pt>
    <dgm:pt modelId="{C2013C19-2350-3746-BE96-09894D4B8606}" type="pres">
      <dgm:prSet presAssocID="{88F741B1-B9CE-4215-B794-A4AAADD355EF}" presName="descendantText" presStyleLbl="alignNode1" presStyleIdx="3" presStyleCnt="5">
        <dgm:presLayoutVars>
          <dgm:bulletEnabled/>
        </dgm:presLayoutVars>
      </dgm:prSet>
      <dgm:spPr/>
    </dgm:pt>
    <dgm:pt modelId="{5CD25ADE-7C2B-1640-845F-6732FE8BEC5A}" type="pres">
      <dgm:prSet presAssocID="{5731C14A-38E6-4166-B672-F9F4593E4C4E}" presName="sp" presStyleCnt="0"/>
      <dgm:spPr/>
    </dgm:pt>
    <dgm:pt modelId="{D122CDEA-FA9D-DA43-86C7-AD6F8E7F4E7C}" type="pres">
      <dgm:prSet presAssocID="{CF56CE45-59F9-46A8-96AB-F2E2A2D4F28D}" presName="linNode" presStyleCnt="0"/>
      <dgm:spPr/>
    </dgm:pt>
    <dgm:pt modelId="{1CCE340C-D41A-DF4A-996A-72063F508CF0}" type="pres">
      <dgm:prSet presAssocID="{CF56CE45-59F9-46A8-96AB-F2E2A2D4F28D}" presName="parentText" presStyleLbl="solidFgAcc1" presStyleIdx="4" presStyleCnt="5">
        <dgm:presLayoutVars>
          <dgm:chMax val="1"/>
          <dgm:bulletEnabled/>
        </dgm:presLayoutVars>
      </dgm:prSet>
      <dgm:spPr/>
    </dgm:pt>
    <dgm:pt modelId="{EC6654C0-3F9D-664D-9DDE-A6E2DC409AD9}" type="pres">
      <dgm:prSet presAssocID="{CF56CE45-59F9-46A8-96AB-F2E2A2D4F28D}" presName="descendantText" presStyleLbl="alignNode1" presStyleIdx="4" presStyleCnt="5">
        <dgm:presLayoutVars>
          <dgm:bulletEnabled/>
        </dgm:presLayoutVars>
      </dgm:prSet>
      <dgm:spPr/>
    </dgm:pt>
  </dgm:ptLst>
  <dgm:cxnLst>
    <dgm:cxn modelId="{53F0AE12-EEC2-C943-BFB4-FCD8F8FB375F}" type="presOf" srcId="{7725FEB3-2B86-410A-839C-26805385B4CF}" destId="{69F799D1-2FFC-8543-B66A-0DFD54F1B5DC}" srcOrd="0" destOrd="0" presId="urn:microsoft.com/office/officeart/2016/7/layout/VerticalHollowActionList"/>
    <dgm:cxn modelId="{07B2561D-2783-0B47-9F5C-D778D56564F3}" type="presOf" srcId="{CC5A6090-1F63-40E5-99B5-234EE497A7FA}" destId="{C2013C19-2350-3746-BE96-09894D4B8606}" srcOrd="0" destOrd="0" presId="urn:microsoft.com/office/officeart/2016/7/layout/VerticalHollowActionList"/>
    <dgm:cxn modelId="{071BD91F-89DF-A346-B252-728BCD0296C3}" type="presOf" srcId="{19B21062-A622-461C-98E3-F4B810B2B793}" destId="{3DDD3EB0-1815-1242-9E21-0F1FB9EBE1D3}" srcOrd="0" destOrd="0" presId="urn:microsoft.com/office/officeart/2016/7/layout/VerticalHollowActionList"/>
    <dgm:cxn modelId="{0967BD26-49A0-FB43-88E9-BBF334B09614}" type="presOf" srcId="{14B825FD-D2C1-488F-9560-2B447E86B953}" destId="{EDC6584B-13F1-3943-B058-1454BDDCC449}" srcOrd="0" destOrd="0" presId="urn:microsoft.com/office/officeart/2016/7/layout/VerticalHollowActionList"/>
    <dgm:cxn modelId="{4C090E40-1EDE-4E44-A33F-6F8643233A82}" srcId="{CF56CE45-59F9-46A8-96AB-F2E2A2D4F28D}" destId="{A63AAE1C-FE4E-460D-A72D-1DF0947DAD43}" srcOrd="0" destOrd="0" parTransId="{EFC880A3-16F3-4AAD-BA6F-D7DC42C48F7F}" sibTransId="{0593C338-1B20-4832-8DC1-25EA40AC6131}"/>
    <dgm:cxn modelId="{D1BC0D4C-E876-4B76-8336-977204B0C764}" srcId="{68872C67-0E36-44C6-A759-5A1C448C1BD0}" destId="{CF56CE45-59F9-46A8-96AB-F2E2A2D4F28D}" srcOrd="4" destOrd="0" parTransId="{3B321351-65FD-456A-94F1-E1C711E50DFC}" sibTransId="{474A20CF-0514-4B64-B6EB-6BC99445216B}"/>
    <dgm:cxn modelId="{72F26477-CEAC-4CBB-B5C8-A04BEA091816}" srcId="{68872C67-0E36-44C6-A759-5A1C448C1BD0}" destId="{88F741B1-B9CE-4215-B794-A4AAADD355EF}" srcOrd="3" destOrd="0" parTransId="{F3D266CE-32E4-460C-B139-3F6D50188A66}" sibTransId="{5731C14A-38E6-4166-B672-F9F4593E4C4E}"/>
    <dgm:cxn modelId="{881A8E7C-5D46-9B42-B326-E19F2DEB61EB}" type="presOf" srcId="{711C93E3-B523-49D8-8071-44A10EA783B1}" destId="{A3F24594-392D-8B4F-AE1D-6420DEB0A837}" srcOrd="0" destOrd="0" presId="urn:microsoft.com/office/officeart/2016/7/layout/VerticalHollowActionList"/>
    <dgm:cxn modelId="{EFAA8A7D-ABE7-5448-82F4-2EEDA9C85605}" type="presOf" srcId="{7F636162-0F59-42ED-A625-E5CAD19D2EC0}" destId="{17B0205C-D9E4-6A4D-9A69-2401DF0D5164}" srcOrd="0" destOrd="0" presId="urn:microsoft.com/office/officeart/2016/7/layout/VerticalHollowActionList"/>
    <dgm:cxn modelId="{371DEE8D-6660-9F4A-A4CC-840A4B9C7524}" type="presOf" srcId="{88F741B1-B9CE-4215-B794-A4AAADD355EF}" destId="{E504D0A7-57D9-A741-8348-CD99D3129083}" srcOrd="0" destOrd="0" presId="urn:microsoft.com/office/officeart/2016/7/layout/VerticalHollowActionList"/>
    <dgm:cxn modelId="{52B5FF91-729C-4221-8000-471EDD0460F4}" srcId="{68872C67-0E36-44C6-A759-5A1C448C1BD0}" destId="{7F636162-0F59-42ED-A625-E5CAD19D2EC0}" srcOrd="2" destOrd="0" parTransId="{EFFA04DD-98AA-42C1-97C6-FCD743FD163C}" sibTransId="{57E01AAD-758C-40AC-8D8C-6C4F8D69196D}"/>
    <dgm:cxn modelId="{32C50699-E29D-B945-B764-4BD027C17313}" type="presOf" srcId="{A63AAE1C-FE4E-460D-A72D-1DF0947DAD43}" destId="{EC6654C0-3F9D-664D-9DDE-A6E2DC409AD9}" srcOrd="0" destOrd="0" presId="urn:microsoft.com/office/officeart/2016/7/layout/VerticalHollowActionList"/>
    <dgm:cxn modelId="{76F01799-5371-6641-BD74-CB7EAFE3028E}" type="presOf" srcId="{CF56CE45-59F9-46A8-96AB-F2E2A2D4F28D}" destId="{1CCE340C-D41A-DF4A-996A-72063F508CF0}" srcOrd="0" destOrd="0" presId="urn:microsoft.com/office/officeart/2016/7/layout/VerticalHollowActionList"/>
    <dgm:cxn modelId="{F14862A1-8490-4EFF-B506-7225CEE302F6}" srcId="{88F741B1-B9CE-4215-B794-A4AAADD355EF}" destId="{CC5A6090-1F63-40E5-99B5-234EE497A7FA}" srcOrd="0" destOrd="0" parTransId="{C3C5F84F-7694-4A48-AF8C-9E9730C70DBF}" sibTransId="{05003592-580F-459D-9539-8708923B24E3}"/>
    <dgm:cxn modelId="{876085A4-BC9B-4A14-8DAF-4E21691F38B0}" srcId="{A63AAE1C-FE4E-460D-A72D-1DF0947DAD43}" destId="{B22D4B48-A725-4A04-96FE-83D64CB3E56D}" srcOrd="0" destOrd="0" parTransId="{DBD25DD3-DBA4-4925-B510-16E2C2968899}" sibTransId="{7FFA2AFD-CBFA-4088-B09D-29353C23EE2E}"/>
    <dgm:cxn modelId="{4BB306AE-9FBB-874A-96DE-98589683866B}" type="presOf" srcId="{68872C67-0E36-44C6-A759-5A1C448C1BD0}" destId="{F8EFBE19-EA3D-9E4C-AE67-7D836A76CE83}" srcOrd="0" destOrd="0" presId="urn:microsoft.com/office/officeart/2016/7/layout/VerticalHollowActionList"/>
    <dgm:cxn modelId="{00875CAE-E21D-415F-BFA5-28F1D2FF6E9A}" srcId="{68872C67-0E36-44C6-A759-5A1C448C1BD0}" destId="{14B825FD-D2C1-488F-9560-2B447E86B953}" srcOrd="0" destOrd="0" parTransId="{FA4F8610-4E41-4C00-BD63-B8A18BA49853}" sibTransId="{2E02CA24-16C4-4D2D-96BC-B112BB732635}"/>
    <dgm:cxn modelId="{359BD3B3-C7D7-4510-9152-1E487D3444CA}" srcId="{14B825FD-D2C1-488F-9560-2B447E86B953}" destId="{540B61CE-329B-4E71-A469-F9DF9D41A46B}" srcOrd="0" destOrd="0" parTransId="{62E685BD-1D4B-428A-AD63-B68428C38168}" sibTransId="{E7139C18-0065-4485-9FE9-555AD41F3C81}"/>
    <dgm:cxn modelId="{04C7D7B8-3EAD-46AF-81E6-315CB1F367B8}" srcId="{711C93E3-B523-49D8-8071-44A10EA783B1}" destId="{19B21062-A622-461C-98E3-F4B810B2B793}" srcOrd="0" destOrd="0" parTransId="{41CAC3FE-EA8A-4C13-A842-3AF7E6E27800}" sibTransId="{1DE66055-0D39-4926-8A9E-6434CCE9D6A0}"/>
    <dgm:cxn modelId="{26D6AEBF-A2E5-4767-BA15-5406FF96261D}" srcId="{68872C67-0E36-44C6-A759-5A1C448C1BD0}" destId="{711C93E3-B523-49D8-8071-44A10EA783B1}" srcOrd="1" destOrd="0" parTransId="{0EF02A7B-32FD-4789-A186-221EBE814BE6}" sibTransId="{7B6C9AE7-A7C9-4C3C-AA26-57A2915DB7EA}"/>
    <dgm:cxn modelId="{93FB91D1-55CA-644B-8397-0DAC7811E0D8}" type="presOf" srcId="{540B61CE-329B-4E71-A469-F9DF9D41A46B}" destId="{FD9A1DCC-5DF6-9A4A-A2DD-5D20DBC0EFE3}" srcOrd="0" destOrd="0" presId="urn:microsoft.com/office/officeart/2016/7/layout/VerticalHollowActionList"/>
    <dgm:cxn modelId="{9FC22CD8-7C93-4416-BCA9-4C8E1343BC29}" srcId="{7F636162-0F59-42ED-A625-E5CAD19D2EC0}" destId="{7725FEB3-2B86-410A-839C-26805385B4CF}" srcOrd="0" destOrd="0" parTransId="{FAFD955A-CF50-43B7-B50E-A08E6F901567}" sibTransId="{5CF45591-E269-4C6E-A3D3-BC872034FEF6}"/>
    <dgm:cxn modelId="{27589DF5-D14F-DD4D-BC00-27BB241124AA}" type="presOf" srcId="{B22D4B48-A725-4A04-96FE-83D64CB3E56D}" destId="{EC6654C0-3F9D-664D-9DDE-A6E2DC409AD9}" srcOrd="0" destOrd="1" presId="urn:microsoft.com/office/officeart/2016/7/layout/VerticalHollowActionList"/>
    <dgm:cxn modelId="{24B61AD7-BD53-0241-A1C9-280A8D3EE236}" type="presParOf" srcId="{F8EFBE19-EA3D-9E4C-AE67-7D836A76CE83}" destId="{6BF0C718-67FB-1F46-8E12-6C581E2C50F0}" srcOrd="0" destOrd="0" presId="urn:microsoft.com/office/officeart/2016/7/layout/VerticalHollowActionList"/>
    <dgm:cxn modelId="{B4315D93-BBED-3C48-91F8-15FF4F2BEFF8}" type="presParOf" srcId="{6BF0C718-67FB-1F46-8E12-6C581E2C50F0}" destId="{EDC6584B-13F1-3943-B058-1454BDDCC449}" srcOrd="0" destOrd="0" presId="urn:microsoft.com/office/officeart/2016/7/layout/VerticalHollowActionList"/>
    <dgm:cxn modelId="{06FA7724-8F92-CB47-948D-72FACC71D92B}" type="presParOf" srcId="{6BF0C718-67FB-1F46-8E12-6C581E2C50F0}" destId="{FD9A1DCC-5DF6-9A4A-A2DD-5D20DBC0EFE3}" srcOrd="1" destOrd="0" presId="urn:microsoft.com/office/officeart/2016/7/layout/VerticalHollowActionList"/>
    <dgm:cxn modelId="{0BC0EBEB-5D15-624E-A9E1-F8D3A3EFBAFA}" type="presParOf" srcId="{F8EFBE19-EA3D-9E4C-AE67-7D836A76CE83}" destId="{CA92521E-08A9-3742-9D75-5A21E6198D1A}" srcOrd="1" destOrd="0" presId="urn:microsoft.com/office/officeart/2016/7/layout/VerticalHollowActionList"/>
    <dgm:cxn modelId="{9ED7B290-4ACA-1641-A927-D0C3B093362B}" type="presParOf" srcId="{F8EFBE19-EA3D-9E4C-AE67-7D836A76CE83}" destId="{B0229F3B-180E-3946-A331-30560E9CE7AB}" srcOrd="2" destOrd="0" presId="urn:microsoft.com/office/officeart/2016/7/layout/VerticalHollowActionList"/>
    <dgm:cxn modelId="{A2E43819-EBF2-9A4A-92E7-C3E9F1D0B10A}" type="presParOf" srcId="{B0229F3B-180E-3946-A331-30560E9CE7AB}" destId="{A3F24594-392D-8B4F-AE1D-6420DEB0A837}" srcOrd="0" destOrd="0" presId="urn:microsoft.com/office/officeart/2016/7/layout/VerticalHollowActionList"/>
    <dgm:cxn modelId="{06BA711B-C654-CD4F-B0F1-659E2CF11E8A}" type="presParOf" srcId="{B0229F3B-180E-3946-A331-30560E9CE7AB}" destId="{3DDD3EB0-1815-1242-9E21-0F1FB9EBE1D3}" srcOrd="1" destOrd="0" presId="urn:microsoft.com/office/officeart/2016/7/layout/VerticalHollowActionList"/>
    <dgm:cxn modelId="{DD41DA80-3464-7546-9D9A-233E0366A8DF}" type="presParOf" srcId="{F8EFBE19-EA3D-9E4C-AE67-7D836A76CE83}" destId="{D3DC503F-BCC5-7D47-AA7F-72D9DD881E64}" srcOrd="3" destOrd="0" presId="urn:microsoft.com/office/officeart/2016/7/layout/VerticalHollowActionList"/>
    <dgm:cxn modelId="{95B0A004-075A-4145-ABBF-A1ACAC13BE1A}" type="presParOf" srcId="{F8EFBE19-EA3D-9E4C-AE67-7D836A76CE83}" destId="{94BB6511-B871-414D-9A50-56F5A9D0DC52}" srcOrd="4" destOrd="0" presId="urn:microsoft.com/office/officeart/2016/7/layout/VerticalHollowActionList"/>
    <dgm:cxn modelId="{9E3A395D-E4A6-A045-A8E6-21B08AEA980B}" type="presParOf" srcId="{94BB6511-B871-414D-9A50-56F5A9D0DC52}" destId="{17B0205C-D9E4-6A4D-9A69-2401DF0D5164}" srcOrd="0" destOrd="0" presId="urn:microsoft.com/office/officeart/2016/7/layout/VerticalHollowActionList"/>
    <dgm:cxn modelId="{387AD0B3-8B38-5C48-B127-C17D77E44C64}" type="presParOf" srcId="{94BB6511-B871-414D-9A50-56F5A9D0DC52}" destId="{69F799D1-2FFC-8543-B66A-0DFD54F1B5DC}" srcOrd="1" destOrd="0" presId="urn:microsoft.com/office/officeart/2016/7/layout/VerticalHollowActionList"/>
    <dgm:cxn modelId="{06AF137F-DE8C-A844-AFA0-312021A34329}" type="presParOf" srcId="{F8EFBE19-EA3D-9E4C-AE67-7D836A76CE83}" destId="{50C54DE8-5518-DF4B-97A0-49E43E395AFD}" srcOrd="5" destOrd="0" presId="urn:microsoft.com/office/officeart/2016/7/layout/VerticalHollowActionList"/>
    <dgm:cxn modelId="{3E862F95-CD36-2E43-B2B4-3FCEA2680111}" type="presParOf" srcId="{F8EFBE19-EA3D-9E4C-AE67-7D836A76CE83}" destId="{8E89718B-7330-5448-91C3-D05CD1D2B05C}" srcOrd="6" destOrd="0" presId="urn:microsoft.com/office/officeart/2016/7/layout/VerticalHollowActionList"/>
    <dgm:cxn modelId="{338E1E06-5379-4246-AE18-ECD6FF229399}" type="presParOf" srcId="{8E89718B-7330-5448-91C3-D05CD1D2B05C}" destId="{E504D0A7-57D9-A741-8348-CD99D3129083}" srcOrd="0" destOrd="0" presId="urn:microsoft.com/office/officeart/2016/7/layout/VerticalHollowActionList"/>
    <dgm:cxn modelId="{351CEE3A-C664-394C-934A-CA79308B3D0E}" type="presParOf" srcId="{8E89718B-7330-5448-91C3-D05CD1D2B05C}" destId="{C2013C19-2350-3746-BE96-09894D4B8606}" srcOrd="1" destOrd="0" presId="urn:microsoft.com/office/officeart/2016/7/layout/VerticalHollowActionList"/>
    <dgm:cxn modelId="{8386764C-4A1C-474C-96F8-48F4DAA00874}" type="presParOf" srcId="{F8EFBE19-EA3D-9E4C-AE67-7D836A76CE83}" destId="{5CD25ADE-7C2B-1640-845F-6732FE8BEC5A}" srcOrd="7" destOrd="0" presId="urn:microsoft.com/office/officeart/2016/7/layout/VerticalHollowActionList"/>
    <dgm:cxn modelId="{50BA1AFF-23EF-324E-AB84-F72997DA5809}" type="presParOf" srcId="{F8EFBE19-EA3D-9E4C-AE67-7D836A76CE83}" destId="{D122CDEA-FA9D-DA43-86C7-AD6F8E7F4E7C}" srcOrd="8" destOrd="0" presId="urn:microsoft.com/office/officeart/2016/7/layout/VerticalHollowActionList"/>
    <dgm:cxn modelId="{689BD696-6A88-B84A-9443-567B5615E65C}" type="presParOf" srcId="{D122CDEA-FA9D-DA43-86C7-AD6F8E7F4E7C}" destId="{1CCE340C-D41A-DF4A-996A-72063F508CF0}" srcOrd="0" destOrd="0" presId="urn:microsoft.com/office/officeart/2016/7/layout/VerticalHollowActionList"/>
    <dgm:cxn modelId="{7E5077DB-FB23-A843-8441-52466E56F97E}" type="presParOf" srcId="{D122CDEA-FA9D-DA43-86C7-AD6F8E7F4E7C}" destId="{EC6654C0-3F9D-664D-9DDE-A6E2DC409AD9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AF010C1-C719-4276-ADF1-5809CE8CFCC6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EFC1851-66A3-40AB-8D6E-FFABF98F09AD}">
      <dgm:prSet/>
      <dgm:spPr/>
      <dgm:t>
        <a:bodyPr/>
        <a:lstStyle/>
        <a:p>
          <a:r>
            <a:rPr lang="en-US" dirty="0"/>
            <a:t>Find a Funder</a:t>
          </a:r>
        </a:p>
      </dgm:t>
    </dgm:pt>
    <dgm:pt modelId="{05535979-2FA8-4664-AB0F-640444D7AAA1}" type="parTrans" cxnId="{2BEE0477-FAF8-43EC-AF0E-E3F43D0DD223}">
      <dgm:prSet/>
      <dgm:spPr/>
      <dgm:t>
        <a:bodyPr/>
        <a:lstStyle/>
        <a:p>
          <a:endParaRPr lang="en-US"/>
        </a:p>
      </dgm:t>
    </dgm:pt>
    <dgm:pt modelId="{35162C66-302E-402D-A322-7644BDF99B59}" type="sibTrans" cxnId="{2BEE0477-FAF8-43EC-AF0E-E3F43D0DD223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83D60D8A-A2BA-4D7B-994F-ED4CF9451745}">
      <dgm:prSet/>
      <dgm:spPr/>
      <dgm:t>
        <a:bodyPr/>
        <a:lstStyle/>
        <a:p>
          <a:r>
            <a:rPr lang="en-US" dirty="0"/>
            <a:t>Define the Need</a:t>
          </a:r>
        </a:p>
      </dgm:t>
    </dgm:pt>
    <dgm:pt modelId="{2557A476-C19F-4C5A-8753-39C4DA2AA176}" type="parTrans" cxnId="{3ED46E94-F73F-4D7D-8547-123DC622AEBF}">
      <dgm:prSet/>
      <dgm:spPr/>
      <dgm:t>
        <a:bodyPr/>
        <a:lstStyle/>
        <a:p>
          <a:endParaRPr lang="en-US"/>
        </a:p>
      </dgm:t>
    </dgm:pt>
    <dgm:pt modelId="{83D73224-91C8-44E9-B368-6FE9FC4BD31B}" type="sibTrans" cxnId="{3ED46E94-F73F-4D7D-8547-123DC622AEBF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5B58E5B0-0B9E-4EA1-BDED-9ED1C9C97D72}">
      <dgm:prSet/>
      <dgm:spPr/>
      <dgm:t>
        <a:bodyPr/>
        <a:lstStyle/>
        <a:p>
          <a:r>
            <a:rPr lang="en-US" dirty="0"/>
            <a:t>Move from Problem to Solution</a:t>
          </a:r>
        </a:p>
      </dgm:t>
    </dgm:pt>
    <dgm:pt modelId="{8F22DAE9-B0FA-4BBA-9A87-A4192A89793D}" type="parTrans" cxnId="{57FCDB96-339C-440E-AC7C-00F051395695}">
      <dgm:prSet/>
      <dgm:spPr/>
      <dgm:t>
        <a:bodyPr/>
        <a:lstStyle/>
        <a:p>
          <a:endParaRPr lang="en-US"/>
        </a:p>
      </dgm:t>
    </dgm:pt>
    <dgm:pt modelId="{6FE74630-B6FC-429C-B7E6-75C081DDE44D}" type="sibTrans" cxnId="{57FCDB96-339C-440E-AC7C-00F051395695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A796023A-468A-774F-992E-8426C999A145}" type="pres">
      <dgm:prSet presAssocID="{3AF010C1-C719-4276-ADF1-5809CE8CFCC6}" presName="Name0" presStyleCnt="0">
        <dgm:presLayoutVars>
          <dgm:animLvl val="lvl"/>
          <dgm:resizeHandles val="exact"/>
        </dgm:presLayoutVars>
      </dgm:prSet>
      <dgm:spPr/>
    </dgm:pt>
    <dgm:pt modelId="{62375CEA-ECCA-E845-9D10-A6CF15C9C7AF}" type="pres">
      <dgm:prSet presAssocID="{AEFC1851-66A3-40AB-8D6E-FFABF98F09AD}" presName="compositeNode" presStyleCnt="0">
        <dgm:presLayoutVars>
          <dgm:bulletEnabled val="1"/>
        </dgm:presLayoutVars>
      </dgm:prSet>
      <dgm:spPr/>
    </dgm:pt>
    <dgm:pt modelId="{F8F5662A-7E7F-BB4C-B248-5E557FE415F5}" type="pres">
      <dgm:prSet presAssocID="{AEFC1851-66A3-40AB-8D6E-FFABF98F09AD}" presName="bgRect" presStyleLbl="bgAccFollowNode1" presStyleIdx="0" presStyleCnt="3"/>
      <dgm:spPr/>
    </dgm:pt>
    <dgm:pt modelId="{1970E30F-31F3-BF4D-A06D-8B342BAA5EED}" type="pres">
      <dgm:prSet presAssocID="{35162C66-302E-402D-A322-7644BDF99B59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76DA0165-9AC2-0C48-828C-DB7DFCE1E9FC}" type="pres">
      <dgm:prSet presAssocID="{AEFC1851-66A3-40AB-8D6E-FFABF98F09AD}" presName="bottomLine" presStyleLbl="alignNode1" presStyleIdx="1" presStyleCnt="6">
        <dgm:presLayoutVars/>
      </dgm:prSet>
      <dgm:spPr/>
    </dgm:pt>
    <dgm:pt modelId="{F8E52F67-93F9-434A-80F2-5C87E69A5BBF}" type="pres">
      <dgm:prSet presAssocID="{AEFC1851-66A3-40AB-8D6E-FFABF98F09AD}" presName="nodeText" presStyleLbl="bgAccFollowNode1" presStyleIdx="0" presStyleCnt="3">
        <dgm:presLayoutVars>
          <dgm:bulletEnabled val="1"/>
        </dgm:presLayoutVars>
      </dgm:prSet>
      <dgm:spPr/>
    </dgm:pt>
    <dgm:pt modelId="{75CCE949-D7EF-F149-8922-E00EA9228AE7}" type="pres">
      <dgm:prSet presAssocID="{35162C66-302E-402D-A322-7644BDF99B59}" presName="sibTrans" presStyleCnt="0"/>
      <dgm:spPr/>
    </dgm:pt>
    <dgm:pt modelId="{E57EFA22-E0EA-9041-8AFD-4E37562458DC}" type="pres">
      <dgm:prSet presAssocID="{83D60D8A-A2BA-4D7B-994F-ED4CF9451745}" presName="compositeNode" presStyleCnt="0">
        <dgm:presLayoutVars>
          <dgm:bulletEnabled val="1"/>
        </dgm:presLayoutVars>
      </dgm:prSet>
      <dgm:spPr/>
    </dgm:pt>
    <dgm:pt modelId="{D9638AC7-E73B-E247-9E4E-F32D0640C221}" type="pres">
      <dgm:prSet presAssocID="{83D60D8A-A2BA-4D7B-994F-ED4CF9451745}" presName="bgRect" presStyleLbl="bgAccFollowNode1" presStyleIdx="1" presStyleCnt="3"/>
      <dgm:spPr/>
    </dgm:pt>
    <dgm:pt modelId="{CDF70C24-BFFC-0E43-83CD-0274459D7385}" type="pres">
      <dgm:prSet presAssocID="{83D73224-91C8-44E9-B368-6FE9FC4BD31B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53394073-7862-0D47-A55E-894B367CD083}" type="pres">
      <dgm:prSet presAssocID="{83D60D8A-A2BA-4D7B-994F-ED4CF9451745}" presName="bottomLine" presStyleLbl="alignNode1" presStyleIdx="3" presStyleCnt="6">
        <dgm:presLayoutVars/>
      </dgm:prSet>
      <dgm:spPr/>
    </dgm:pt>
    <dgm:pt modelId="{DFEC9B01-B3C9-D349-BBBE-E781456C61E7}" type="pres">
      <dgm:prSet presAssocID="{83D60D8A-A2BA-4D7B-994F-ED4CF9451745}" presName="nodeText" presStyleLbl="bgAccFollowNode1" presStyleIdx="1" presStyleCnt="3">
        <dgm:presLayoutVars>
          <dgm:bulletEnabled val="1"/>
        </dgm:presLayoutVars>
      </dgm:prSet>
      <dgm:spPr/>
    </dgm:pt>
    <dgm:pt modelId="{0B6CC5A6-DA0D-034D-8328-2E535F357043}" type="pres">
      <dgm:prSet presAssocID="{83D73224-91C8-44E9-B368-6FE9FC4BD31B}" presName="sibTrans" presStyleCnt="0"/>
      <dgm:spPr/>
    </dgm:pt>
    <dgm:pt modelId="{89826AFC-D803-C742-B87F-9DAACA09743E}" type="pres">
      <dgm:prSet presAssocID="{5B58E5B0-0B9E-4EA1-BDED-9ED1C9C97D72}" presName="compositeNode" presStyleCnt="0">
        <dgm:presLayoutVars>
          <dgm:bulletEnabled val="1"/>
        </dgm:presLayoutVars>
      </dgm:prSet>
      <dgm:spPr/>
    </dgm:pt>
    <dgm:pt modelId="{4F916AA8-4918-FF4C-8027-833BE0197203}" type="pres">
      <dgm:prSet presAssocID="{5B58E5B0-0B9E-4EA1-BDED-9ED1C9C97D72}" presName="bgRect" presStyleLbl="bgAccFollowNode1" presStyleIdx="2" presStyleCnt="3"/>
      <dgm:spPr/>
    </dgm:pt>
    <dgm:pt modelId="{C526CEA1-9947-774D-9146-362B28C383F5}" type="pres">
      <dgm:prSet presAssocID="{6FE74630-B6FC-429C-B7E6-75C081DDE44D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BBA59FAC-3D18-B14E-85B2-C026810618D4}" type="pres">
      <dgm:prSet presAssocID="{5B58E5B0-0B9E-4EA1-BDED-9ED1C9C97D72}" presName="bottomLine" presStyleLbl="alignNode1" presStyleIdx="5" presStyleCnt="6">
        <dgm:presLayoutVars/>
      </dgm:prSet>
      <dgm:spPr/>
    </dgm:pt>
    <dgm:pt modelId="{D4CED97E-6122-2749-AA2C-39A196F9730F}" type="pres">
      <dgm:prSet presAssocID="{5B58E5B0-0B9E-4EA1-BDED-9ED1C9C97D72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A40B120B-8724-3D46-A88C-C79F3903E445}" type="presOf" srcId="{83D60D8A-A2BA-4D7B-994F-ED4CF9451745}" destId="{D9638AC7-E73B-E247-9E4E-F32D0640C221}" srcOrd="0" destOrd="0" presId="urn:microsoft.com/office/officeart/2016/7/layout/BasicLinearProcessNumbered"/>
    <dgm:cxn modelId="{9BE30D23-B2D2-594D-86E2-A09E0D4A52E3}" type="presOf" srcId="{83D73224-91C8-44E9-B368-6FE9FC4BD31B}" destId="{CDF70C24-BFFC-0E43-83CD-0274459D7385}" srcOrd="0" destOrd="0" presId="urn:microsoft.com/office/officeart/2016/7/layout/BasicLinearProcessNumbered"/>
    <dgm:cxn modelId="{9E2CDB2C-4F39-D548-9AEF-8FD4B9CF9308}" type="presOf" srcId="{5B58E5B0-0B9E-4EA1-BDED-9ED1C9C97D72}" destId="{D4CED97E-6122-2749-AA2C-39A196F9730F}" srcOrd="1" destOrd="0" presId="urn:microsoft.com/office/officeart/2016/7/layout/BasicLinearProcessNumbered"/>
    <dgm:cxn modelId="{11D47651-2A5E-F240-A7AF-38D2CC102DCB}" type="presOf" srcId="{35162C66-302E-402D-A322-7644BDF99B59}" destId="{1970E30F-31F3-BF4D-A06D-8B342BAA5EED}" srcOrd="0" destOrd="0" presId="urn:microsoft.com/office/officeart/2016/7/layout/BasicLinearProcessNumbered"/>
    <dgm:cxn modelId="{33A83C53-8CA2-AF44-9ED9-CD5CD504EFBC}" type="presOf" srcId="{3AF010C1-C719-4276-ADF1-5809CE8CFCC6}" destId="{A796023A-468A-774F-992E-8426C999A145}" srcOrd="0" destOrd="0" presId="urn:microsoft.com/office/officeart/2016/7/layout/BasicLinearProcessNumbered"/>
    <dgm:cxn modelId="{A30C2F5C-4A13-CE4F-84A3-1C3B474211F7}" type="presOf" srcId="{AEFC1851-66A3-40AB-8D6E-FFABF98F09AD}" destId="{F8F5662A-7E7F-BB4C-B248-5E557FE415F5}" srcOrd="0" destOrd="0" presId="urn:microsoft.com/office/officeart/2016/7/layout/BasicLinearProcessNumbered"/>
    <dgm:cxn modelId="{2BEE0477-FAF8-43EC-AF0E-E3F43D0DD223}" srcId="{3AF010C1-C719-4276-ADF1-5809CE8CFCC6}" destId="{AEFC1851-66A3-40AB-8D6E-FFABF98F09AD}" srcOrd="0" destOrd="0" parTransId="{05535979-2FA8-4664-AB0F-640444D7AAA1}" sibTransId="{35162C66-302E-402D-A322-7644BDF99B59}"/>
    <dgm:cxn modelId="{1440BE81-D90C-374C-BBA8-A6BC70C0A6DD}" type="presOf" srcId="{6FE74630-B6FC-429C-B7E6-75C081DDE44D}" destId="{C526CEA1-9947-774D-9146-362B28C383F5}" srcOrd="0" destOrd="0" presId="urn:microsoft.com/office/officeart/2016/7/layout/BasicLinearProcessNumbered"/>
    <dgm:cxn modelId="{3ED46E94-F73F-4D7D-8547-123DC622AEBF}" srcId="{3AF010C1-C719-4276-ADF1-5809CE8CFCC6}" destId="{83D60D8A-A2BA-4D7B-994F-ED4CF9451745}" srcOrd="1" destOrd="0" parTransId="{2557A476-C19F-4C5A-8753-39C4DA2AA176}" sibTransId="{83D73224-91C8-44E9-B368-6FE9FC4BD31B}"/>
    <dgm:cxn modelId="{57FCDB96-339C-440E-AC7C-00F051395695}" srcId="{3AF010C1-C719-4276-ADF1-5809CE8CFCC6}" destId="{5B58E5B0-0B9E-4EA1-BDED-9ED1C9C97D72}" srcOrd="2" destOrd="0" parTransId="{8F22DAE9-B0FA-4BBA-9A87-A4192A89793D}" sibTransId="{6FE74630-B6FC-429C-B7E6-75C081DDE44D}"/>
    <dgm:cxn modelId="{5CF0FE9B-9B0D-124D-8A2B-6392595B66EF}" type="presOf" srcId="{AEFC1851-66A3-40AB-8D6E-FFABF98F09AD}" destId="{F8E52F67-93F9-434A-80F2-5C87E69A5BBF}" srcOrd="1" destOrd="0" presId="urn:microsoft.com/office/officeart/2016/7/layout/BasicLinearProcessNumbered"/>
    <dgm:cxn modelId="{2009AFD8-17EC-5D4E-A161-2DD0C60CEED7}" type="presOf" srcId="{5B58E5B0-0B9E-4EA1-BDED-9ED1C9C97D72}" destId="{4F916AA8-4918-FF4C-8027-833BE0197203}" srcOrd="0" destOrd="0" presId="urn:microsoft.com/office/officeart/2016/7/layout/BasicLinearProcessNumbered"/>
    <dgm:cxn modelId="{C1D2DEDA-1B76-3347-B415-3CAAF6A6A910}" type="presOf" srcId="{83D60D8A-A2BA-4D7B-994F-ED4CF9451745}" destId="{DFEC9B01-B3C9-D349-BBBE-E781456C61E7}" srcOrd="1" destOrd="0" presId="urn:microsoft.com/office/officeart/2016/7/layout/BasicLinearProcessNumbered"/>
    <dgm:cxn modelId="{9185A509-7F4C-5F40-B667-5A97FFE4B40D}" type="presParOf" srcId="{A796023A-468A-774F-992E-8426C999A145}" destId="{62375CEA-ECCA-E845-9D10-A6CF15C9C7AF}" srcOrd="0" destOrd="0" presId="urn:microsoft.com/office/officeart/2016/7/layout/BasicLinearProcessNumbered"/>
    <dgm:cxn modelId="{BD601D45-D566-6E42-BBB8-D350B81DC713}" type="presParOf" srcId="{62375CEA-ECCA-E845-9D10-A6CF15C9C7AF}" destId="{F8F5662A-7E7F-BB4C-B248-5E557FE415F5}" srcOrd="0" destOrd="0" presId="urn:microsoft.com/office/officeart/2016/7/layout/BasicLinearProcessNumbered"/>
    <dgm:cxn modelId="{54F86676-0A66-A344-85C7-CA00AD4AC5BD}" type="presParOf" srcId="{62375CEA-ECCA-E845-9D10-A6CF15C9C7AF}" destId="{1970E30F-31F3-BF4D-A06D-8B342BAA5EED}" srcOrd="1" destOrd="0" presId="urn:microsoft.com/office/officeart/2016/7/layout/BasicLinearProcessNumbered"/>
    <dgm:cxn modelId="{704F0683-863B-2B4C-A5E8-73281FA6207C}" type="presParOf" srcId="{62375CEA-ECCA-E845-9D10-A6CF15C9C7AF}" destId="{76DA0165-9AC2-0C48-828C-DB7DFCE1E9FC}" srcOrd="2" destOrd="0" presId="urn:microsoft.com/office/officeart/2016/7/layout/BasicLinearProcessNumbered"/>
    <dgm:cxn modelId="{0D0EB44F-AED0-2D4A-B8F3-E12F562AFE69}" type="presParOf" srcId="{62375CEA-ECCA-E845-9D10-A6CF15C9C7AF}" destId="{F8E52F67-93F9-434A-80F2-5C87E69A5BBF}" srcOrd="3" destOrd="0" presId="urn:microsoft.com/office/officeart/2016/7/layout/BasicLinearProcessNumbered"/>
    <dgm:cxn modelId="{1C4DEA10-9C15-7744-AE8F-79F8B69F0C33}" type="presParOf" srcId="{A796023A-468A-774F-992E-8426C999A145}" destId="{75CCE949-D7EF-F149-8922-E00EA9228AE7}" srcOrd="1" destOrd="0" presId="urn:microsoft.com/office/officeart/2016/7/layout/BasicLinearProcessNumbered"/>
    <dgm:cxn modelId="{EF8B6C65-D5BD-2F41-87E7-44BF2AF8FAC6}" type="presParOf" srcId="{A796023A-468A-774F-992E-8426C999A145}" destId="{E57EFA22-E0EA-9041-8AFD-4E37562458DC}" srcOrd="2" destOrd="0" presId="urn:microsoft.com/office/officeart/2016/7/layout/BasicLinearProcessNumbered"/>
    <dgm:cxn modelId="{6A2E02C9-753C-1048-8861-6F5CA04FF89A}" type="presParOf" srcId="{E57EFA22-E0EA-9041-8AFD-4E37562458DC}" destId="{D9638AC7-E73B-E247-9E4E-F32D0640C221}" srcOrd="0" destOrd="0" presId="urn:microsoft.com/office/officeart/2016/7/layout/BasicLinearProcessNumbered"/>
    <dgm:cxn modelId="{6537627B-485C-974C-82A0-418D1040BE9E}" type="presParOf" srcId="{E57EFA22-E0EA-9041-8AFD-4E37562458DC}" destId="{CDF70C24-BFFC-0E43-83CD-0274459D7385}" srcOrd="1" destOrd="0" presId="urn:microsoft.com/office/officeart/2016/7/layout/BasicLinearProcessNumbered"/>
    <dgm:cxn modelId="{E2462140-9324-834B-812F-694F0E806093}" type="presParOf" srcId="{E57EFA22-E0EA-9041-8AFD-4E37562458DC}" destId="{53394073-7862-0D47-A55E-894B367CD083}" srcOrd="2" destOrd="0" presId="urn:microsoft.com/office/officeart/2016/7/layout/BasicLinearProcessNumbered"/>
    <dgm:cxn modelId="{B35A62AB-7416-E547-B197-C6B1CED77D87}" type="presParOf" srcId="{E57EFA22-E0EA-9041-8AFD-4E37562458DC}" destId="{DFEC9B01-B3C9-D349-BBBE-E781456C61E7}" srcOrd="3" destOrd="0" presId="urn:microsoft.com/office/officeart/2016/7/layout/BasicLinearProcessNumbered"/>
    <dgm:cxn modelId="{251111AB-37C6-7744-90DF-D242AB019385}" type="presParOf" srcId="{A796023A-468A-774F-992E-8426C999A145}" destId="{0B6CC5A6-DA0D-034D-8328-2E535F357043}" srcOrd="3" destOrd="0" presId="urn:microsoft.com/office/officeart/2016/7/layout/BasicLinearProcessNumbered"/>
    <dgm:cxn modelId="{AA8A26C8-F2DA-814A-9318-F9D80E4C4CB0}" type="presParOf" srcId="{A796023A-468A-774F-992E-8426C999A145}" destId="{89826AFC-D803-C742-B87F-9DAACA09743E}" srcOrd="4" destOrd="0" presId="urn:microsoft.com/office/officeart/2016/7/layout/BasicLinearProcessNumbered"/>
    <dgm:cxn modelId="{0AAEA303-879C-F345-84C9-F4249F7DD2D0}" type="presParOf" srcId="{89826AFC-D803-C742-B87F-9DAACA09743E}" destId="{4F916AA8-4918-FF4C-8027-833BE0197203}" srcOrd="0" destOrd="0" presId="urn:microsoft.com/office/officeart/2016/7/layout/BasicLinearProcessNumbered"/>
    <dgm:cxn modelId="{6F9F88F6-F629-6E45-BBA6-00C815A2F6C9}" type="presParOf" srcId="{89826AFC-D803-C742-B87F-9DAACA09743E}" destId="{C526CEA1-9947-774D-9146-362B28C383F5}" srcOrd="1" destOrd="0" presId="urn:microsoft.com/office/officeart/2016/7/layout/BasicLinearProcessNumbered"/>
    <dgm:cxn modelId="{81F7891F-2F15-954A-BB20-6141B1134052}" type="presParOf" srcId="{89826AFC-D803-C742-B87F-9DAACA09743E}" destId="{BBA59FAC-3D18-B14E-85B2-C026810618D4}" srcOrd="2" destOrd="0" presId="urn:microsoft.com/office/officeart/2016/7/layout/BasicLinearProcessNumbered"/>
    <dgm:cxn modelId="{E42F9007-E137-0A41-9E16-D73237076795}" type="presParOf" srcId="{89826AFC-D803-C742-B87F-9DAACA09743E}" destId="{D4CED97E-6122-2749-AA2C-39A196F9730F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D7CC4-5004-2B44-A69C-640365858A82}">
      <dsp:nvSpPr>
        <dsp:cNvPr id="0" name=""/>
        <dsp:cNvSpPr/>
      </dsp:nvSpPr>
      <dsp:spPr>
        <a:xfrm>
          <a:off x="2016323" y="1877"/>
          <a:ext cx="1841365" cy="1841365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Grants are paid back</a:t>
          </a:r>
        </a:p>
      </dsp:txBody>
      <dsp:txXfrm>
        <a:off x="2476664" y="1877"/>
        <a:ext cx="920683" cy="1519126"/>
      </dsp:txXfrm>
    </dsp:sp>
    <dsp:sp modelId="{862D07E9-D488-B841-A494-B178D5C2E643}">
      <dsp:nvSpPr>
        <dsp:cNvPr id="0" name=""/>
        <dsp:cNvSpPr/>
      </dsp:nvSpPr>
      <dsp:spPr>
        <a:xfrm rot="3600000">
          <a:off x="3698389" y="973019"/>
          <a:ext cx="1841365" cy="1841365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-1385377"/>
            <a:satOff val="-2406"/>
            <a:lumOff val="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Grants solve  organizational money problems</a:t>
          </a:r>
        </a:p>
      </dsp:txBody>
      <dsp:txXfrm rot="-5400000">
        <a:off x="3999043" y="1352800"/>
        <a:ext cx="1519126" cy="920683"/>
      </dsp:txXfrm>
    </dsp:sp>
    <dsp:sp modelId="{FBAAFBA5-EBA9-054F-A5D1-2833529D623B}">
      <dsp:nvSpPr>
        <dsp:cNvPr id="0" name=""/>
        <dsp:cNvSpPr/>
      </dsp:nvSpPr>
      <dsp:spPr>
        <a:xfrm rot="7200000">
          <a:off x="3698389" y="2915301"/>
          <a:ext cx="1841365" cy="1841365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-2770754"/>
            <a:satOff val="-4813"/>
            <a:lumOff val="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If you write a proposal, the grant gets funded</a:t>
          </a:r>
        </a:p>
      </dsp:txBody>
      <dsp:txXfrm rot="-5400000">
        <a:off x="3999043" y="3456201"/>
        <a:ext cx="1519126" cy="920683"/>
      </dsp:txXfrm>
    </dsp:sp>
    <dsp:sp modelId="{3F46B4AC-9BC9-0941-9C72-28A37243F7BE}">
      <dsp:nvSpPr>
        <dsp:cNvPr id="0" name=""/>
        <dsp:cNvSpPr/>
      </dsp:nvSpPr>
      <dsp:spPr>
        <a:xfrm rot="10800000">
          <a:off x="2016323" y="3886442"/>
          <a:ext cx="1841365" cy="1841365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-4156132"/>
            <a:satOff val="-7219"/>
            <a:lumOff val="4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Tough times mean less funding is available</a:t>
          </a:r>
        </a:p>
      </dsp:txBody>
      <dsp:txXfrm rot="10800000">
        <a:off x="2476664" y="4208681"/>
        <a:ext cx="920683" cy="1519126"/>
      </dsp:txXfrm>
    </dsp:sp>
    <dsp:sp modelId="{BA31A622-ECF9-2B4D-87CD-FEB7DEF4ABC7}">
      <dsp:nvSpPr>
        <dsp:cNvPr id="0" name=""/>
        <dsp:cNvSpPr/>
      </dsp:nvSpPr>
      <dsp:spPr>
        <a:xfrm rot="14400000">
          <a:off x="334257" y="2915301"/>
          <a:ext cx="1841365" cy="1841365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-5541508"/>
            <a:satOff val="-9626"/>
            <a:lumOff val="6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Foundations don’t pay for operations</a:t>
          </a:r>
        </a:p>
      </dsp:txBody>
      <dsp:txXfrm rot="5400000">
        <a:off x="355843" y="3456201"/>
        <a:ext cx="1519126" cy="920683"/>
      </dsp:txXfrm>
    </dsp:sp>
    <dsp:sp modelId="{49CE41D7-2E6C-9144-8540-0625B61DC268}">
      <dsp:nvSpPr>
        <dsp:cNvPr id="0" name=""/>
        <dsp:cNvSpPr/>
      </dsp:nvSpPr>
      <dsp:spPr>
        <a:xfrm rot="18000000">
          <a:off x="334257" y="973019"/>
          <a:ext cx="1841365" cy="1841365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-6926885"/>
            <a:satOff val="-12032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It’s too hard…too complicated…</a:t>
          </a:r>
        </a:p>
      </dsp:txBody>
      <dsp:txXfrm rot="5400000">
        <a:off x="355843" y="1352800"/>
        <a:ext cx="1519126" cy="9206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CC8067-8FFE-491D-B1BA-FFD6134FD838}">
      <dsp:nvSpPr>
        <dsp:cNvPr id="0" name=""/>
        <dsp:cNvSpPr/>
      </dsp:nvSpPr>
      <dsp:spPr>
        <a:xfrm>
          <a:off x="0" y="2378"/>
          <a:ext cx="6571413" cy="1205248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ABDB6-3C63-40F1-A87F-A94BD02114A3}">
      <dsp:nvSpPr>
        <dsp:cNvPr id="0" name=""/>
        <dsp:cNvSpPr/>
      </dsp:nvSpPr>
      <dsp:spPr>
        <a:xfrm>
          <a:off x="364587" y="273558"/>
          <a:ext cx="662886" cy="6628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3F03F-81CF-47C5-AAE9-3D866D690099}">
      <dsp:nvSpPr>
        <dsp:cNvPr id="0" name=""/>
        <dsp:cNvSpPr/>
      </dsp:nvSpPr>
      <dsp:spPr>
        <a:xfrm>
          <a:off x="1392061" y="2378"/>
          <a:ext cx="2957135" cy="1205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555" tIns="127555" rIns="127555" bIns="12755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Grab the funder’s interest</a:t>
          </a:r>
        </a:p>
      </dsp:txBody>
      <dsp:txXfrm>
        <a:off x="1392061" y="2378"/>
        <a:ext cx="2957135" cy="1205248"/>
      </dsp:txXfrm>
    </dsp:sp>
    <dsp:sp modelId="{8E44260D-B67B-7547-AF22-79DE05072BEF}">
      <dsp:nvSpPr>
        <dsp:cNvPr id="0" name=""/>
        <dsp:cNvSpPr/>
      </dsp:nvSpPr>
      <dsp:spPr>
        <a:xfrm>
          <a:off x="4349197" y="2378"/>
          <a:ext cx="2222215" cy="1205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555" tIns="127555" rIns="127555" bIns="127555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Tell a story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Focus on people or places not your organization</a:t>
          </a:r>
          <a:br>
            <a:rPr lang="en-US" sz="1200" kern="1200" dirty="0"/>
          </a:br>
          <a:r>
            <a:rPr lang="en-US" sz="1200" kern="1200" dirty="0"/>
            <a:t>“KISS” model</a:t>
          </a:r>
        </a:p>
      </dsp:txBody>
      <dsp:txXfrm>
        <a:off x="4349197" y="2378"/>
        <a:ext cx="2222215" cy="1205248"/>
      </dsp:txXfrm>
    </dsp:sp>
    <dsp:sp modelId="{59C61754-1860-48B0-964F-636E44113430}">
      <dsp:nvSpPr>
        <dsp:cNvPr id="0" name=""/>
        <dsp:cNvSpPr/>
      </dsp:nvSpPr>
      <dsp:spPr>
        <a:xfrm>
          <a:off x="0" y="1508938"/>
          <a:ext cx="6571413" cy="1205248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E1BA84-4915-4761-A27D-26F7B2A46395}">
      <dsp:nvSpPr>
        <dsp:cNvPr id="0" name=""/>
        <dsp:cNvSpPr/>
      </dsp:nvSpPr>
      <dsp:spPr>
        <a:xfrm>
          <a:off x="364587" y="1780119"/>
          <a:ext cx="662886" cy="6628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ADB24C-5EEE-4AAB-8FB2-D3A75D02F515}">
      <dsp:nvSpPr>
        <dsp:cNvPr id="0" name=""/>
        <dsp:cNvSpPr/>
      </dsp:nvSpPr>
      <dsp:spPr>
        <a:xfrm>
          <a:off x="1392061" y="1508938"/>
          <a:ext cx="2957135" cy="1205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555" tIns="127555" rIns="127555" bIns="12755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Evidence</a:t>
          </a:r>
        </a:p>
      </dsp:txBody>
      <dsp:txXfrm>
        <a:off x="1392061" y="1508938"/>
        <a:ext cx="2957135" cy="1205248"/>
      </dsp:txXfrm>
    </dsp:sp>
    <dsp:sp modelId="{0D4E6D7B-03A8-4155-8FC2-09D7A0B68B06}">
      <dsp:nvSpPr>
        <dsp:cNvPr id="0" name=""/>
        <dsp:cNvSpPr/>
      </dsp:nvSpPr>
      <dsp:spPr>
        <a:xfrm>
          <a:off x="4349197" y="1508938"/>
          <a:ext cx="2222215" cy="1205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555" tIns="127555" rIns="127555" bIns="127555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Quantitative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Qualitative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Expert opinion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Trends</a:t>
          </a:r>
        </a:p>
      </dsp:txBody>
      <dsp:txXfrm>
        <a:off x="4349197" y="1508938"/>
        <a:ext cx="2222215" cy="1205248"/>
      </dsp:txXfrm>
    </dsp:sp>
    <dsp:sp modelId="{A8346DAC-4904-4387-82C8-E25B750EA3FA}">
      <dsp:nvSpPr>
        <dsp:cNvPr id="0" name=""/>
        <dsp:cNvSpPr/>
      </dsp:nvSpPr>
      <dsp:spPr>
        <a:xfrm>
          <a:off x="0" y="3015499"/>
          <a:ext cx="6571413" cy="1205248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96DBB8-B6C6-4221-A6AA-C98779FC23AC}">
      <dsp:nvSpPr>
        <dsp:cNvPr id="0" name=""/>
        <dsp:cNvSpPr/>
      </dsp:nvSpPr>
      <dsp:spPr>
        <a:xfrm>
          <a:off x="364587" y="3286679"/>
          <a:ext cx="662886" cy="6628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8AF82-0806-4EB9-81C1-D7DFA405B830}">
      <dsp:nvSpPr>
        <dsp:cNvPr id="0" name=""/>
        <dsp:cNvSpPr/>
      </dsp:nvSpPr>
      <dsp:spPr>
        <a:xfrm>
          <a:off x="1392061" y="3015499"/>
          <a:ext cx="2957135" cy="1205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555" tIns="127555" rIns="127555" bIns="12755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Relationship to organizational mission</a:t>
          </a:r>
        </a:p>
      </dsp:txBody>
      <dsp:txXfrm>
        <a:off x="1392061" y="3015499"/>
        <a:ext cx="2957135" cy="1205248"/>
      </dsp:txXfrm>
    </dsp:sp>
    <dsp:sp modelId="{A0BC2276-4959-1942-995F-FEABCA818D5B}">
      <dsp:nvSpPr>
        <dsp:cNvPr id="0" name=""/>
        <dsp:cNvSpPr/>
      </dsp:nvSpPr>
      <dsp:spPr>
        <a:xfrm>
          <a:off x="4349197" y="3015499"/>
          <a:ext cx="2222215" cy="1205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555" tIns="127555" rIns="127555" bIns="127555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Direct connection to ability to respond to the need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Easy to understand</a:t>
          </a:r>
        </a:p>
      </dsp:txBody>
      <dsp:txXfrm>
        <a:off x="4349197" y="3015499"/>
        <a:ext cx="2222215" cy="1205248"/>
      </dsp:txXfrm>
    </dsp:sp>
    <dsp:sp modelId="{AC9014D0-D69A-46A9-94B0-5CA5877E720F}">
      <dsp:nvSpPr>
        <dsp:cNvPr id="0" name=""/>
        <dsp:cNvSpPr/>
      </dsp:nvSpPr>
      <dsp:spPr>
        <a:xfrm>
          <a:off x="0" y="4522059"/>
          <a:ext cx="6571413" cy="1205248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09D038-066B-4EB9-8C35-0BFE5CEB5AAF}">
      <dsp:nvSpPr>
        <dsp:cNvPr id="0" name=""/>
        <dsp:cNvSpPr/>
      </dsp:nvSpPr>
      <dsp:spPr>
        <a:xfrm>
          <a:off x="364587" y="4793240"/>
          <a:ext cx="662886" cy="662886"/>
        </a:xfrm>
        <a:prstGeom prst="mathMultiply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9F67B-122A-4368-B647-9CCFA217AA7E}">
      <dsp:nvSpPr>
        <dsp:cNvPr id="0" name=""/>
        <dsp:cNvSpPr/>
      </dsp:nvSpPr>
      <dsp:spPr>
        <a:xfrm>
          <a:off x="1392061" y="4522059"/>
          <a:ext cx="2957135" cy="1205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555" tIns="127555" rIns="127555" bIns="12755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AVOID CIRCULAR REASONING</a:t>
          </a:r>
        </a:p>
      </dsp:txBody>
      <dsp:txXfrm>
        <a:off x="1392061" y="4522059"/>
        <a:ext cx="2957135" cy="1205248"/>
      </dsp:txXfrm>
    </dsp:sp>
    <dsp:sp modelId="{09626A61-6253-594B-9BC3-97F2B5569CC5}">
      <dsp:nvSpPr>
        <dsp:cNvPr id="0" name=""/>
        <dsp:cNvSpPr/>
      </dsp:nvSpPr>
      <dsp:spPr>
        <a:xfrm>
          <a:off x="4349197" y="4522059"/>
          <a:ext cx="2222215" cy="1205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555" tIns="127555" rIns="127555" bIns="127555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"The problem is we have no senior center and building a senior center will address the problem." </a:t>
          </a:r>
        </a:p>
      </dsp:txBody>
      <dsp:txXfrm>
        <a:off x="4349197" y="4522059"/>
        <a:ext cx="2222215" cy="12052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FF98DE-A0B0-4F40-96AB-547C9C509187}">
      <dsp:nvSpPr>
        <dsp:cNvPr id="0" name=""/>
        <dsp:cNvSpPr/>
      </dsp:nvSpPr>
      <dsp:spPr>
        <a:xfrm>
          <a:off x="664575" y="690688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DEB35-525A-4534-B3CE-DE191EB963B9}">
      <dsp:nvSpPr>
        <dsp:cNvPr id="0" name=""/>
        <dsp:cNvSpPr/>
      </dsp:nvSpPr>
      <dsp:spPr>
        <a:xfrm>
          <a:off x="664575" y="2341318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kern="1200" dirty="0"/>
            <a:t>The “So what” Question</a:t>
          </a:r>
        </a:p>
      </dsp:txBody>
      <dsp:txXfrm>
        <a:off x="664575" y="2341318"/>
        <a:ext cx="4320000" cy="648000"/>
      </dsp:txXfrm>
    </dsp:sp>
    <dsp:sp modelId="{157F11C0-069F-4DDA-BDFE-BA2EF6F71DE0}">
      <dsp:nvSpPr>
        <dsp:cNvPr id="0" name=""/>
        <dsp:cNvSpPr/>
      </dsp:nvSpPr>
      <dsp:spPr>
        <a:xfrm>
          <a:off x="664575" y="3053797"/>
          <a:ext cx="4320000" cy="860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Why should they fund “this”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Why is your organization the one to do the work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664575" y="3053797"/>
        <a:ext cx="4320000" cy="860851"/>
      </dsp:txXfrm>
    </dsp:sp>
    <dsp:sp modelId="{2B61C0D6-CBCC-4350-9604-35DD766EEFF2}">
      <dsp:nvSpPr>
        <dsp:cNvPr id="0" name=""/>
        <dsp:cNvSpPr/>
      </dsp:nvSpPr>
      <dsp:spPr>
        <a:xfrm>
          <a:off x="5740575" y="690688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CA68C-27E2-4FFB-BF6D-5D54DBFFEA66}">
      <dsp:nvSpPr>
        <dsp:cNvPr id="0" name=""/>
        <dsp:cNvSpPr/>
      </dsp:nvSpPr>
      <dsp:spPr>
        <a:xfrm>
          <a:off x="5740575" y="2341318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kern="1200"/>
            <a:t>Convince the reviewer that you know what you’re talking about</a:t>
          </a:r>
        </a:p>
      </dsp:txBody>
      <dsp:txXfrm>
        <a:off x="5740575" y="2341318"/>
        <a:ext cx="4320000" cy="648000"/>
      </dsp:txXfrm>
    </dsp:sp>
    <dsp:sp modelId="{F5A36B5C-E3E8-478A-B8CF-9F798255DF80}">
      <dsp:nvSpPr>
        <dsp:cNvPr id="0" name=""/>
        <dsp:cNvSpPr/>
      </dsp:nvSpPr>
      <dsp:spPr>
        <a:xfrm>
          <a:off x="5740575" y="3053797"/>
          <a:ext cx="4320000" cy="860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Organizational mission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Capacity to do the work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Credibility in the field</a:t>
          </a:r>
        </a:p>
      </dsp:txBody>
      <dsp:txXfrm>
        <a:off x="5740575" y="3053797"/>
        <a:ext cx="4320000" cy="86085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5662A-7E7F-BB4C-B248-5E557FE415F5}">
      <dsp:nvSpPr>
        <dsp:cNvPr id="0" name=""/>
        <dsp:cNvSpPr/>
      </dsp:nvSpPr>
      <dsp:spPr>
        <a:xfrm>
          <a:off x="0" y="1427346"/>
          <a:ext cx="2053566" cy="287499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04" tIns="330200" rIns="160104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Find a Funder</a:t>
          </a:r>
        </a:p>
      </dsp:txBody>
      <dsp:txXfrm>
        <a:off x="0" y="2519843"/>
        <a:ext cx="2053566" cy="1724995"/>
      </dsp:txXfrm>
    </dsp:sp>
    <dsp:sp modelId="{1970E30F-31F3-BF4D-A06D-8B342BAA5EED}">
      <dsp:nvSpPr>
        <dsp:cNvPr id="0" name=""/>
        <dsp:cNvSpPr/>
      </dsp:nvSpPr>
      <dsp:spPr>
        <a:xfrm>
          <a:off x="595534" y="1714845"/>
          <a:ext cx="862497" cy="86249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44" tIns="12700" rIns="67244" bIns="1270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1</a:t>
          </a:r>
        </a:p>
      </dsp:txBody>
      <dsp:txXfrm>
        <a:off x="721844" y="1841155"/>
        <a:ext cx="609877" cy="609877"/>
      </dsp:txXfrm>
    </dsp:sp>
    <dsp:sp modelId="{76DA0165-9AC2-0C48-828C-DB7DFCE1E9FC}">
      <dsp:nvSpPr>
        <dsp:cNvPr id="0" name=""/>
        <dsp:cNvSpPr/>
      </dsp:nvSpPr>
      <dsp:spPr>
        <a:xfrm>
          <a:off x="0" y="4302267"/>
          <a:ext cx="2053566" cy="72"/>
        </a:xfrm>
        <a:prstGeom prst="rect">
          <a:avLst/>
        </a:prstGeom>
        <a:solidFill>
          <a:schemeClr val="accent5">
            <a:hueOff val="-1385377"/>
            <a:satOff val="-2406"/>
            <a:lumOff val="157"/>
            <a:alphaOff val="0"/>
          </a:schemeClr>
        </a:solidFill>
        <a:ln w="12700" cap="flat" cmpd="sng" algn="ctr">
          <a:solidFill>
            <a:schemeClr val="accent5">
              <a:hueOff val="-1385377"/>
              <a:satOff val="-2406"/>
              <a:lumOff val="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638AC7-E73B-E247-9E4E-F32D0640C221}">
      <dsp:nvSpPr>
        <dsp:cNvPr id="0" name=""/>
        <dsp:cNvSpPr/>
      </dsp:nvSpPr>
      <dsp:spPr>
        <a:xfrm>
          <a:off x="2258923" y="1427346"/>
          <a:ext cx="2053566" cy="2874993"/>
        </a:xfrm>
        <a:prstGeom prst="rect">
          <a:avLst/>
        </a:prstGeom>
        <a:solidFill>
          <a:schemeClr val="accent5">
            <a:tint val="40000"/>
            <a:alpha val="90000"/>
            <a:hueOff val="-3545098"/>
            <a:satOff val="-7636"/>
            <a:lumOff val="-29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545098"/>
              <a:satOff val="-7636"/>
              <a:lumOff val="-2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04" tIns="330200" rIns="160104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Define the Need</a:t>
          </a:r>
        </a:p>
      </dsp:txBody>
      <dsp:txXfrm>
        <a:off x="2258923" y="2519843"/>
        <a:ext cx="2053566" cy="1724995"/>
      </dsp:txXfrm>
    </dsp:sp>
    <dsp:sp modelId="{CDF70C24-BFFC-0E43-83CD-0274459D7385}">
      <dsp:nvSpPr>
        <dsp:cNvPr id="0" name=""/>
        <dsp:cNvSpPr/>
      </dsp:nvSpPr>
      <dsp:spPr>
        <a:xfrm>
          <a:off x="2854457" y="1714845"/>
          <a:ext cx="862497" cy="862497"/>
        </a:xfrm>
        <a:prstGeom prst="ellipse">
          <a:avLst/>
        </a:prstGeom>
        <a:solidFill>
          <a:schemeClr val="accent5">
            <a:hueOff val="-2770754"/>
            <a:satOff val="-4813"/>
            <a:lumOff val="314"/>
            <a:alphaOff val="0"/>
          </a:schemeClr>
        </a:solidFill>
        <a:ln w="12700" cap="flat" cmpd="sng" algn="ctr">
          <a:solidFill>
            <a:schemeClr val="accent5">
              <a:hueOff val="-2770754"/>
              <a:satOff val="-4813"/>
              <a:lumOff val="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44" tIns="12700" rIns="67244" bIns="1270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2</a:t>
          </a:r>
          <a:endParaRPr lang="en-US" sz="4200" kern="1200" dirty="0"/>
        </a:p>
      </dsp:txBody>
      <dsp:txXfrm>
        <a:off x="2980767" y="1841155"/>
        <a:ext cx="609877" cy="609877"/>
      </dsp:txXfrm>
    </dsp:sp>
    <dsp:sp modelId="{53394073-7862-0D47-A55E-894B367CD083}">
      <dsp:nvSpPr>
        <dsp:cNvPr id="0" name=""/>
        <dsp:cNvSpPr/>
      </dsp:nvSpPr>
      <dsp:spPr>
        <a:xfrm>
          <a:off x="2258923" y="4302267"/>
          <a:ext cx="2053566" cy="72"/>
        </a:xfrm>
        <a:prstGeom prst="rect">
          <a:avLst/>
        </a:prstGeom>
        <a:solidFill>
          <a:schemeClr val="accent5">
            <a:hueOff val="-4156132"/>
            <a:satOff val="-7219"/>
            <a:lumOff val="470"/>
            <a:alphaOff val="0"/>
          </a:schemeClr>
        </a:solidFill>
        <a:ln w="12700" cap="flat" cmpd="sng" algn="ctr">
          <a:solidFill>
            <a:schemeClr val="accent5">
              <a:hueOff val="-4156132"/>
              <a:satOff val="-7219"/>
              <a:lumOff val="4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916AA8-4918-FF4C-8027-833BE0197203}">
      <dsp:nvSpPr>
        <dsp:cNvPr id="0" name=""/>
        <dsp:cNvSpPr/>
      </dsp:nvSpPr>
      <dsp:spPr>
        <a:xfrm>
          <a:off x="4517846" y="1427346"/>
          <a:ext cx="2053566" cy="2874993"/>
        </a:xfrm>
        <a:prstGeom prst="rect">
          <a:avLst/>
        </a:prstGeom>
        <a:solidFill>
          <a:schemeClr val="accent5">
            <a:tint val="40000"/>
            <a:alpha val="90000"/>
            <a:hueOff val="-7090195"/>
            <a:satOff val="-15273"/>
            <a:lumOff val="-58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090195"/>
              <a:satOff val="-15273"/>
              <a:lumOff val="-5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04" tIns="330200" rIns="160104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Move from Problem to Solution</a:t>
          </a:r>
        </a:p>
      </dsp:txBody>
      <dsp:txXfrm>
        <a:off x="4517846" y="2519843"/>
        <a:ext cx="2053566" cy="1724995"/>
      </dsp:txXfrm>
    </dsp:sp>
    <dsp:sp modelId="{C526CEA1-9947-774D-9146-362B28C383F5}">
      <dsp:nvSpPr>
        <dsp:cNvPr id="0" name=""/>
        <dsp:cNvSpPr/>
      </dsp:nvSpPr>
      <dsp:spPr>
        <a:xfrm>
          <a:off x="5113380" y="1714845"/>
          <a:ext cx="862497" cy="862497"/>
        </a:xfrm>
        <a:prstGeom prst="ellipse">
          <a:avLst/>
        </a:prstGeom>
        <a:solidFill>
          <a:schemeClr val="accent5">
            <a:hueOff val="-5541508"/>
            <a:satOff val="-9626"/>
            <a:lumOff val="627"/>
            <a:alphaOff val="0"/>
          </a:schemeClr>
        </a:solidFill>
        <a:ln w="12700" cap="flat" cmpd="sng" algn="ctr">
          <a:solidFill>
            <a:schemeClr val="accent5">
              <a:hueOff val="-5541508"/>
              <a:satOff val="-9626"/>
              <a:lumOff val="6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44" tIns="12700" rIns="67244" bIns="1270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3</a:t>
          </a:r>
        </a:p>
      </dsp:txBody>
      <dsp:txXfrm>
        <a:off x="5239690" y="1841155"/>
        <a:ext cx="609877" cy="609877"/>
      </dsp:txXfrm>
    </dsp:sp>
    <dsp:sp modelId="{BBA59FAC-3D18-B14E-85B2-C026810618D4}">
      <dsp:nvSpPr>
        <dsp:cNvPr id="0" name=""/>
        <dsp:cNvSpPr/>
      </dsp:nvSpPr>
      <dsp:spPr>
        <a:xfrm>
          <a:off x="4517846" y="4302267"/>
          <a:ext cx="2053566" cy="72"/>
        </a:xfrm>
        <a:prstGeom prst="rect">
          <a:avLst/>
        </a:prstGeom>
        <a:solidFill>
          <a:schemeClr val="accent5">
            <a:hueOff val="-6926885"/>
            <a:satOff val="-12032"/>
            <a:lumOff val="784"/>
            <a:alphaOff val="0"/>
          </a:schemeClr>
        </a:solidFill>
        <a:ln w="12700" cap="flat" cmpd="sng" algn="ctr">
          <a:solidFill>
            <a:schemeClr val="accent5">
              <a:hueOff val="-6926885"/>
              <a:satOff val="-12032"/>
              <a:lumOff val="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ADF2A9-A50E-4674-BD8B-14FC7740AE78}">
      <dsp:nvSpPr>
        <dsp:cNvPr id="0" name=""/>
        <dsp:cNvSpPr/>
      </dsp:nvSpPr>
      <dsp:spPr>
        <a:xfrm>
          <a:off x="679050" y="578169"/>
          <a:ext cx="1887187" cy="1887187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FD22B8-4C6A-4916-AEDB-CAEB29118144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017E3E-5C8F-478F-A334-0AB11BB9FC39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Show familiarity with the issue but then focus on the proposed solution</a:t>
          </a:r>
        </a:p>
      </dsp:txBody>
      <dsp:txXfrm>
        <a:off x="75768" y="3053169"/>
        <a:ext cx="3093750" cy="720000"/>
      </dsp:txXfrm>
    </dsp:sp>
    <dsp:sp modelId="{4AA4C1E5-AE48-44C6-B991-E3E1C551B4E8}">
      <dsp:nvSpPr>
        <dsp:cNvPr id="0" name=""/>
        <dsp:cNvSpPr/>
      </dsp:nvSpPr>
      <dsp:spPr>
        <a:xfrm>
          <a:off x="4314206" y="578169"/>
          <a:ext cx="1887187" cy="1887187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E9DA56-EFCE-420B-8A2D-B992C6D9BCFD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F57431-AC88-4491-8F94-CD484D4EA826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Proposals are not dissertations on the issue or challenge that your organization is facing</a:t>
          </a:r>
        </a:p>
      </dsp:txBody>
      <dsp:txXfrm>
        <a:off x="3710925" y="3053169"/>
        <a:ext cx="3093750" cy="720000"/>
      </dsp:txXfrm>
    </dsp:sp>
    <dsp:sp modelId="{25B5E9A9-6037-4D16-B79B-8ABF77E22536}">
      <dsp:nvSpPr>
        <dsp:cNvPr id="0" name=""/>
        <dsp:cNvSpPr/>
      </dsp:nvSpPr>
      <dsp:spPr>
        <a:xfrm>
          <a:off x="7949362" y="578169"/>
          <a:ext cx="1887187" cy="1887187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549836-E991-4032-A42B-F2386A15B0BA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DFDB4E-F6F9-47D6-A84F-28A3D9A9EEFE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Grant proposals are a plan of action so be specific</a:t>
          </a:r>
        </a:p>
      </dsp:txBody>
      <dsp:txXfrm>
        <a:off x="7346081" y="3053169"/>
        <a:ext cx="3093750" cy="7200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CC8067-8FFE-491D-B1BA-FFD6134FD838}">
      <dsp:nvSpPr>
        <dsp:cNvPr id="0" name=""/>
        <dsp:cNvSpPr/>
      </dsp:nvSpPr>
      <dsp:spPr>
        <a:xfrm>
          <a:off x="-431680" y="33990"/>
          <a:ext cx="6571413" cy="950664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ABDB6-3C63-40F1-A87F-A94BD02114A3}">
      <dsp:nvSpPr>
        <dsp:cNvPr id="0" name=""/>
        <dsp:cNvSpPr/>
      </dsp:nvSpPr>
      <dsp:spPr>
        <a:xfrm>
          <a:off x="-144103" y="226747"/>
          <a:ext cx="522865" cy="5228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3F03F-81CF-47C5-AAE9-3D866D690099}">
      <dsp:nvSpPr>
        <dsp:cNvPr id="0" name=""/>
        <dsp:cNvSpPr/>
      </dsp:nvSpPr>
      <dsp:spPr>
        <a:xfrm>
          <a:off x="666337" y="12848"/>
          <a:ext cx="2957135" cy="95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12" tIns="100612" rIns="100612" bIns="10061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Specific</a:t>
          </a:r>
        </a:p>
      </dsp:txBody>
      <dsp:txXfrm>
        <a:off x="666337" y="12848"/>
        <a:ext cx="2957135" cy="950664"/>
      </dsp:txXfrm>
    </dsp:sp>
    <dsp:sp modelId="{8E44260D-B67B-7547-AF22-79DE05072BEF}">
      <dsp:nvSpPr>
        <dsp:cNvPr id="0" name=""/>
        <dsp:cNvSpPr/>
      </dsp:nvSpPr>
      <dsp:spPr>
        <a:xfrm>
          <a:off x="2311836" y="4"/>
          <a:ext cx="4245127" cy="95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12" tIns="100612" rIns="100612" bIns="100612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What problem are you solving? What is your specific hypothesis?.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Give detail about the issue and your  solution</a:t>
          </a:r>
        </a:p>
      </dsp:txBody>
      <dsp:txXfrm>
        <a:off x="2311836" y="4"/>
        <a:ext cx="4245127" cy="950664"/>
      </dsp:txXfrm>
    </dsp:sp>
    <dsp:sp modelId="{59C61754-1860-48B0-964F-636E44113430}">
      <dsp:nvSpPr>
        <dsp:cNvPr id="0" name=""/>
        <dsp:cNvSpPr/>
      </dsp:nvSpPr>
      <dsp:spPr>
        <a:xfrm>
          <a:off x="-431680" y="1201179"/>
          <a:ext cx="6571413" cy="950664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E1BA84-4915-4761-A27D-26F7B2A46395}">
      <dsp:nvSpPr>
        <dsp:cNvPr id="0" name=""/>
        <dsp:cNvSpPr/>
      </dsp:nvSpPr>
      <dsp:spPr>
        <a:xfrm>
          <a:off x="-144103" y="1415078"/>
          <a:ext cx="522865" cy="52286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ADB24C-5EEE-4AAB-8FB2-D3A75D02F515}">
      <dsp:nvSpPr>
        <dsp:cNvPr id="0" name=""/>
        <dsp:cNvSpPr/>
      </dsp:nvSpPr>
      <dsp:spPr>
        <a:xfrm>
          <a:off x="666337" y="1201179"/>
          <a:ext cx="2957135" cy="95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12" tIns="100612" rIns="100612" bIns="10061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Measurable</a:t>
          </a:r>
        </a:p>
      </dsp:txBody>
      <dsp:txXfrm>
        <a:off x="666337" y="1201179"/>
        <a:ext cx="2957135" cy="950664"/>
      </dsp:txXfrm>
    </dsp:sp>
    <dsp:sp modelId="{0D4E6D7B-03A8-4155-8FC2-09D7A0B68B06}">
      <dsp:nvSpPr>
        <dsp:cNvPr id="0" name=""/>
        <dsp:cNvSpPr/>
      </dsp:nvSpPr>
      <dsp:spPr>
        <a:xfrm>
          <a:off x="2680505" y="1229756"/>
          <a:ext cx="2514111" cy="95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12" tIns="100612" rIns="100612" bIns="10061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Quantitative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Qualitative</a:t>
          </a:r>
        </a:p>
      </dsp:txBody>
      <dsp:txXfrm>
        <a:off x="2680505" y="1229756"/>
        <a:ext cx="2514111" cy="950664"/>
      </dsp:txXfrm>
    </dsp:sp>
    <dsp:sp modelId="{A8346DAC-4904-4387-82C8-E25B750EA3FA}">
      <dsp:nvSpPr>
        <dsp:cNvPr id="0" name=""/>
        <dsp:cNvSpPr/>
      </dsp:nvSpPr>
      <dsp:spPr>
        <a:xfrm>
          <a:off x="-325617" y="2397467"/>
          <a:ext cx="6571413" cy="950664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96DBB8-B6C6-4221-A6AA-C98779FC23AC}">
      <dsp:nvSpPr>
        <dsp:cNvPr id="0" name=""/>
        <dsp:cNvSpPr/>
      </dsp:nvSpPr>
      <dsp:spPr>
        <a:xfrm>
          <a:off x="-144103" y="2603410"/>
          <a:ext cx="522865" cy="52286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8AF82-0806-4EB9-81C1-D7DFA405B830}">
      <dsp:nvSpPr>
        <dsp:cNvPr id="0" name=""/>
        <dsp:cNvSpPr/>
      </dsp:nvSpPr>
      <dsp:spPr>
        <a:xfrm>
          <a:off x="666337" y="2389510"/>
          <a:ext cx="2957135" cy="95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12" tIns="100612" rIns="100612" bIns="10061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Achievable</a:t>
          </a:r>
        </a:p>
      </dsp:txBody>
      <dsp:txXfrm>
        <a:off x="666337" y="2389510"/>
        <a:ext cx="2957135" cy="950664"/>
      </dsp:txXfrm>
    </dsp:sp>
    <dsp:sp modelId="{A0BC2276-4959-1942-995F-FEABCA818D5B}">
      <dsp:nvSpPr>
        <dsp:cNvPr id="0" name=""/>
        <dsp:cNvSpPr/>
      </dsp:nvSpPr>
      <dsp:spPr>
        <a:xfrm>
          <a:off x="2415468" y="2397467"/>
          <a:ext cx="3952434" cy="95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12" tIns="100612" rIns="100612" bIns="100612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You have the credentials to respond to the need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You have a reasonable plan to carry it out</a:t>
          </a:r>
        </a:p>
      </dsp:txBody>
      <dsp:txXfrm>
        <a:off x="2415468" y="2397467"/>
        <a:ext cx="3952434" cy="950664"/>
      </dsp:txXfrm>
    </dsp:sp>
    <dsp:sp modelId="{AC9014D0-D69A-46A9-94B0-5CA5877E720F}">
      <dsp:nvSpPr>
        <dsp:cNvPr id="0" name=""/>
        <dsp:cNvSpPr/>
      </dsp:nvSpPr>
      <dsp:spPr>
        <a:xfrm>
          <a:off x="-431680" y="3577841"/>
          <a:ext cx="6571413" cy="950664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09D038-066B-4EB9-8C35-0BFE5CEB5AAF}">
      <dsp:nvSpPr>
        <dsp:cNvPr id="0" name=""/>
        <dsp:cNvSpPr/>
      </dsp:nvSpPr>
      <dsp:spPr>
        <a:xfrm>
          <a:off x="-144103" y="3791741"/>
          <a:ext cx="522865" cy="522865"/>
        </a:xfrm>
        <a:prstGeom prst="mathMultiply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9F67B-122A-4368-B647-9CCFA217AA7E}">
      <dsp:nvSpPr>
        <dsp:cNvPr id="0" name=""/>
        <dsp:cNvSpPr/>
      </dsp:nvSpPr>
      <dsp:spPr>
        <a:xfrm>
          <a:off x="666337" y="3577841"/>
          <a:ext cx="2957135" cy="95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12" tIns="100612" rIns="100612" bIns="10061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Relevant</a:t>
          </a:r>
        </a:p>
      </dsp:txBody>
      <dsp:txXfrm>
        <a:off x="666337" y="3577841"/>
        <a:ext cx="2957135" cy="950664"/>
      </dsp:txXfrm>
    </dsp:sp>
    <dsp:sp modelId="{09626A61-6253-594B-9BC3-97F2B5569CC5}">
      <dsp:nvSpPr>
        <dsp:cNvPr id="0" name=""/>
        <dsp:cNvSpPr/>
      </dsp:nvSpPr>
      <dsp:spPr>
        <a:xfrm>
          <a:off x="2651920" y="3592130"/>
          <a:ext cx="2514111" cy="95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12" tIns="100612" rIns="100612" bIns="10061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Your plans directly address the specific problem</a:t>
          </a:r>
        </a:p>
      </dsp:txBody>
      <dsp:txXfrm>
        <a:off x="2651920" y="3592130"/>
        <a:ext cx="2514111" cy="950664"/>
      </dsp:txXfrm>
    </dsp:sp>
    <dsp:sp modelId="{EFEF6888-3786-AB4E-9664-F9001C0F0D1A}">
      <dsp:nvSpPr>
        <dsp:cNvPr id="0" name=""/>
        <dsp:cNvSpPr/>
      </dsp:nvSpPr>
      <dsp:spPr>
        <a:xfrm>
          <a:off x="-431680" y="4766172"/>
          <a:ext cx="6571413" cy="950664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51E921-A24C-F440-B59A-D69CACE6D1BE}">
      <dsp:nvSpPr>
        <dsp:cNvPr id="0" name=""/>
        <dsp:cNvSpPr/>
      </dsp:nvSpPr>
      <dsp:spPr>
        <a:xfrm>
          <a:off x="-144103" y="4980072"/>
          <a:ext cx="522865" cy="522865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21C44-DE0D-FC4B-A726-A987628CFF8D}">
      <dsp:nvSpPr>
        <dsp:cNvPr id="0" name=""/>
        <dsp:cNvSpPr/>
      </dsp:nvSpPr>
      <dsp:spPr>
        <a:xfrm>
          <a:off x="666337" y="4766172"/>
          <a:ext cx="2957135" cy="95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12" tIns="100612" rIns="100612" bIns="100612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Time-limited</a:t>
          </a:r>
        </a:p>
      </dsp:txBody>
      <dsp:txXfrm>
        <a:off x="666337" y="4766172"/>
        <a:ext cx="2957135" cy="950664"/>
      </dsp:txXfrm>
    </dsp:sp>
    <dsp:sp modelId="{255581E7-8CE2-914E-9E7F-D16C9F0E2D85}">
      <dsp:nvSpPr>
        <dsp:cNvPr id="0" name=""/>
        <dsp:cNvSpPr/>
      </dsp:nvSpPr>
      <dsp:spPr>
        <a:xfrm>
          <a:off x="2663510" y="4764718"/>
          <a:ext cx="2514111" cy="95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12" tIns="100612" rIns="100612" bIns="10061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You can complete the project within the specified time</a:t>
          </a:r>
        </a:p>
      </dsp:txBody>
      <dsp:txXfrm>
        <a:off x="2663510" y="4764718"/>
        <a:ext cx="2514111" cy="95066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E7AAA-B83D-429B-8D6D-3F8C413320B2}">
      <dsp:nvSpPr>
        <dsp:cNvPr id="0" name=""/>
        <dsp:cNvSpPr/>
      </dsp:nvSpPr>
      <dsp:spPr>
        <a:xfrm>
          <a:off x="8092" y="710404"/>
          <a:ext cx="812109" cy="812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D1A3D1-4E1E-4AF6-99ED-1838A96B7084}">
      <dsp:nvSpPr>
        <dsp:cNvPr id="0" name=""/>
        <dsp:cNvSpPr/>
      </dsp:nvSpPr>
      <dsp:spPr>
        <a:xfrm>
          <a:off x="8092" y="1648526"/>
          <a:ext cx="2320312" cy="1800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External funding is not easy to obtain, they can be very choosy!</a:t>
          </a:r>
        </a:p>
      </dsp:txBody>
      <dsp:txXfrm>
        <a:off x="8092" y="1648526"/>
        <a:ext cx="2320312" cy="1800821"/>
      </dsp:txXfrm>
    </dsp:sp>
    <dsp:sp modelId="{3EF5CDA2-4ED3-475E-87FA-0BD35E76BDFB}">
      <dsp:nvSpPr>
        <dsp:cNvPr id="0" name=""/>
        <dsp:cNvSpPr/>
      </dsp:nvSpPr>
      <dsp:spPr>
        <a:xfrm>
          <a:off x="8092" y="3507958"/>
          <a:ext cx="2320312" cy="132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909ACA-AA6A-45D3-B1E9-657C6C70A87C}">
      <dsp:nvSpPr>
        <dsp:cNvPr id="0" name=""/>
        <dsp:cNvSpPr/>
      </dsp:nvSpPr>
      <dsp:spPr>
        <a:xfrm>
          <a:off x="2734460" y="710404"/>
          <a:ext cx="812109" cy="8121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FDFFEC-E3A4-47C3-A469-6018DD9B6F1A}">
      <dsp:nvSpPr>
        <dsp:cNvPr id="0" name=""/>
        <dsp:cNvSpPr/>
      </dsp:nvSpPr>
      <dsp:spPr>
        <a:xfrm>
          <a:off x="2734460" y="1648526"/>
          <a:ext cx="2320312" cy="1800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Think about: </a:t>
          </a:r>
          <a:r>
            <a:rPr lang="en-US" sz="1400" kern="1200" dirty="0">
              <a:solidFill>
                <a:schemeClr val="bg2">
                  <a:lumMod val="25000"/>
                </a:schemeClr>
              </a:solidFill>
            </a:rPr>
            <a:t>Your sponsor’s priorities; what do they want?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br>
            <a:rPr lang="en-US" sz="1400" kern="1200" dirty="0"/>
          </a:br>
          <a:r>
            <a:rPr lang="en-US" sz="1400" kern="1200" dirty="0"/>
            <a:t>Not: </a:t>
          </a:r>
          <a:r>
            <a:rPr lang="en-US" sz="1400" kern="1200" dirty="0">
              <a:solidFill>
                <a:srgbClr val="FF0000"/>
              </a:solidFill>
            </a:rPr>
            <a:t>What do you want to deliver?</a:t>
          </a:r>
        </a:p>
      </dsp:txBody>
      <dsp:txXfrm>
        <a:off x="2734460" y="1648526"/>
        <a:ext cx="2320312" cy="1800821"/>
      </dsp:txXfrm>
    </dsp:sp>
    <dsp:sp modelId="{40405F1B-B29F-41DF-80AD-821254EF2D25}">
      <dsp:nvSpPr>
        <dsp:cNvPr id="0" name=""/>
        <dsp:cNvSpPr/>
      </dsp:nvSpPr>
      <dsp:spPr>
        <a:xfrm>
          <a:off x="2734460" y="3507958"/>
          <a:ext cx="2320312" cy="132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042558-C070-40B9-8F7E-570DEA71DDEF}">
      <dsp:nvSpPr>
        <dsp:cNvPr id="0" name=""/>
        <dsp:cNvSpPr/>
      </dsp:nvSpPr>
      <dsp:spPr>
        <a:xfrm>
          <a:off x="5460827" y="710404"/>
          <a:ext cx="812109" cy="8121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21B01B-19FD-4AC1-9F12-3860D0F47983}">
      <dsp:nvSpPr>
        <dsp:cNvPr id="0" name=""/>
        <dsp:cNvSpPr/>
      </dsp:nvSpPr>
      <dsp:spPr>
        <a:xfrm>
          <a:off x="5460827" y="1648526"/>
          <a:ext cx="2320312" cy="1800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Think about:	</a:t>
          </a:r>
          <a:r>
            <a:rPr lang="en-US" sz="1400" kern="1200" dirty="0">
              <a:solidFill>
                <a:schemeClr val="bg2">
                  <a:lumMod val="25000"/>
                </a:schemeClr>
              </a:solidFill>
            </a:rPr>
            <a:t>What language does the funder understand?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400" kern="1200" dirty="0">
            <a:solidFill>
              <a:schemeClr val="bg2">
                <a:lumMod val="25000"/>
              </a:schemeClr>
            </a:solidFill>
          </a:endParaRP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Not: </a:t>
          </a:r>
          <a:r>
            <a:rPr lang="en-US" sz="1400" kern="1200" dirty="0">
              <a:solidFill>
                <a:srgbClr val="FF0000"/>
              </a:solidFill>
            </a:rPr>
            <a:t>Specialty terms you are accustomed to using.</a:t>
          </a:r>
        </a:p>
      </dsp:txBody>
      <dsp:txXfrm>
        <a:off x="5460827" y="1648526"/>
        <a:ext cx="2320312" cy="1800821"/>
      </dsp:txXfrm>
    </dsp:sp>
    <dsp:sp modelId="{53F0895F-C644-4CAF-99C4-3DD0E9FA9975}">
      <dsp:nvSpPr>
        <dsp:cNvPr id="0" name=""/>
        <dsp:cNvSpPr/>
      </dsp:nvSpPr>
      <dsp:spPr>
        <a:xfrm>
          <a:off x="5460827" y="3507958"/>
          <a:ext cx="2320312" cy="132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5460827" y="3507958"/>
        <a:ext cx="2320312" cy="132975"/>
      </dsp:txXfrm>
    </dsp:sp>
    <dsp:sp modelId="{24655A75-E711-416A-9BCF-3061F24ECDB0}">
      <dsp:nvSpPr>
        <dsp:cNvPr id="0" name=""/>
        <dsp:cNvSpPr/>
      </dsp:nvSpPr>
      <dsp:spPr>
        <a:xfrm>
          <a:off x="8187194" y="710404"/>
          <a:ext cx="812109" cy="8121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033CBA-9585-4063-8861-5B15A4027B2E}">
      <dsp:nvSpPr>
        <dsp:cNvPr id="0" name=""/>
        <dsp:cNvSpPr/>
      </dsp:nvSpPr>
      <dsp:spPr>
        <a:xfrm>
          <a:off x="8187194" y="1648526"/>
          <a:ext cx="2320312" cy="1800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Think about: </a:t>
          </a:r>
          <a:r>
            <a:rPr lang="en-US" sz="1400" kern="1200" dirty="0">
              <a:solidFill>
                <a:schemeClr val="bg2">
                  <a:lumMod val="25000"/>
                </a:schemeClr>
              </a:solidFill>
            </a:rPr>
            <a:t>“selling” your idea, and giving the reader (i.e., review panel) a sense of excitement and “hope”.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Not: </a:t>
          </a:r>
          <a:r>
            <a:rPr lang="en-US" sz="1400" kern="1200" dirty="0">
              <a:solidFill>
                <a:srgbClr val="FF0000"/>
              </a:solidFill>
            </a:rPr>
            <a:t>It will be obvious that my project is fabulous and worth funding</a:t>
          </a:r>
        </a:p>
      </dsp:txBody>
      <dsp:txXfrm>
        <a:off x="8187194" y="1648526"/>
        <a:ext cx="2320312" cy="1800821"/>
      </dsp:txXfrm>
    </dsp:sp>
    <dsp:sp modelId="{AD6D22E2-B108-4C59-8B58-C63E35CA781C}">
      <dsp:nvSpPr>
        <dsp:cNvPr id="0" name=""/>
        <dsp:cNvSpPr/>
      </dsp:nvSpPr>
      <dsp:spPr>
        <a:xfrm>
          <a:off x="8187194" y="3507958"/>
          <a:ext cx="2320312" cy="132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8187194" y="3507958"/>
        <a:ext cx="2320312" cy="13297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BF676F-3333-B540-9BDC-E60130BA8B6A}">
      <dsp:nvSpPr>
        <dsp:cNvPr id="0" name=""/>
        <dsp:cNvSpPr/>
      </dsp:nvSpPr>
      <dsp:spPr>
        <a:xfrm>
          <a:off x="2600649" y="2225"/>
          <a:ext cx="1370113" cy="8905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Searching for grant sources</a:t>
          </a:r>
        </a:p>
      </dsp:txBody>
      <dsp:txXfrm>
        <a:off x="2644123" y="45699"/>
        <a:ext cx="1283165" cy="803626"/>
      </dsp:txXfrm>
    </dsp:sp>
    <dsp:sp modelId="{B2DD8E52-08C2-4243-8EDD-3C6538A26364}">
      <dsp:nvSpPr>
        <dsp:cNvPr id="0" name=""/>
        <dsp:cNvSpPr/>
      </dsp:nvSpPr>
      <dsp:spPr>
        <a:xfrm>
          <a:off x="742444" y="447512"/>
          <a:ext cx="5086523" cy="5086523"/>
        </a:xfrm>
        <a:custGeom>
          <a:avLst/>
          <a:gdLst/>
          <a:ahLst/>
          <a:cxnLst/>
          <a:rect l="0" t="0" r="0" b="0"/>
          <a:pathLst>
            <a:path>
              <a:moveTo>
                <a:pt x="3237400" y="96559"/>
              </a:moveTo>
              <a:arcTo wR="2543261" hR="2543261" stAng="17150330" swAng="1257263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36600E-E3A3-3747-BCE4-A2BFC3D11C65}">
      <dsp:nvSpPr>
        <dsp:cNvPr id="0" name=""/>
        <dsp:cNvSpPr/>
      </dsp:nvSpPr>
      <dsp:spPr>
        <a:xfrm>
          <a:off x="4589051" y="959789"/>
          <a:ext cx="1370113" cy="890574"/>
        </a:xfrm>
        <a:prstGeom prst="roundRect">
          <a:avLst/>
        </a:prstGeom>
        <a:solidFill>
          <a:schemeClr val="accent5">
            <a:hueOff val="-1154481"/>
            <a:satOff val="-2005"/>
            <a:lumOff val="1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Idea development and vetting</a:t>
          </a:r>
        </a:p>
      </dsp:txBody>
      <dsp:txXfrm>
        <a:off x="4632525" y="1003263"/>
        <a:ext cx="1283165" cy="803626"/>
      </dsp:txXfrm>
    </dsp:sp>
    <dsp:sp modelId="{10BA2410-7C3C-F14B-9A74-9DC480E7D881}">
      <dsp:nvSpPr>
        <dsp:cNvPr id="0" name=""/>
        <dsp:cNvSpPr/>
      </dsp:nvSpPr>
      <dsp:spPr>
        <a:xfrm>
          <a:off x="742444" y="447512"/>
          <a:ext cx="5086523" cy="5086523"/>
        </a:xfrm>
        <a:custGeom>
          <a:avLst/>
          <a:gdLst/>
          <a:ahLst/>
          <a:cxnLst/>
          <a:rect l="0" t="0" r="0" b="0"/>
          <a:pathLst>
            <a:path>
              <a:moveTo>
                <a:pt x="4822257" y="1414387"/>
              </a:moveTo>
              <a:arcTo wR="2543261" hR="2543261" stAng="20018941" swAng="1726769"/>
            </a:path>
          </a:pathLst>
        </a:custGeom>
        <a:noFill/>
        <a:ln w="6350" cap="flat" cmpd="sng" algn="ctr">
          <a:solidFill>
            <a:schemeClr val="accent5">
              <a:hueOff val="-1154481"/>
              <a:satOff val="-2005"/>
              <a:lumOff val="13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B7C972-9A1F-3542-9D85-F7E8E48BBE98}">
      <dsp:nvSpPr>
        <dsp:cNvPr id="0" name=""/>
        <dsp:cNvSpPr/>
      </dsp:nvSpPr>
      <dsp:spPr>
        <a:xfrm>
          <a:off x="5080146" y="3111415"/>
          <a:ext cx="1370113" cy="890574"/>
        </a:xfrm>
        <a:prstGeom prst="roundRect">
          <a:avLst/>
        </a:prstGeom>
        <a:solidFill>
          <a:schemeClr val="accent5">
            <a:hueOff val="-2308962"/>
            <a:satOff val="-4011"/>
            <a:lumOff val="2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Proposal Development</a:t>
          </a:r>
        </a:p>
      </dsp:txBody>
      <dsp:txXfrm>
        <a:off x="5123620" y="3154889"/>
        <a:ext cx="1283165" cy="803626"/>
      </dsp:txXfrm>
    </dsp:sp>
    <dsp:sp modelId="{C0D920F2-7ECE-C749-BFCE-428923B0DEDF}">
      <dsp:nvSpPr>
        <dsp:cNvPr id="0" name=""/>
        <dsp:cNvSpPr/>
      </dsp:nvSpPr>
      <dsp:spPr>
        <a:xfrm>
          <a:off x="742444" y="447512"/>
          <a:ext cx="5086523" cy="5086523"/>
        </a:xfrm>
        <a:custGeom>
          <a:avLst/>
          <a:gdLst/>
          <a:ahLst/>
          <a:cxnLst/>
          <a:rect l="0" t="0" r="0" b="0"/>
          <a:pathLst>
            <a:path>
              <a:moveTo>
                <a:pt x="4872776" y="3563819"/>
              </a:moveTo>
              <a:arcTo wR="2543261" hR="2543261" stAng="1419490" swAng="1359280"/>
            </a:path>
          </a:pathLst>
        </a:custGeom>
        <a:noFill/>
        <a:ln w="6350" cap="flat" cmpd="sng" algn="ctr">
          <a:solidFill>
            <a:schemeClr val="accent5">
              <a:hueOff val="-2308962"/>
              <a:satOff val="-4011"/>
              <a:lumOff val="2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12AF6D-7BA2-A044-B5B6-D5A9A90A3BD0}">
      <dsp:nvSpPr>
        <dsp:cNvPr id="0" name=""/>
        <dsp:cNvSpPr/>
      </dsp:nvSpPr>
      <dsp:spPr>
        <a:xfrm>
          <a:off x="3704129" y="4836886"/>
          <a:ext cx="1370113" cy="890574"/>
        </a:xfrm>
        <a:prstGeom prst="roundRect">
          <a:avLst/>
        </a:prstGeom>
        <a:solidFill>
          <a:schemeClr val="accent5">
            <a:hueOff val="-3463443"/>
            <a:satOff val="-6016"/>
            <a:lumOff val="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Proposal writing, reviewing and vetting and rewriting</a:t>
          </a:r>
        </a:p>
      </dsp:txBody>
      <dsp:txXfrm>
        <a:off x="3747603" y="4880360"/>
        <a:ext cx="1283165" cy="803626"/>
      </dsp:txXfrm>
    </dsp:sp>
    <dsp:sp modelId="{88BC29D1-F0DA-D04E-9383-F84D81DCEC94}">
      <dsp:nvSpPr>
        <dsp:cNvPr id="0" name=""/>
        <dsp:cNvSpPr/>
      </dsp:nvSpPr>
      <dsp:spPr>
        <a:xfrm>
          <a:off x="742444" y="447512"/>
          <a:ext cx="5086523" cy="5086523"/>
        </a:xfrm>
        <a:custGeom>
          <a:avLst/>
          <a:gdLst/>
          <a:ahLst/>
          <a:cxnLst/>
          <a:rect l="0" t="0" r="0" b="0"/>
          <a:pathLst>
            <a:path>
              <a:moveTo>
                <a:pt x="2953427" y="5053230"/>
              </a:moveTo>
              <a:arcTo wR="2543261" hR="2543261" stAng="4843143" swAng="1113714"/>
            </a:path>
          </a:pathLst>
        </a:custGeom>
        <a:noFill/>
        <a:ln w="6350" cap="flat" cmpd="sng" algn="ctr">
          <a:solidFill>
            <a:schemeClr val="accent5">
              <a:hueOff val="-3463443"/>
              <a:satOff val="-6016"/>
              <a:lumOff val="39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C77F44-EDD8-9F4F-96D8-860E36AFB49E}">
      <dsp:nvSpPr>
        <dsp:cNvPr id="0" name=""/>
        <dsp:cNvSpPr/>
      </dsp:nvSpPr>
      <dsp:spPr>
        <a:xfrm>
          <a:off x="1497169" y="4836886"/>
          <a:ext cx="1370113" cy="890574"/>
        </a:xfrm>
        <a:prstGeom prst="roundRect">
          <a:avLst/>
        </a:prstGeom>
        <a:solidFill>
          <a:schemeClr val="accent5">
            <a:hueOff val="-4617924"/>
            <a:satOff val="-8021"/>
            <a:lumOff val="5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Proposal Submission</a:t>
          </a:r>
        </a:p>
      </dsp:txBody>
      <dsp:txXfrm>
        <a:off x="1540643" y="4880360"/>
        <a:ext cx="1283165" cy="803626"/>
      </dsp:txXfrm>
    </dsp:sp>
    <dsp:sp modelId="{D567F3AC-FF9A-DF4E-91E6-ED73C013D210}">
      <dsp:nvSpPr>
        <dsp:cNvPr id="0" name=""/>
        <dsp:cNvSpPr/>
      </dsp:nvSpPr>
      <dsp:spPr>
        <a:xfrm>
          <a:off x="742444" y="447512"/>
          <a:ext cx="5086523" cy="5086523"/>
        </a:xfrm>
        <a:custGeom>
          <a:avLst/>
          <a:gdLst/>
          <a:ahLst/>
          <a:cxnLst/>
          <a:rect l="0" t="0" r="0" b="0"/>
          <a:pathLst>
            <a:path>
              <a:moveTo>
                <a:pt x="786579" y="4382350"/>
              </a:moveTo>
              <a:arcTo wR="2543261" hR="2543261" stAng="8021229" swAng="1359280"/>
            </a:path>
          </a:pathLst>
        </a:custGeom>
        <a:noFill/>
        <a:ln w="6350" cap="flat" cmpd="sng" algn="ctr">
          <a:solidFill>
            <a:schemeClr val="accent5">
              <a:hueOff val="-4617924"/>
              <a:satOff val="-8021"/>
              <a:lumOff val="52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5CF35D-F705-8141-AA76-B129DEB73D1F}">
      <dsp:nvSpPr>
        <dsp:cNvPr id="0" name=""/>
        <dsp:cNvSpPr/>
      </dsp:nvSpPr>
      <dsp:spPr>
        <a:xfrm>
          <a:off x="121152" y="3111415"/>
          <a:ext cx="1370113" cy="890574"/>
        </a:xfrm>
        <a:prstGeom prst="roundRect">
          <a:avLst/>
        </a:prstGeom>
        <a:solidFill>
          <a:schemeClr val="accent5">
            <a:hueOff val="-5772404"/>
            <a:satOff val="-10027"/>
            <a:lumOff val="6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Proposal Review</a:t>
          </a:r>
        </a:p>
      </dsp:txBody>
      <dsp:txXfrm>
        <a:off x="164626" y="3154889"/>
        <a:ext cx="1283165" cy="803626"/>
      </dsp:txXfrm>
    </dsp:sp>
    <dsp:sp modelId="{AC6AC9CC-21CA-E44F-97F0-F8E3CBC44822}">
      <dsp:nvSpPr>
        <dsp:cNvPr id="0" name=""/>
        <dsp:cNvSpPr/>
      </dsp:nvSpPr>
      <dsp:spPr>
        <a:xfrm>
          <a:off x="742444" y="447512"/>
          <a:ext cx="5086523" cy="5086523"/>
        </a:xfrm>
        <a:custGeom>
          <a:avLst/>
          <a:gdLst/>
          <a:ahLst/>
          <a:cxnLst/>
          <a:rect l="0" t="0" r="0" b="0"/>
          <a:pathLst>
            <a:path>
              <a:moveTo>
                <a:pt x="2284" y="2651026"/>
              </a:moveTo>
              <a:arcTo wR="2543261" hR="2543261" stAng="10654290" swAng="1726769"/>
            </a:path>
          </a:pathLst>
        </a:custGeom>
        <a:noFill/>
        <a:ln w="6350" cap="flat" cmpd="sng" algn="ctr">
          <a:solidFill>
            <a:schemeClr val="accent5">
              <a:hueOff val="-5772404"/>
              <a:satOff val="-10027"/>
              <a:lumOff val="6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2F26D9-58C3-2241-BE1C-83087A2E37F6}">
      <dsp:nvSpPr>
        <dsp:cNvPr id="0" name=""/>
        <dsp:cNvSpPr/>
      </dsp:nvSpPr>
      <dsp:spPr>
        <a:xfrm>
          <a:off x="612247" y="959789"/>
          <a:ext cx="1370113" cy="890574"/>
        </a:xfrm>
        <a:prstGeom prst="roundRect">
          <a:avLst/>
        </a:prstGeom>
        <a:solidFill>
          <a:schemeClr val="accent5">
            <a:hueOff val="-6926885"/>
            <a:satOff val="-12032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Award Management or Proposal Resubmission</a:t>
          </a:r>
        </a:p>
      </dsp:txBody>
      <dsp:txXfrm>
        <a:off x="655721" y="1003263"/>
        <a:ext cx="1283165" cy="803626"/>
      </dsp:txXfrm>
    </dsp:sp>
    <dsp:sp modelId="{DA59A751-0885-A54C-A73F-ADAF17CD9D3D}">
      <dsp:nvSpPr>
        <dsp:cNvPr id="0" name=""/>
        <dsp:cNvSpPr/>
      </dsp:nvSpPr>
      <dsp:spPr>
        <a:xfrm>
          <a:off x="742444" y="447512"/>
          <a:ext cx="5086523" cy="5086523"/>
        </a:xfrm>
        <a:custGeom>
          <a:avLst/>
          <a:gdLst/>
          <a:ahLst/>
          <a:cxnLst/>
          <a:rect l="0" t="0" r="0" b="0"/>
          <a:pathLst>
            <a:path>
              <a:moveTo>
                <a:pt x="1020028" y="506612"/>
              </a:moveTo>
              <a:arcTo wR="2543261" hR="2543261" stAng="13992407" swAng="1257263"/>
            </a:path>
          </a:pathLst>
        </a:custGeom>
        <a:noFill/>
        <a:ln w="6350" cap="flat" cmpd="sng" algn="ctr">
          <a:solidFill>
            <a:schemeClr val="accent5">
              <a:hueOff val="-6926885"/>
              <a:satOff val="-12032"/>
              <a:lumOff val="7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19C93-B446-B448-A435-771C38D37447}">
      <dsp:nvSpPr>
        <dsp:cNvPr id="0" name=""/>
        <dsp:cNvSpPr/>
      </dsp:nvSpPr>
      <dsp:spPr>
        <a:xfrm>
          <a:off x="0" y="16652"/>
          <a:ext cx="6571413" cy="13506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Not following the guidelines</a:t>
          </a:r>
        </a:p>
      </dsp:txBody>
      <dsp:txXfrm>
        <a:off x="65934" y="82586"/>
        <a:ext cx="6439545" cy="1218787"/>
      </dsp:txXfrm>
    </dsp:sp>
    <dsp:sp modelId="{96CFD3E9-2428-8448-A3C2-1F91E8B896DC}">
      <dsp:nvSpPr>
        <dsp:cNvPr id="0" name=""/>
        <dsp:cNvSpPr/>
      </dsp:nvSpPr>
      <dsp:spPr>
        <a:xfrm>
          <a:off x="0" y="1465227"/>
          <a:ext cx="6571413" cy="1350655"/>
        </a:xfrm>
        <a:prstGeom prst="roundRect">
          <a:avLst/>
        </a:prstGeom>
        <a:solidFill>
          <a:schemeClr val="accent5">
            <a:hueOff val="-2308962"/>
            <a:satOff val="-4011"/>
            <a:lumOff val="2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Not knowing your target audience</a:t>
          </a:r>
        </a:p>
      </dsp:txBody>
      <dsp:txXfrm>
        <a:off x="65934" y="1531161"/>
        <a:ext cx="6439545" cy="1218787"/>
      </dsp:txXfrm>
    </dsp:sp>
    <dsp:sp modelId="{E6C0BA15-4924-A744-99B6-83CDDC8A01AA}">
      <dsp:nvSpPr>
        <dsp:cNvPr id="0" name=""/>
        <dsp:cNvSpPr/>
      </dsp:nvSpPr>
      <dsp:spPr>
        <a:xfrm>
          <a:off x="0" y="2913803"/>
          <a:ext cx="6571413" cy="1350655"/>
        </a:xfrm>
        <a:prstGeom prst="roundRect">
          <a:avLst/>
        </a:prstGeom>
        <a:solidFill>
          <a:schemeClr val="accent5">
            <a:hueOff val="-4617924"/>
            <a:satOff val="-8021"/>
            <a:lumOff val="5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Not allowing enough time to write the proposal</a:t>
          </a:r>
        </a:p>
      </dsp:txBody>
      <dsp:txXfrm>
        <a:off x="65934" y="2979737"/>
        <a:ext cx="6439545" cy="1218787"/>
      </dsp:txXfrm>
    </dsp:sp>
    <dsp:sp modelId="{02E2B1F3-2CA4-2E47-8D86-259BE83C4D36}">
      <dsp:nvSpPr>
        <dsp:cNvPr id="0" name=""/>
        <dsp:cNvSpPr/>
      </dsp:nvSpPr>
      <dsp:spPr>
        <a:xfrm>
          <a:off x="0" y="4362378"/>
          <a:ext cx="6571413" cy="1350655"/>
        </a:xfrm>
        <a:prstGeom prst="roundRect">
          <a:avLst/>
        </a:prstGeom>
        <a:solidFill>
          <a:schemeClr val="accent5">
            <a:hueOff val="-6926885"/>
            <a:satOff val="-12032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Not putting the proposal in the proper context</a:t>
          </a:r>
        </a:p>
      </dsp:txBody>
      <dsp:txXfrm>
        <a:off x="65934" y="4428312"/>
        <a:ext cx="6439545" cy="12187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D7CC4-5004-2B44-A69C-640365858A82}">
      <dsp:nvSpPr>
        <dsp:cNvPr id="0" name=""/>
        <dsp:cNvSpPr/>
      </dsp:nvSpPr>
      <dsp:spPr>
        <a:xfrm>
          <a:off x="2016323" y="1877"/>
          <a:ext cx="1841365" cy="1841365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Grants are only for scientific and technical fields</a:t>
          </a:r>
        </a:p>
      </dsp:txBody>
      <dsp:txXfrm>
        <a:off x="2476664" y="1877"/>
        <a:ext cx="920683" cy="1519126"/>
      </dsp:txXfrm>
    </dsp:sp>
    <dsp:sp modelId="{862D07E9-D488-B841-A494-B178D5C2E643}">
      <dsp:nvSpPr>
        <dsp:cNvPr id="0" name=""/>
        <dsp:cNvSpPr/>
      </dsp:nvSpPr>
      <dsp:spPr>
        <a:xfrm rot="3600000">
          <a:off x="3698389" y="973019"/>
          <a:ext cx="1841365" cy="1841365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-1385377"/>
            <a:satOff val="-2406"/>
            <a:lumOff val="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It doesn't matter what I propose, I can do what I want when I get funded</a:t>
          </a:r>
        </a:p>
      </dsp:txBody>
      <dsp:txXfrm rot="-5400000">
        <a:off x="3999043" y="1352800"/>
        <a:ext cx="1519126" cy="920683"/>
      </dsp:txXfrm>
    </dsp:sp>
    <dsp:sp modelId="{FBAAFBA5-EBA9-054F-A5D1-2833529D623B}">
      <dsp:nvSpPr>
        <dsp:cNvPr id="0" name=""/>
        <dsp:cNvSpPr/>
      </dsp:nvSpPr>
      <dsp:spPr>
        <a:xfrm rot="7200000">
          <a:off x="3698389" y="2915301"/>
          <a:ext cx="1841365" cy="1841365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-2770754"/>
            <a:satOff val="-4813"/>
            <a:lumOff val="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The funds are mine and I have complete control over them</a:t>
          </a:r>
        </a:p>
      </dsp:txBody>
      <dsp:txXfrm rot="-5400000">
        <a:off x="3999043" y="3456201"/>
        <a:ext cx="1519126" cy="920683"/>
      </dsp:txXfrm>
    </dsp:sp>
    <dsp:sp modelId="{3F46B4AC-9BC9-0941-9C72-28A37243F7BE}">
      <dsp:nvSpPr>
        <dsp:cNvPr id="0" name=""/>
        <dsp:cNvSpPr/>
      </dsp:nvSpPr>
      <dsp:spPr>
        <a:xfrm rot="10800000">
          <a:off x="2016323" y="3886442"/>
          <a:ext cx="1841365" cy="1841365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-4156132"/>
            <a:satOff val="-7219"/>
            <a:lumOff val="4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Funding agencies play favorites with certain institutions</a:t>
          </a:r>
        </a:p>
      </dsp:txBody>
      <dsp:txXfrm rot="10800000">
        <a:off x="2476664" y="4208681"/>
        <a:ext cx="920683" cy="1519126"/>
      </dsp:txXfrm>
    </dsp:sp>
    <dsp:sp modelId="{BA31A622-ECF9-2B4D-87CD-FEB7DEF4ABC7}">
      <dsp:nvSpPr>
        <dsp:cNvPr id="0" name=""/>
        <dsp:cNvSpPr/>
      </dsp:nvSpPr>
      <dsp:spPr>
        <a:xfrm rot="14400000">
          <a:off x="334257" y="2915301"/>
          <a:ext cx="1841365" cy="1841365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-5541508"/>
            <a:satOff val="-9626"/>
            <a:lumOff val="6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Any equipment I purchase is mine to take with me</a:t>
          </a:r>
        </a:p>
      </dsp:txBody>
      <dsp:txXfrm rot="5400000">
        <a:off x="355843" y="3456201"/>
        <a:ext cx="1519126" cy="920683"/>
      </dsp:txXfrm>
    </dsp:sp>
    <dsp:sp modelId="{49CE41D7-2E6C-9144-8540-0625B61DC268}">
      <dsp:nvSpPr>
        <dsp:cNvPr id="0" name=""/>
        <dsp:cNvSpPr/>
      </dsp:nvSpPr>
      <dsp:spPr>
        <a:xfrm rot="18000000">
          <a:off x="334257" y="973019"/>
          <a:ext cx="1841365" cy="1841365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-6926885"/>
            <a:satOff val="-12032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Foundations are difficult to work with</a:t>
          </a:r>
        </a:p>
      </dsp:txBody>
      <dsp:txXfrm rot="5400000">
        <a:off x="355843" y="1352800"/>
        <a:ext cx="1519126" cy="9206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6DA4F-BD95-904D-A85C-613431CFC51D}">
      <dsp:nvSpPr>
        <dsp:cNvPr id="0" name=""/>
        <dsp:cNvSpPr/>
      </dsp:nvSpPr>
      <dsp:spPr>
        <a:xfrm>
          <a:off x="513" y="1617301"/>
          <a:ext cx="2079236" cy="24950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382" tIns="0" rIns="205382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Your goals/objectives must fit the funding agency</a:t>
          </a:r>
          <a:r>
            <a:rPr lang="ja-JP" sz="1400" kern="1200"/>
            <a:t>’</a:t>
          </a:r>
          <a:r>
            <a:rPr lang="en-US" sz="1400" kern="1200" dirty="0"/>
            <a:t>s goals/objectives.</a:t>
          </a:r>
        </a:p>
      </dsp:txBody>
      <dsp:txXfrm>
        <a:off x="513" y="2615334"/>
        <a:ext cx="2079236" cy="1497050"/>
      </dsp:txXfrm>
    </dsp:sp>
    <dsp:sp modelId="{E7EAC9C9-2619-C346-93A4-3A9D35197807}">
      <dsp:nvSpPr>
        <dsp:cNvPr id="0" name=""/>
        <dsp:cNvSpPr/>
      </dsp:nvSpPr>
      <dsp:spPr>
        <a:xfrm>
          <a:off x="513" y="1617301"/>
          <a:ext cx="2079236" cy="99803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382" tIns="165100" rIns="205382" bIns="16510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01</a:t>
          </a:r>
        </a:p>
      </dsp:txBody>
      <dsp:txXfrm>
        <a:off x="513" y="1617301"/>
        <a:ext cx="2079236" cy="998033"/>
      </dsp:txXfrm>
    </dsp:sp>
    <dsp:sp modelId="{A5DCAEDC-64D9-144C-BB52-75173FDCF01B}">
      <dsp:nvSpPr>
        <dsp:cNvPr id="0" name=""/>
        <dsp:cNvSpPr/>
      </dsp:nvSpPr>
      <dsp:spPr>
        <a:xfrm>
          <a:off x="2225254" y="1582569"/>
          <a:ext cx="2079236" cy="2495083"/>
        </a:xfrm>
        <a:prstGeom prst="rect">
          <a:avLst/>
        </a:prstGeom>
        <a:solidFill>
          <a:schemeClr val="accent5">
            <a:hueOff val="-3463443"/>
            <a:satOff val="-6016"/>
            <a:lumOff val="392"/>
            <a:alphaOff val="0"/>
          </a:schemeClr>
        </a:solidFill>
        <a:ln w="12700" cap="flat" cmpd="sng" algn="ctr">
          <a:solidFill>
            <a:schemeClr val="accent5">
              <a:hueOff val="-3463443"/>
              <a:satOff val="-6016"/>
              <a:lumOff val="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382" tIns="0" rIns="205382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Your proposal must meet the requirements of the grant program (eligibility, funder</a:t>
          </a:r>
          <a:r>
            <a:rPr lang="ja-JP" sz="1400" kern="1200"/>
            <a:t>’</a:t>
          </a:r>
          <a:r>
            <a:rPr lang="en-US" sz="1400" kern="1200" dirty="0"/>
            <a:t>s goals, adherence to instructions, etc.)</a:t>
          </a:r>
        </a:p>
      </dsp:txBody>
      <dsp:txXfrm>
        <a:off x="2225254" y="2580603"/>
        <a:ext cx="2079236" cy="1497050"/>
      </dsp:txXfrm>
    </dsp:sp>
    <dsp:sp modelId="{F03C0A77-C8F4-3640-815D-4BF3B8D4CC31}">
      <dsp:nvSpPr>
        <dsp:cNvPr id="0" name=""/>
        <dsp:cNvSpPr/>
      </dsp:nvSpPr>
      <dsp:spPr>
        <a:xfrm>
          <a:off x="2246088" y="1617301"/>
          <a:ext cx="2079236" cy="99803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382" tIns="165100" rIns="205382" bIns="16510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02</a:t>
          </a:r>
        </a:p>
      </dsp:txBody>
      <dsp:txXfrm>
        <a:off x="2246088" y="1617301"/>
        <a:ext cx="2079236" cy="998033"/>
      </dsp:txXfrm>
    </dsp:sp>
    <dsp:sp modelId="{1C6692FF-912E-FB44-8972-8C61F79D0C1A}">
      <dsp:nvSpPr>
        <dsp:cNvPr id="0" name=""/>
        <dsp:cNvSpPr/>
      </dsp:nvSpPr>
      <dsp:spPr>
        <a:xfrm>
          <a:off x="4491663" y="1617301"/>
          <a:ext cx="2079236" cy="2495083"/>
        </a:xfrm>
        <a:prstGeom prst="rect">
          <a:avLst/>
        </a:prstGeom>
        <a:solidFill>
          <a:schemeClr val="accent5">
            <a:hueOff val="-6926885"/>
            <a:satOff val="-12032"/>
            <a:lumOff val="784"/>
            <a:alphaOff val="0"/>
          </a:schemeClr>
        </a:solidFill>
        <a:ln w="12700" cap="flat" cmpd="sng" algn="ctr">
          <a:solidFill>
            <a:schemeClr val="accent5">
              <a:hueOff val="-6926885"/>
              <a:satOff val="-12032"/>
              <a:lumOff val="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382" tIns="0" rIns="205382" bIns="33020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Your proposal must beat the competition.</a:t>
          </a:r>
        </a:p>
      </dsp:txBody>
      <dsp:txXfrm>
        <a:off x="4491663" y="2615334"/>
        <a:ext cx="2079236" cy="1497050"/>
      </dsp:txXfrm>
    </dsp:sp>
    <dsp:sp modelId="{F87309DD-8551-7147-81EE-13B1381C6D0D}">
      <dsp:nvSpPr>
        <dsp:cNvPr id="0" name=""/>
        <dsp:cNvSpPr/>
      </dsp:nvSpPr>
      <dsp:spPr>
        <a:xfrm>
          <a:off x="4491663" y="1617301"/>
          <a:ext cx="2079236" cy="99803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382" tIns="165100" rIns="205382" bIns="16510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03</a:t>
          </a:r>
        </a:p>
      </dsp:txBody>
      <dsp:txXfrm>
        <a:off x="4491663" y="1617301"/>
        <a:ext cx="2079236" cy="9980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CC8067-8FFE-491D-B1BA-FFD6134FD838}">
      <dsp:nvSpPr>
        <dsp:cNvPr id="0" name=""/>
        <dsp:cNvSpPr/>
      </dsp:nvSpPr>
      <dsp:spPr>
        <a:xfrm>
          <a:off x="-768495" y="12848"/>
          <a:ext cx="6571413" cy="950664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ABDB6-3C63-40F1-A87F-A94BD02114A3}">
      <dsp:nvSpPr>
        <dsp:cNvPr id="0" name=""/>
        <dsp:cNvSpPr/>
      </dsp:nvSpPr>
      <dsp:spPr>
        <a:xfrm>
          <a:off x="-480919" y="226747"/>
          <a:ext cx="522865" cy="5228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73F03F-81CF-47C5-AAE9-3D866D690099}">
      <dsp:nvSpPr>
        <dsp:cNvPr id="0" name=""/>
        <dsp:cNvSpPr/>
      </dsp:nvSpPr>
      <dsp:spPr>
        <a:xfrm>
          <a:off x="329522" y="12848"/>
          <a:ext cx="2957135" cy="95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12" tIns="100612" rIns="100612" bIns="100612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RFA</a:t>
          </a:r>
        </a:p>
      </dsp:txBody>
      <dsp:txXfrm>
        <a:off x="329522" y="12848"/>
        <a:ext cx="2957135" cy="950664"/>
      </dsp:txXfrm>
    </dsp:sp>
    <dsp:sp modelId="{8E44260D-B67B-7547-AF22-79DE05072BEF}">
      <dsp:nvSpPr>
        <dsp:cNvPr id="0" name=""/>
        <dsp:cNvSpPr/>
      </dsp:nvSpPr>
      <dsp:spPr>
        <a:xfrm>
          <a:off x="1747519" y="12848"/>
          <a:ext cx="5592389" cy="95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12" tIns="100612" rIns="100612" bIns="10061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Request for Applications</a:t>
          </a:r>
        </a:p>
      </dsp:txBody>
      <dsp:txXfrm>
        <a:off x="1747519" y="12848"/>
        <a:ext cx="5592389" cy="950664"/>
      </dsp:txXfrm>
    </dsp:sp>
    <dsp:sp modelId="{DE5840FD-D337-8046-B699-D77327E60A65}">
      <dsp:nvSpPr>
        <dsp:cNvPr id="0" name=""/>
        <dsp:cNvSpPr/>
      </dsp:nvSpPr>
      <dsp:spPr>
        <a:xfrm>
          <a:off x="-768495" y="1219489"/>
          <a:ext cx="6571413" cy="950664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BCA4D2-46E2-EC42-8D4B-5AFF87316B9D}">
      <dsp:nvSpPr>
        <dsp:cNvPr id="0" name=""/>
        <dsp:cNvSpPr/>
      </dsp:nvSpPr>
      <dsp:spPr>
        <a:xfrm>
          <a:off x="-480919" y="1415078"/>
          <a:ext cx="522865" cy="52286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3EB59B-1B8F-D946-914B-17BA221F64CD}">
      <dsp:nvSpPr>
        <dsp:cNvPr id="0" name=""/>
        <dsp:cNvSpPr/>
      </dsp:nvSpPr>
      <dsp:spPr>
        <a:xfrm>
          <a:off x="329522" y="1201179"/>
          <a:ext cx="2957135" cy="95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12" tIns="100612" rIns="100612" bIns="100612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RFP</a:t>
          </a:r>
        </a:p>
      </dsp:txBody>
      <dsp:txXfrm>
        <a:off x="329522" y="1201179"/>
        <a:ext cx="2957135" cy="950664"/>
      </dsp:txXfrm>
    </dsp:sp>
    <dsp:sp modelId="{06180A97-E8B9-8047-9772-E39B34180B57}">
      <dsp:nvSpPr>
        <dsp:cNvPr id="0" name=""/>
        <dsp:cNvSpPr/>
      </dsp:nvSpPr>
      <dsp:spPr>
        <a:xfrm>
          <a:off x="1731567" y="1192024"/>
          <a:ext cx="3792109" cy="95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12" tIns="100612" rIns="100612" bIns="10061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Request for Proposals</a:t>
          </a:r>
        </a:p>
      </dsp:txBody>
      <dsp:txXfrm>
        <a:off x="1731567" y="1192024"/>
        <a:ext cx="3792109" cy="950664"/>
      </dsp:txXfrm>
    </dsp:sp>
    <dsp:sp modelId="{A8346DAC-4904-4387-82C8-E25B750EA3FA}">
      <dsp:nvSpPr>
        <dsp:cNvPr id="0" name=""/>
        <dsp:cNvSpPr/>
      </dsp:nvSpPr>
      <dsp:spPr>
        <a:xfrm>
          <a:off x="-768495" y="2363139"/>
          <a:ext cx="6571413" cy="950664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96DBB8-B6C6-4221-A6AA-C98779FC23AC}">
      <dsp:nvSpPr>
        <dsp:cNvPr id="0" name=""/>
        <dsp:cNvSpPr/>
      </dsp:nvSpPr>
      <dsp:spPr>
        <a:xfrm>
          <a:off x="-480919" y="2603410"/>
          <a:ext cx="522865" cy="52286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8AF82-0806-4EB9-81C1-D7DFA405B830}">
      <dsp:nvSpPr>
        <dsp:cNvPr id="0" name=""/>
        <dsp:cNvSpPr/>
      </dsp:nvSpPr>
      <dsp:spPr>
        <a:xfrm>
          <a:off x="329522" y="2389510"/>
          <a:ext cx="2957135" cy="95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12" tIns="100612" rIns="100612" bIns="100612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FOA</a:t>
          </a:r>
        </a:p>
      </dsp:txBody>
      <dsp:txXfrm>
        <a:off x="329522" y="2389510"/>
        <a:ext cx="2957135" cy="950664"/>
      </dsp:txXfrm>
    </dsp:sp>
    <dsp:sp modelId="{A0BC2276-4959-1942-995F-FEABCA818D5B}">
      <dsp:nvSpPr>
        <dsp:cNvPr id="0" name=""/>
        <dsp:cNvSpPr/>
      </dsp:nvSpPr>
      <dsp:spPr>
        <a:xfrm>
          <a:off x="1811641" y="2363139"/>
          <a:ext cx="3893679" cy="95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12" tIns="100612" rIns="100612" bIns="10061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Funding Opportunity Announcement</a:t>
          </a:r>
        </a:p>
      </dsp:txBody>
      <dsp:txXfrm>
        <a:off x="1811641" y="2363139"/>
        <a:ext cx="3893679" cy="950664"/>
      </dsp:txXfrm>
    </dsp:sp>
    <dsp:sp modelId="{4EFF5C0E-D672-4548-B84D-ED6EB6A79E2B}">
      <dsp:nvSpPr>
        <dsp:cNvPr id="0" name=""/>
        <dsp:cNvSpPr/>
      </dsp:nvSpPr>
      <dsp:spPr>
        <a:xfrm>
          <a:off x="-768495" y="3577841"/>
          <a:ext cx="6571413" cy="950664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1AD48-BA5B-4047-9786-DC479F53177E}">
      <dsp:nvSpPr>
        <dsp:cNvPr id="0" name=""/>
        <dsp:cNvSpPr/>
      </dsp:nvSpPr>
      <dsp:spPr>
        <a:xfrm>
          <a:off x="-480919" y="3791741"/>
          <a:ext cx="522865" cy="522865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DFAEDB-6EEE-1E44-9C46-368C1510A223}">
      <dsp:nvSpPr>
        <dsp:cNvPr id="0" name=""/>
        <dsp:cNvSpPr/>
      </dsp:nvSpPr>
      <dsp:spPr>
        <a:xfrm>
          <a:off x="329522" y="3577841"/>
          <a:ext cx="2957135" cy="95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12" tIns="100612" rIns="100612" bIns="100612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LOI</a:t>
          </a:r>
        </a:p>
      </dsp:txBody>
      <dsp:txXfrm>
        <a:off x="329522" y="3577841"/>
        <a:ext cx="2957135" cy="950664"/>
      </dsp:txXfrm>
    </dsp:sp>
    <dsp:sp modelId="{2045DC71-30F4-8B49-83EA-13221B3AFAA5}">
      <dsp:nvSpPr>
        <dsp:cNvPr id="0" name=""/>
        <dsp:cNvSpPr/>
      </dsp:nvSpPr>
      <dsp:spPr>
        <a:xfrm>
          <a:off x="1838856" y="3577841"/>
          <a:ext cx="2514111" cy="95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12" tIns="100612" rIns="100612" bIns="10061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Letter of intent</a:t>
          </a:r>
        </a:p>
      </dsp:txBody>
      <dsp:txXfrm>
        <a:off x="1838856" y="3577841"/>
        <a:ext cx="2514111" cy="950664"/>
      </dsp:txXfrm>
    </dsp:sp>
    <dsp:sp modelId="{AC9014D0-D69A-46A9-94B0-5CA5877E720F}">
      <dsp:nvSpPr>
        <dsp:cNvPr id="0" name=""/>
        <dsp:cNvSpPr/>
      </dsp:nvSpPr>
      <dsp:spPr>
        <a:xfrm>
          <a:off x="-768495" y="4766172"/>
          <a:ext cx="6571413" cy="950664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09D038-066B-4EB9-8C35-0BFE5CEB5AAF}">
      <dsp:nvSpPr>
        <dsp:cNvPr id="0" name=""/>
        <dsp:cNvSpPr/>
      </dsp:nvSpPr>
      <dsp:spPr>
        <a:xfrm>
          <a:off x="-480919" y="4980072"/>
          <a:ext cx="522865" cy="522865"/>
        </a:xfrm>
        <a:prstGeom prst="mathMultiply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9F67B-122A-4368-B647-9CCFA217AA7E}">
      <dsp:nvSpPr>
        <dsp:cNvPr id="0" name=""/>
        <dsp:cNvSpPr/>
      </dsp:nvSpPr>
      <dsp:spPr>
        <a:xfrm>
          <a:off x="329522" y="4766172"/>
          <a:ext cx="2957135" cy="95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12" tIns="100612" rIns="100612" bIns="100612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PI</a:t>
          </a:r>
        </a:p>
      </dsp:txBody>
      <dsp:txXfrm>
        <a:off x="329522" y="4766172"/>
        <a:ext cx="2957135" cy="950664"/>
      </dsp:txXfrm>
    </dsp:sp>
    <dsp:sp modelId="{09626A61-6253-594B-9BC3-97F2B5569CC5}">
      <dsp:nvSpPr>
        <dsp:cNvPr id="0" name=""/>
        <dsp:cNvSpPr/>
      </dsp:nvSpPr>
      <dsp:spPr>
        <a:xfrm>
          <a:off x="1891037" y="4766172"/>
          <a:ext cx="5305353" cy="950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12" tIns="100612" rIns="100612" bIns="100612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Principal Investigator </a:t>
          </a:r>
        </a:p>
      </dsp:txBody>
      <dsp:txXfrm>
        <a:off x="1891037" y="4766172"/>
        <a:ext cx="5305353" cy="9506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FF98DE-A0B0-4F40-96AB-547C9C509187}">
      <dsp:nvSpPr>
        <dsp:cNvPr id="0" name=""/>
        <dsp:cNvSpPr/>
      </dsp:nvSpPr>
      <dsp:spPr>
        <a:xfrm>
          <a:off x="664575" y="131099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DEB35-525A-4534-B3CE-DE191EB963B9}">
      <dsp:nvSpPr>
        <dsp:cNvPr id="0" name=""/>
        <dsp:cNvSpPr/>
      </dsp:nvSpPr>
      <dsp:spPr>
        <a:xfrm>
          <a:off x="664575" y="182985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kern="1200" dirty="0"/>
            <a:t>Hypothesis-driven research projects</a:t>
          </a:r>
        </a:p>
      </dsp:txBody>
      <dsp:txXfrm>
        <a:off x="664575" y="1829854"/>
        <a:ext cx="4320000" cy="648000"/>
      </dsp:txXfrm>
    </dsp:sp>
    <dsp:sp modelId="{157F11C0-069F-4DDA-BDFE-BA2EF6F71DE0}">
      <dsp:nvSpPr>
        <dsp:cNvPr id="0" name=""/>
        <dsp:cNvSpPr/>
      </dsp:nvSpPr>
      <dsp:spPr>
        <a:xfrm>
          <a:off x="635976" y="2564717"/>
          <a:ext cx="4320000" cy="19095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 dirty="0"/>
            <a:t>Usually in scientific (including social science and education) fields in which the </a:t>
          </a:r>
          <a:r>
            <a:rPr lang="en-US" sz="1600" b="1" kern="1200" dirty="0"/>
            <a:t>problem statement is in the form of a hypothesis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/>
            <a:t>Research plan </a:t>
          </a:r>
          <a:r>
            <a:rPr lang="en-US" sz="1600" kern="1200" dirty="0"/>
            <a:t>will lay out steps to prove or disprove the hypothesis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kern="1200" dirty="0"/>
            <a:t>In some cases, can also propose </a:t>
          </a:r>
          <a:r>
            <a:rPr lang="en-US" sz="1600" b="1" kern="1200" dirty="0"/>
            <a:t>discovery-based </a:t>
          </a:r>
          <a:r>
            <a:rPr lang="en-US" sz="1600" kern="1200" dirty="0"/>
            <a:t>projects</a:t>
          </a:r>
        </a:p>
      </dsp:txBody>
      <dsp:txXfrm>
        <a:off x="635976" y="2564717"/>
        <a:ext cx="4320000" cy="1909521"/>
      </dsp:txXfrm>
    </dsp:sp>
    <dsp:sp modelId="{2B61C0D6-CBCC-4350-9604-35DD766EEFF2}">
      <dsp:nvSpPr>
        <dsp:cNvPr id="0" name=""/>
        <dsp:cNvSpPr/>
      </dsp:nvSpPr>
      <dsp:spPr>
        <a:xfrm>
          <a:off x="5740575" y="131099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CA68C-27E2-4FFB-BF6D-5D54DBFFEA66}">
      <dsp:nvSpPr>
        <dsp:cNvPr id="0" name=""/>
        <dsp:cNvSpPr/>
      </dsp:nvSpPr>
      <dsp:spPr>
        <a:xfrm>
          <a:off x="5740575" y="182985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100" kern="1200" dirty="0"/>
            <a:t>Needs-based programmatic projects</a:t>
          </a:r>
        </a:p>
      </dsp:txBody>
      <dsp:txXfrm>
        <a:off x="5740575" y="1829854"/>
        <a:ext cx="4320000" cy="648000"/>
      </dsp:txXfrm>
    </dsp:sp>
    <dsp:sp modelId="{F5A36B5C-E3E8-478A-B8CF-9F798255DF80}">
      <dsp:nvSpPr>
        <dsp:cNvPr id="0" name=""/>
        <dsp:cNvSpPr/>
      </dsp:nvSpPr>
      <dsp:spPr>
        <a:xfrm>
          <a:off x="5740575" y="2695816"/>
          <a:ext cx="4320000" cy="19095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Issue or problem that needs intervention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Problem or </a:t>
          </a:r>
          <a:r>
            <a:rPr lang="en-US" sz="1600" b="1" kern="1200" dirty="0"/>
            <a:t>needs statement is well defined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Program plan </a:t>
          </a:r>
          <a:r>
            <a:rPr lang="en-US" sz="1600" kern="1200" dirty="0"/>
            <a:t>will describe steps to remedy the problem</a:t>
          </a:r>
        </a:p>
      </dsp:txBody>
      <dsp:txXfrm>
        <a:off x="5740575" y="2695816"/>
        <a:ext cx="4320000" cy="190952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5662A-7E7F-BB4C-B248-5E557FE415F5}">
      <dsp:nvSpPr>
        <dsp:cNvPr id="0" name=""/>
        <dsp:cNvSpPr/>
      </dsp:nvSpPr>
      <dsp:spPr>
        <a:xfrm>
          <a:off x="0" y="1427346"/>
          <a:ext cx="2053566" cy="287499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04" tIns="330200" rIns="160104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Find a Funder</a:t>
          </a:r>
        </a:p>
      </dsp:txBody>
      <dsp:txXfrm>
        <a:off x="0" y="2519843"/>
        <a:ext cx="2053566" cy="1724995"/>
      </dsp:txXfrm>
    </dsp:sp>
    <dsp:sp modelId="{1970E30F-31F3-BF4D-A06D-8B342BAA5EED}">
      <dsp:nvSpPr>
        <dsp:cNvPr id="0" name=""/>
        <dsp:cNvSpPr/>
      </dsp:nvSpPr>
      <dsp:spPr>
        <a:xfrm>
          <a:off x="595534" y="1714845"/>
          <a:ext cx="862497" cy="86249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44" tIns="12700" rIns="67244" bIns="1270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1</a:t>
          </a:r>
        </a:p>
      </dsp:txBody>
      <dsp:txXfrm>
        <a:off x="721844" y="1841155"/>
        <a:ext cx="609877" cy="609877"/>
      </dsp:txXfrm>
    </dsp:sp>
    <dsp:sp modelId="{76DA0165-9AC2-0C48-828C-DB7DFCE1E9FC}">
      <dsp:nvSpPr>
        <dsp:cNvPr id="0" name=""/>
        <dsp:cNvSpPr/>
      </dsp:nvSpPr>
      <dsp:spPr>
        <a:xfrm>
          <a:off x="0" y="4302267"/>
          <a:ext cx="2053566" cy="72"/>
        </a:xfrm>
        <a:prstGeom prst="rect">
          <a:avLst/>
        </a:prstGeom>
        <a:solidFill>
          <a:schemeClr val="accent5">
            <a:hueOff val="-1385377"/>
            <a:satOff val="-2406"/>
            <a:lumOff val="157"/>
            <a:alphaOff val="0"/>
          </a:schemeClr>
        </a:solidFill>
        <a:ln w="12700" cap="flat" cmpd="sng" algn="ctr">
          <a:solidFill>
            <a:schemeClr val="accent5">
              <a:hueOff val="-1385377"/>
              <a:satOff val="-2406"/>
              <a:lumOff val="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638AC7-E73B-E247-9E4E-F32D0640C221}">
      <dsp:nvSpPr>
        <dsp:cNvPr id="0" name=""/>
        <dsp:cNvSpPr/>
      </dsp:nvSpPr>
      <dsp:spPr>
        <a:xfrm>
          <a:off x="2258923" y="1427346"/>
          <a:ext cx="2053566" cy="2874993"/>
        </a:xfrm>
        <a:prstGeom prst="rect">
          <a:avLst/>
        </a:prstGeom>
        <a:solidFill>
          <a:schemeClr val="accent5">
            <a:tint val="40000"/>
            <a:alpha val="90000"/>
            <a:hueOff val="-3545098"/>
            <a:satOff val="-7636"/>
            <a:lumOff val="-29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545098"/>
              <a:satOff val="-7636"/>
              <a:lumOff val="-2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04" tIns="330200" rIns="160104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Define the Need</a:t>
          </a:r>
        </a:p>
      </dsp:txBody>
      <dsp:txXfrm>
        <a:off x="2258923" y="2519843"/>
        <a:ext cx="2053566" cy="1724995"/>
      </dsp:txXfrm>
    </dsp:sp>
    <dsp:sp modelId="{CDF70C24-BFFC-0E43-83CD-0274459D7385}">
      <dsp:nvSpPr>
        <dsp:cNvPr id="0" name=""/>
        <dsp:cNvSpPr/>
      </dsp:nvSpPr>
      <dsp:spPr>
        <a:xfrm>
          <a:off x="2854457" y="1714845"/>
          <a:ext cx="862497" cy="862497"/>
        </a:xfrm>
        <a:prstGeom prst="ellipse">
          <a:avLst/>
        </a:prstGeom>
        <a:solidFill>
          <a:schemeClr val="accent5">
            <a:hueOff val="-2770754"/>
            <a:satOff val="-4813"/>
            <a:lumOff val="314"/>
            <a:alphaOff val="0"/>
          </a:schemeClr>
        </a:solidFill>
        <a:ln w="12700" cap="flat" cmpd="sng" algn="ctr">
          <a:solidFill>
            <a:schemeClr val="accent5">
              <a:hueOff val="-2770754"/>
              <a:satOff val="-4813"/>
              <a:lumOff val="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44" tIns="12700" rIns="67244" bIns="1270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2</a:t>
          </a:r>
          <a:endParaRPr lang="en-US" sz="4200" kern="1200" dirty="0"/>
        </a:p>
      </dsp:txBody>
      <dsp:txXfrm>
        <a:off x="2980767" y="1841155"/>
        <a:ext cx="609877" cy="609877"/>
      </dsp:txXfrm>
    </dsp:sp>
    <dsp:sp modelId="{53394073-7862-0D47-A55E-894B367CD083}">
      <dsp:nvSpPr>
        <dsp:cNvPr id="0" name=""/>
        <dsp:cNvSpPr/>
      </dsp:nvSpPr>
      <dsp:spPr>
        <a:xfrm>
          <a:off x="2258923" y="4302267"/>
          <a:ext cx="2053566" cy="72"/>
        </a:xfrm>
        <a:prstGeom prst="rect">
          <a:avLst/>
        </a:prstGeom>
        <a:solidFill>
          <a:schemeClr val="accent5">
            <a:hueOff val="-4156132"/>
            <a:satOff val="-7219"/>
            <a:lumOff val="470"/>
            <a:alphaOff val="0"/>
          </a:schemeClr>
        </a:solidFill>
        <a:ln w="12700" cap="flat" cmpd="sng" algn="ctr">
          <a:solidFill>
            <a:schemeClr val="accent5">
              <a:hueOff val="-4156132"/>
              <a:satOff val="-7219"/>
              <a:lumOff val="4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916AA8-4918-FF4C-8027-833BE0197203}">
      <dsp:nvSpPr>
        <dsp:cNvPr id="0" name=""/>
        <dsp:cNvSpPr/>
      </dsp:nvSpPr>
      <dsp:spPr>
        <a:xfrm>
          <a:off x="4517846" y="1427346"/>
          <a:ext cx="2053566" cy="2874993"/>
        </a:xfrm>
        <a:prstGeom prst="rect">
          <a:avLst/>
        </a:prstGeom>
        <a:solidFill>
          <a:schemeClr val="accent5">
            <a:tint val="40000"/>
            <a:alpha val="90000"/>
            <a:hueOff val="-7090195"/>
            <a:satOff val="-15273"/>
            <a:lumOff val="-58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090195"/>
              <a:satOff val="-15273"/>
              <a:lumOff val="-5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04" tIns="330200" rIns="160104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Move from Problem to Solution</a:t>
          </a:r>
        </a:p>
      </dsp:txBody>
      <dsp:txXfrm>
        <a:off x="4517846" y="2519843"/>
        <a:ext cx="2053566" cy="1724995"/>
      </dsp:txXfrm>
    </dsp:sp>
    <dsp:sp modelId="{C526CEA1-9947-774D-9146-362B28C383F5}">
      <dsp:nvSpPr>
        <dsp:cNvPr id="0" name=""/>
        <dsp:cNvSpPr/>
      </dsp:nvSpPr>
      <dsp:spPr>
        <a:xfrm>
          <a:off x="5113380" y="1714845"/>
          <a:ext cx="862497" cy="862497"/>
        </a:xfrm>
        <a:prstGeom prst="ellipse">
          <a:avLst/>
        </a:prstGeom>
        <a:solidFill>
          <a:schemeClr val="accent5">
            <a:hueOff val="-5541508"/>
            <a:satOff val="-9626"/>
            <a:lumOff val="627"/>
            <a:alphaOff val="0"/>
          </a:schemeClr>
        </a:solidFill>
        <a:ln w="12700" cap="flat" cmpd="sng" algn="ctr">
          <a:solidFill>
            <a:schemeClr val="accent5">
              <a:hueOff val="-5541508"/>
              <a:satOff val="-9626"/>
              <a:lumOff val="6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44" tIns="12700" rIns="67244" bIns="1270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3</a:t>
          </a:r>
        </a:p>
      </dsp:txBody>
      <dsp:txXfrm>
        <a:off x="5239690" y="1841155"/>
        <a:ext cx="609877" cy="609877"/>
      </dsp:txXfrm>
    </dsp:sp>
    <dsp:sp modelId="{BBA59FAC-3D18-B14E-85B2-C026810618D4}">
      <dsp:nvSpPr>
        <dsp:cNvPr id="0" name=""/>
        <dsp:cNvSpPr/>
      </dsp:nvSpPr>
      <dsp:spPr>
        <a:xfrm>
          <a:off x="4517846" y="4302267"/>
          <a:ext cx="2053566" cy="72"/>
        </a:xfrm>
        <a:prstGeom prst="rect">
          <a:avLst/>
        </a:prstGeom>
        <a:solidFill>
          <a:schemeClr val="accent5">
            <a:hueOff val="-6926885"/>
            <a:satOff val="-12032"/>
            <a:lumOff val="784"/>
            <a:alphaOff val="0"/>
          </a:schemeClr>
        </a:solidFill>
        <a:ln w="12700" cap="flat" cmpd="sng" algn="ctr">
          <a:solidFill>
            <a:schemeClr val="accent5">
              <a:hueOff val="-6926885"/>
              <a:satOff val="-12032"/>
              <a:lumOff val="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2BE034-EAAF-4294-A57F-A91F20FB963B}">
      <dsp:nvSpPr>
        <dsp:cNvPr id="0" name=""/>
        <dsp:cNvSpPr/>
      </dsp:nvSpPr>
      <dsp:spPr>
        <a:xfrm>
          <a:off x="679050" y="578169"/>
          <a:ext cx="1887187" cy="1887187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7A7344-F098-43BE-8301-364D173C0BAA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F251E-291A-4BB4-94C8-F04757508D40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/>
            <a:t>Relevancy</a:t>
          </a:r>
        </a:p>
      </dsp:txBody>
      <dsp:txXfrm>
        <a:off x="75768" y="3053169"/>
        <a:ext cx="3093750" cy="720000"/>
      </dsp:txXfrm>
    </dsp:sp>
    <dsp:sp modelId="{9C6293DF-853C-4F77-B3D1-165C8FD50658}">
      <dsp:nvSpPr>
        <dsp:cNvPr id="0" name=""/>
        <dsp:cNvSpPr/>
      </dsp:nvSpPr>
      <dsp:spPr>
        <a:xfrm>
          <a:off x="4314206" y="578169"/>
          <a:ext cx="1887187" cy="1887187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C463F-E187-4CC3-8F4C-F680BA3A6E5B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9F77A4-ACC9-42B1-8469-F08C5A9C59D9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/>
            <a:t>Keywords</a:t>
          </a:r>
        </a:p>
      </dsp:txBody>
      <dsp:txXfrm>
        <a:off x="3710925" y="3053169"/>
        <a:ext cx="3093750" cy="720000"/>
      </dsp:txXfrm>
    </dsp:sp>
    <dsp:sp modelId="{75631ADC-04D6-463C-A07B-5C0869C3549C}">
      <dsp:nvSpPr>
        <dsp:cNvPr id="0" name=""/>
        <dsp:cNvSpPr/>
      </dsp:nvSpPr>
      <dsp:spPr>
        <a:xfrm>
          <a:off x="7949362" y="578169"/>
          <a:ext cx="1887187" cy="1887187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DEE44-1A5F-4F16-9EE2-8E4952BB1404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4374F-2F58-496A-ADF4-7F156FDFF679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/>
            <a:t>Rules</a:t>
          </a:r>
        </a:p>
      </dsp:txBody>
      <dsp:txXfrm>
        <a:off x="7346081" y="3053169"/>
        <a:ext cx="3093750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9A1DCC-5DF6-9A4A-A2DD-5D20DBC0EFE3}">
      <dsp:nvSpPr>
        <dsp:cNvPr id="0" name=""/>
        <dsp:cNvSpPr/>
      </dsp:nvSpPr>
      <dsp:spPr>
        <a:xfrm>
          <a:off x="1314282" y="2489"/>
          <a:ext cx="5257130" cy="10925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003" tIns="277495" rIns="102003" bIns="27749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Don’t limit yourself to just one sponsor</a:t>
          </a:r>
        </a:p>
      </dsp:txBody>
      <dsp:txXfrm>
        <a:off x="1314282" y="2489"/>
        <a:ext cx="5257130" cy="1092501"/>
      </dsp:txXfrm>
    </dsp:sp>
    <dsp:sp modelId="{EDC6584B-13F1-3943-B058-1454BDDCC449}">
      <dsp:nvSpPr>
        <dsp:cNvPr id="0" name=""/>
        <dsp:cNvSpPr/>
      </dsp:nvSpPr>
      <dsp:spPr>
        <a:xfrm>
          <a:off x="0" y="2489"/>
          <a:ext cx="1314282" cy="10925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547" tIns="107915" rIns="69547" bIns="1079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Don’t limit</a:t>
          </a:r>
        </a:p>
      </dsp:txBody>
      <dsp:txXfrm>
        <a:off x="0" y="2489"/>
        <a:ext cx="1314282" cy="1092501"/>
      </dsp:txXfrm>
    </dsp:sp>
    <dsp:sp modelId="{3DDD3EB0-1815-1242-9E21-0F1FB9EBE1D3}">
      <dsp:nvSpPr>
        <dsp:cNvPr id="0" name=""/>
        <dsp:cNvSpPr/>
      </dsp:nvSpPr>
      <dsp:spPr>
        <a:xfrm>
          <a:off x="1314282" y="1160541"/>
          <a:ext cx="5257130" cy="1092501"/>
        </a:xfrm>
        <a:prstGeom prst="rect">
          <a:avLst/>
        </a:prstGeom>
        <a:solidFill>
          <a:schemeClr val="accent5">
            <a:hueOff val="-1731721"/>
            <a:satOff val="-3008"/>
            <a:lumOff val="196"/>
            <a:alphaOff val="0"/>
          </a:schemeClr>
        </a:solidFill>
        <a:ln w="12700" cap="flat" cmpd="sng" algn="ctr">
          <a:solidFill>
            <a:schemeClr val="accent5">
              <a:hueOff val="-1731721"/>
              <a:satOff val="-3008"/>
              <a:lumOff val="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003" tIns="277495" rIns="102003" bIns="27749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Conduct a strategic funding program (sponsor) search</a:t>
          </a:r>
        </a:p>
      </dsp:txBody>
      <dsp:txXfrm>
        <a:off x="1314282" y="1160541"/>
        <a:ext cx="5257130" cy="1092501"/>
      </dsp:txXfrm>
    </dsp:sp>
    <dsp:sp modelId="{A3F24594-392D-8B4F-AE1D-6420DEB0A837}">
      <dsp:nvSpPr>
        <dsp:cNvPr id="0" name=""/>
        <dsp:cNvSpPr/>
      </dsp:nvSpPr>
      <dsp:spPr>
        <a:xfrm>
          <a:off x="0" y="1160541"/>
          <a:ext cx="1314282" cy="10925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731721"/>
              <a:satOff val="-3008"/>
              <a:lumOff val="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547" tIns="107915" rIns="69547" bIns="1079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Conduct</a:t>
          </a:r>
        </a:p>
      </dsp:txBody>
      <dsp:txXfrm>
        <a:off x="0" y="1160541"/>
        <a:ext cx="1314282" cy="1092501"/>
      </dsp:txXfrm>
    </dsp:sp>
    <dsp:sp modelId="{69F799D1-2FFC-8543-B66A-0DFD54F1B5DC}">
      <dsp:nvSpPr>
        <dsp:cNvPr id="0" name=""/>
        <dsp:cNvSpPr/>
      </dsp:nvSpPr>
      <dsp:spPr>
        <a:xfrm>
          <a:off x="1314282" y="2318592"/>
          <a:ext cx="5257130" cy="1092501"/>
        </a:xfrm>
        <a:prstGeom prst="rect">
          <a:avLst/>
        </a:prstGeom>
        <a:solidFill>
          <a:schemeClr val="accent5">
            <a:hueOff val="-3463443"/>
            <a:satOff val="-6016"/>
            <a:lumOff val="392"/>
            <a:alphaOff val="0"/>
          </a:schemeClr>
        </a:solidFill>
        <a:ln w="12700" cap="flat" cmpd="sng" algn="ctr">
          <a:solidFill>
            <a:schemeClr val="accent5">
              <a:hueOff val="-3463443"/>
              <a:satOff val="-6016"/>
              <a:lumOff val="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003" tIns="277495" rIns="102003" bIns="27749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Review thoroughly the solicitation for each program</a:t>
          </a:r>
        </a:p>
      </dsp:txBody>
      <dsp:txXfrm>
        <a:off x="1314282" y="2318592"/>
        <a:ext cx="5257130" cy="1092501"/>
      </dsp:txXfrm>
    </dsp:sp>
    <dsp:sp modelId="{17B0205C-D9E4-6A4D-9A69-2401DF0D5164}">
      <dsp:nvSpPr>
        <dsp:cNvPr id="0" name=""/>
        <dsp:cNvSpPr/>
      </dsp:nvSpPr>
      <dsp:spPr>
        <a:xfrm>
          <a:off x="0" y="2318592"/>
          <a:ext cx="1314282" cy="10925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463443"/>
              <a:satOff val="-6016"/>
              <a:lumOff val="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547" tIns="107915" rIns="69547" bIns="1079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Review</a:t>
          </a:r>
        </a:p>
      </dsp:txBody>
      <dsp:txXfrm>
        <a:off x="0" y="2318592"/>
        <a:ext cx="1314282" cy="1092501"/>
      </dsp:txXfrm>
    </dsp:sp>
    <dsp:sp modelId="{C2013C19-2350-3746-BE96-09894D4B8606}">
      <dsp:nvSpPr>
        <dsp:cNvPr id="0" name=""/>
        <dsp:cNvSpPr/>
      </dsp:nvSpPr>
      <dsp:spPr>
        <a:xfrm>
          <a:off x="1314282" y="3476643"/>
          <a:ext cx="5257130" cy="1092501"/>
        </a:xfrm>
        <a:prstGeom prst="rect">
          <a:avLst/>
        </a:prstGeom>
        <a:solidFill>
          <a:schemeClr val="accent5">
            <a:hueOff val="-5195164"/>
            <a:satOff val="-9024"/>
            <a:lumOff val="588"/>
            <a:alphaOff val="0"/>
          </a:schemeClr>
        </a:solidFill>
        <a:ln w="12700" cap="flat" cmpd="sng" algn="ctr">
          <a:solidFill>
            <a:schemeClr val="accent5">
              <a:hueOff val="-5195164"/>
              <a:satOff val="-9024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003" tIns="277495" rIns="102003" bIns="27749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Identify the specific priorities of the funding sponsor</a:t>
          </a:r>
        </a:p>
      </dsp:txBody>
      <dsp:txXfrm>
        <a:off x="1314282" y="3476643"/>
        <a:ext cx="5257130" cy="1092501"/>
      </dsp:txXfrm>
    </dsp:sp>
    <dsp:sp modelId="{E504D0A7-57D9-A741-8348-CD99D3129083}">
      <dsp:nvSpPr>
        <dsp:cNvPr id="0" name=""/>
        <dsp:cNvSpPr/>
      </dsp:nvSpPr>
      <dsp:spPr>
        <a:xfrm>
          <a:off x="0" y="3476643"/>
          <a:ext cx="1314282" cy="10925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195164"/>
              <a:satOff val="-9024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547" tIns="107915" rIns="69547" bIns="1079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Identify</a:t>
          </a:r>
        </a:p>
      </dsp:txBody>
      <dsp:txXfrm>
        <a:off x="0" y="3476643"/>
        <a:ext cx="1314282" cy="1092501"/>
      </dsp:txXfrm>
    </dsp:sp>
    <dsp:sp modelId="{EC6654C0-3F9D-664D-9DDE-A6E2DC409AD9}">
      <dsp:nvSpPr>
        <dsp:cNvPr id="0" name=""/>
        <dsp:cNvSpPr/>
      </dsp:nvSpPr>
      <dsp:spPr>
        <a:xfrm>
          <a:off x="1314282" y="4634694"/>
          <a:ext cx="5257130" cy="1092501"/>
        </a:xfrm>
        <a:prstGeom prst="rect">
          <a:avLst/>
        </a:prstGeom>
        <a:solidFill>
          <a:schemeClr val="accent5">
            <a:hueOff val="-6926885"/>
            <a:satOff val="-12032"/>
            <a:lumOff val="784"/>
            <a:alphaOff val="0"/>
          </a:schemeClr>
        </a:solidFill>
        <a:ln w="12700" cap="flat" cmpd="sng" algn="ctr">
          <a:solidFill>
            <a:schemeClr val="accent5">
              <a:hueOff val="-6926885"/>
              <a:satOff val="-12032"/>
              <a:lumOff val="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003" tIns="277495" rIns="102003" bIns="27749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Seek a match between your project and sponsor priorities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Review sponsor relevancy</a:t>
          </a:r>
        </a:p>
      </dsp:txBody>
      <dsp:txXfrm>
        <a:off x="1314282" y="4634694"/>
        <a:ext cx="5257130" cy="1092501"/>
      </dsp:txXfrm>
    </dsp:sp>
    <dsp:sp modelId="{1CCE340C-D41A-DF4A-996A-72063F508CF0}">
      <dsp:nvSpPr>
        <dsp:cNvPr id="0" name=""/>
        <dsp:cNvSpPr/>
      </dsp:nvSpPr>
      <dsp:spPr>
        <a:xfrm>
          <a:off x="0" y="4634694"/>
          <a:ext cx="1314282" cy="109250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926885"/>
              <a:satOff val="-12032"/>
              <a:lumOff val="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547" tIns="107915" rIns="69547" bIns="1079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Seek</a:t>
          </a:r>
        </a:p>
      </dsp:txBody>
      <dsp:txXfrm>
        <a:off x="0" y="4634694"/>
        <a:ext cx="1314282" cy="109250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5662A-7E7F-BB4C-B248-5E557FE415F5}">
      <dsp:nvSpPr>
        <dsp:cNvPr id="0" name=""/>
        <dsp:cNvSpPr/>
      </dsp:nvSpPr>
      <dsp:spPr>
        <a:xfrm>
          <a:off x="0" y="1427346"/>
          <a:ext cx="2053566" cy="287499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04" tIns="330200" rIns="160104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Find a Funder</a:t>
          </a:r>
        </a:p>
      </dsp:txBody>
      <dsp:txXfrm>
        <a:off x="0" y="2519843"/>
        <a:ext cx="2053566" cy="1724995"/>
      </dsp:txXfrm>
    </dsp:sp>
    <dsp:sp modelId="{1970E30F-31F3-BF4D-A06D-8B342BAA5EED}">
      <dsp:nvSpPr>
        <dsp:cNvPr id="0" name=""/>
        <dsp:cNvSpPr/>
      </dsp:nvSpPr>
      <dsp:spPr>
        <a:xfrm>
          <a:off x="595534" y="1714845"/>
          <a:ext cx="862497" cy="86249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44" tIns="12700" rIns="67244" bIns="1270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1</a:t>
          </a:r>
        </a:p>
      </dsp:txBody>
      <dsp:txXfrm>
        <a:off x="721844" y="1841155"/>
        <a:ext cx="609877" cy="609877"/>
      </dsp:txXfrm>
    </dsp:sp>
    <dsp:sp modelId="{76DA0165-9AC2-0C48-828C-DB7DFCE1E9FC}">
      <dsp:nvSpPr>
        <dsp:cNvPr id="0" name=""/>
        <dsp:cNvSpPr/>
      </dsp:nvSpPr>
      <dsp:spPr>
        <a:xfrm>
          <a:off x="0" y="4302267"/>
          <a:ext cx="2053566" cy="72"/>
        </a:xfrm>
        <a:prstGeom prst="rect">
          <a:avLst/>
        </a:prstGeom>
        <a:solidFill>
          <a:schemeClr val="accent5">
            <a:hueOff val="-1385377"/>
            <a:satOff val="-2406"/>
            <a:lumOff val="157"/>
            <a:alphaOff val="0"/>
          </a:schemeClr>
        </a:solidFill>
        <a:ln w="12700" cap="flat" cmpd="sng" algn="ctr">
          <a:solidFill>
            <a:schemeClr val="accent5">
              <a:hueOff val="-1385377"/>
              <a:satOff val="-2406"/>
              <a:lumOff val="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638AC7-E73B-E247-9E4E-F32D0640C221}">
      <dsp:nvSpPr>
        <dsp:cNvPr id="0" name=""/>
        <dsp:cNvSpPr/>
      </dsp:nvSpPr>
      <dsp:spPr>
        <a:xfrm>
          <a:off x="2258923" y="1427346"/>
          <a:ext cx="2053566" cy="2874993"/>
        </a:xfrm>
        <a:prstGeom prst="rect">
          <a:avLst/>
        </a:prstGeom>
        <a:solidFill>
          <a:schemeClr val="accent5">
            <a:tint val="40000"/>
            <a:alpha val="90000"/>
            <a:hueOff val="-3545098"/>
            <a:satOff val="-7636"/>
            <a:lumOff val="-29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545098"/>
              <a:satOff val="-7636"/>
              <a:lumOff val="-2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04" tIns="330200" rIns="160104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Define the Need</a:t>
          </a:r>
        </a:p>
      </dsp:txBody>
      <dsp:txXfrm>
        <a:off x="2258923" y="2519843"/>
        <a:ext cx="2053566" cy="1724995"/>
      </dsp:txXfrm>
    </dsp:sp>
    <dsp:sp modelId="{CDF70C24-BFFC-0E43-83CD-0274459D7385}">
      <dsp:nvSpPr>
        <dsp:cNvPr id="0" name=""/>
        <dsp:cNvSpPr/>
      </dsp:nvSpPr>
      <dsp:spPr>
        <a:xfrm>
          <a:off x="2854457" y="1714845"/>
          <a:ext cx="862497" cy="862497"/>
        </a:xfrm>
        <a:prstGeom prst="ellipse">
          <a:avLst/>
        </a:prstGeom>
        <a:solidFill>
          <a:schemeClr val="accent5">
            <a:hueOff val="-2770754"/>
            <a:satOff val="-4813"/>
            <a:lumOff val="314"/>
            <a:alphaOff val="0"/>
          </a:schemeClr>
        </a:solidFill>
        <a:ln w="12700" cap="flat" cmpd="sng" algn="ctr">
          <a:solidFill>
            <a:schemeClr val="accent5">
              <a:hueOff val="-2770754"/>
              <a:satOff val="-4813"/>
              <a:lumOff val="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44" tIns="12700" rIns="67244" bIns="1270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2</a:t>
          </a:r>
          <a:endParaRPr lang="en-US" sz="4200" kern="1200" dirty="0"/>
        </a:p>
      </dsp:txBody>
      <dsp:txXfrm>
        <a:off x="2980767" y="1841155"/>
        <a:ext cx="609877" cy="609877"/>
      </dsp:txXfrm>
    </dsp:sp>
    <dsp:sp modelId="{53394073-7862-0D47-A55E-894B367CD083}">
      <dsp:nvSpPr>
        <dsp:cNvPr id="0" name=""/>
        <dsp:cNvSpPr/>
      </dsp:nvSpPr>
      <dsp:spPr>
        <a:xfrm>
          <a:off x="2258923" y="4302267"/>
          <a:ext cx="2053566" cy="72"/>
        </a:xfrm>
        <a:prstGeom prst="rect">
          <a:avLst/>
        </a:prstGeom>
        <a:solidFill>
          <a:schemeClr val="accent5">
            <a:hueOff val="-4156132"/>
            <a:satOff val="-7219"/>
            <a:lumOff val="470"/>
            <a:alphaOff val="0"/>
          </a:schemeClr>
        </a:solidFill>
        <a:ln w="12700" cap="flat" cmpd="sng" algn="ctr">
          <a:solidFill>
            <a:schemeClr val="accent5">
              <a:hueOff val="-4156132"/>
              <a:satOff val="-7219"/>
              <a:lumOff val="4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916AA8-4918-FF4C-8027-833BE0197203}">
      <dsp:nvSpPr>
        <dsp:cNvPr id="0" name=""/>
        <dsp:cNvSpPr/>
      </dsp:nvSpPr>
      <dsp:spPr>
        <a:xfrm>
          <a:off x="4517846" y="1427346"/>
          <a:ext cx="2053566" cy="2874993"/>
        </a:xfrm>
        <a:prstGeom prst="rect">
          <a:avLst/>
        </a:prstGeom>
        <a:solidFill>
          <a:schemeClr val="accent5">
            <a:tint val="40000"/>
            <a:alpha val="90000"/>
            <a:hueOff val="-7090195"/>
            <a:satOff val="-15273"/>
            <a:lumOff val="-58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090195"/>
              <a:satOff val="-15273"/>
              <a:lumOff val="-5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104" tIns="330200" rIns="160104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Move from Problem to Solution</a:t>
          </a:r>
        </a:p>
      </dsp:txBody>
      <dsp:txXfrm>
        <a:off x="4517846" y="2519843"/>
        <a:ext cx="2053566" cy="1724995"/>
      </dsp:txXfrm>
    </dsp:sp>
    <dsp:sp modelId="{C526CEA1-9947-774D-9146-362B28C383F5}">
      <dsp:nvSpPr>
        <dsp:cNvPr id="0" name=""/>
        <dsp:cNvSpPr/>
      </dsp:nvSpPr>
      <dsp:spPr>
        <a:xfrm>
          <a:off x="5113380" y="1714845"/>
          <a:ext cx="862497" cy="862497"/>
        </a:xfrm>
        <a:prstGeom prst="ellipse">
          <a:avLst/>
        </a:prstGeom>
        <a:solidFill>
          <a:schemeClr val="accent5">
            <a:hueOff val="-5541508"/>
            <a:satOff val="-9626"/>
            <a:lumOff val="627"/>
            <a:alphaOff val="0"/>
          </a:schemeClr>
        </a:solidFill>
        <a:ln w="12700" cap="flat" cmpd="sng" algn="ctr">
          <a:solidFill>
            <a:schemeClr val="accent5">
              <a:hueOff val="-5541508"/>
              <a:satOff val="-9626"/>
              <a:lumOff val="6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244" tIns="12700" rIns="67244" bIns="1270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3</a:t>
          </a:r>
        </a:p>
      </dsp:txBody>
      <dsp:txXfrm>
        <a:off x="5239690" y="1841155"/>
        <a:ext cx="609877" cy="609877"/>
      </dsp:txXfrm>
    </dsp:sp>
    <dsp:sp modelId="{BBA59FAC-3D18-B14E-85B2-C026810618D4}">
      <dsp:nvSpPr>
        <dsp:cNvPr id="0" name=""/>
        <dsp:cNvSpPr/>
      </dsp:nvSpPr>
      <dsp:spPr>
        <a:xfrm>
          <a:off x="4517846" y="4302267"/>
          <a:ext cx="2053566" cy="72"/>
        </a:xfrm>
        <a:prstGeom prst="rect">
          <a:avLst/>
        </a:prstGeom>
        <a:solidFill>
          <a:schemeClr val="accent5">
            <a:hueOff val="-6926885"/>
            <a:satOff val="-12032"/>
            <a:lumOff val="784"/>
            <a:alphaOff val="0"/>
          </a:schemeClr>
        </a:solidFill>
        <a:ln w="12700" cap="flat" cmpd="sng" algn="ctr">
          <a:solidFill>
            <a:schemeClr val="accent5">
              <a:hueOff val="-6926885"/>
              <a:satOff val="-12032"/>
              <a:lumOff val="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20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t>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44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t>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20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85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2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1/23/25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0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1/23/25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8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1/23/25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59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1/23/25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0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1/23/25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84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1/23/25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5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1/23/25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85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7" r:id="rId6"/>
    <p:sldLayoutId id="2147483762" r:id="rId7"/>
    <p:sldLayoutId id="2147483763" r:id="rId8"/>
    <p:sldLayoutId id="2147483764" r:id="rId9"/>
    <p:sldLayoutId id="2147483766" r:id="rId10"/>
    <p:sldLayoutId id="214748376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89511E-4484-4027-9D65-B6DA2DB98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22" b="116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 w="28575"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08C40F4-6A24-4867-B726-B552DB080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77495" y="526800"/>
            <a:ext cx="4860256" cy="5696169"/>
            <a:chOff x="1481312" y="743744"/>
            <a:chExt cx="4860256" cy="458931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54BF10E-4559-4F28-91B0-3D0C2C486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B0B5A20-FCFE-4AED-B5A3-91D3DE935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51" name="Rectangle 39">
            <a:extLst>
              <a:ext uri="{FF2B5EF4-FFF2-40B4-BE49-F238E27FC236}">
                <a16:creationId xmlns:a16="http://schemas.microsoft.com/office/drawing/2014/main" id="{D6CA2F4C-8E9E-4BCD-B6E8-A68A311CA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5912" y="431421"/>
            <a:ext cx="4860256" cy="569616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73CB1-91D8-B443-B8B3-BBDF969A05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8064" y="781748"/>
            <a:ext cx="4429556" cy="3570162"/>
          </a:xfrm>
        </p:spPr>
        <p:txBody>
          <a:bodyPr anchor="b">
            <a:normAutofit/>
          </a:bodyPr>
          <a:lstStyle/>
          <a:p>
            <a:r>
              <a:rPr lang="en-US" sz="5100" dirty="0"/>
              <a:t>Grant  Writing SERIES</a:t>
            </a:r>
            <a:br>
              <a:rPr lang="en-US" sz="5100" dirty="0"/>
            </a:br>
            <a:r>
              <a:rPr lang="en-US" sz="3100" dirty="0"/>
              <a:t>BEGINNING BEGINNING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099237-574B-764F-9AFF-0DB5583187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8064" y="4518292"/>
            <a:ext cx="4429556" cy="1288482"/>
          </a:xfrm>
        </p:spPr>
        <p:txBody>
          <a:bodyPr>
            <a:normAutofit/>
          </a:bodyPr>
          <a:lstStyle/>
          <a:p>
            <a:r>
              <a:rPr lang="en-US" dirty="0"/>
              <a:t>Mary Farwell with thanks to </a:t>
            </a:r>
            <a:r>
              <a:rPr lang="en-US" dirty="0" err="1"/>
              <a:t>SHAron</a:t>
            </a:r>
            <a:r>
              <a:rPr lang="en-US" dirty="0"/>
              <a:t> </a:t>
            </a:r>
            <a:r>
              <a:rPr lang="en-US" dirty="0" err="1"/>
              <a:t>paynter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433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013AD-74FF-0548-B29E-FD2351769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739"/>
            <a:ext cx="10515600" cy="1124949"/>
          </a:xfrm>
        </p:spPr>
        <p:txBody>
          <a:bodyPr>
            <a:normAutofit/>
          </a:bodyPr>
          <a:lstStyle/>
          <a:p>
            <a:r>
              <a:rPr lang="en-US" dirty="0"/>
              <a:t>Finding a Funder-Resources</a:t>
            </a:r>
          </a:p>
        </p:txBody>
      </p:sp>
      <p:grpSp>
        <p:nvGrpSpPr>
          <p:cNvPr id="11" name="Graphic 190">
            <a:extLst>
              <a:ext uri="{FF2B5EF4-FFF2-40B4-BE49-F238E27FC236}">
                <a16:creationId xmlns:a16="http://schemas.microsoft.com/office/drawing/2014/main" id="{53883AA7-7F86-41F8-A1D8-06E9886E7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36528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C80ACB6-0FE0-4F10-998D-2E8D46375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C2903D5-FF18-4A00-8E9F-9335FCF1E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Graphic 212">
            <a:extLst>
              <a:ext uri="{FF2B5EF4-FFF2-40B4-BE49-F238E27FC236}">
                <a16:creationId xmlns:a16="http://schemas.microsoft.com/office/drawing/2014/main" id="{DBBB6517-AFD0-4A58-8B37-F17AB81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4904" y="5539746"/>
            <a:ext cx="705479" cy="705479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7" name="Graphic 212">
            <a:extLst>
              <a:ext uri="{FF2B5EF4-FFF2-40B4-BE49-F238E27FC236}">
                <a16:creationId xmlns:a16="http://schemas.microsoft.com/office/drawing/2014/main" id="{3E39FCFD-033D-4043-95D9-7FAAAA8E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4904" y="5539746"/>
            <a:ext cx="705479" cy="705479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76033-4AE7-BA40-99F2-185570378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Attend “Library Resources” Grant session</a:t>
            </a:r>
          </a:p>
          <a:p>
            <a:r>
              <a:rPr lang="en-US" dirty="0"/>
              <a:t>Also see https://</a:t>
            </a:r>
            <a:r>
              <a:rPr lang="en-US" dirty="0" err="1"/>
              <a:t>rede.ecu.edu</a:t>
            </a:r>
            <a:r>
              <a:rPr lang="en-US" dirty="0"/>
              <a:t>/funding/ 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926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F7A58-0F5C-1749-A130-5F259A200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06CAC-1128-434B-BD21-9CF8FF8E4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690C5-824D-EF4C-A75E-6FE6561DB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6" y="0"/>
            <a:ext cx="12137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87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667EB-7BB6-2441-B702-D6AB5A5CF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 dirty="0"/>
              <a:t>Grant source searching</a:t>
            </a:r>
          </a:p>
        </p:txBody>
      </p:sp>
      <p:grpSp>
        <p:nvGrpSpPr>
          <p:cNvPr id="37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12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9" name="Graphic 38">
            <a:extLst>
              <a:ext uri="{FF2B5EF4-FFF2-40B4-BE49-F238E27FC236}">
                <a16:creationId xmlns:a16="http://schemas.microsoft.com/office/drawing/2014/main" id="{A8630B61-2CB6-4E0C-90A1-05A307F9C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tx1">
              <a:alpha val="60000"/>
            </a:schemeClr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EB5F489-45BA-4254-B501-559099D88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16">
              <a:extLst>
                <a:ext uri="{FF2B5EF4-FFF2-40B4-BE49-F238E27FC236}">
                  <a16:creationId xmlns:a16="http://schemas.microsoft.com/office/drawing/2014/main" id="{C8ECAADA-4087-4FFC-801E-BF007B413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Oval 18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3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42" name="Content Placeholder 2">
            <a:extLst>
              <a:ext uri="{FF2B5EF4-FFF2-40B4-BE49-F238E27FC236}">
                <a16:creationId xmlns:a16="http://schemas.microsoft.com/office/drawing/2014/main" id="{DB781C24-E65E-42C2-BB1E-D0D6F459C5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5335351"/>
              </p:ext>
            </p:extLst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467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DA2D9-403C-3A43-91B0-D3C9CDB43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105985" cy="4238118"/>
          </a:xfrm>
        </p:spPr>
        <p:txBody>
          <a:bodyPr>
            <a:normAutofit fontScale="90000"/>
          </a:bodyPr>
          <a:lstStyle/>
          <a:p>
            <a:r>
              <a:rPr lang="en-US" dirty="0"/>
              <a:t>So, you want to write a grant proposal.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Now what?</a:t>
            </a:r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7797B6B5-E7DA-471E-8883-2DCFCC25B8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0753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B73D287-48F0-41E2-8B0B-DE4C7D17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1348" y="5364542"/>
            <a:ext cx="1562428" cy="1493465"/>
            <a:chOff x="3121343" y="4864099"/>
            <a:chExt cx="2085971" cy="1993901"/>
          </a:xfrm>
          <a:solidFill>
            <a:schemeClr val="tx1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BC3C2F6-A83E-46F7-89F9-C282A9234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D78D60A-D765-47AF-BF8C-DD38B6749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B61CBF5-5283-4C6A-9049-AA88E1756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7A00BB8-8401-4CFA-A40C-8A60D39AE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2F6FC59-F5F7-4ED5-8DCD-CF10608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24749C-25FB-43F3-97CC-16D3738B1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3CAAC4D-89A7-40FC-A14D-14E7137A5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F8FFC8-0941-4853-894E-6FBB72564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4F021A-2C9B-422B-8408-BB819B314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53138C4-3227-4945-9CE8-AF90A759D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C9C4482-176D-49FB-BFC0-2DCD9283E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37D9F02-FC5F-4AA6-83BD-AE4EC012D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23DF942-E0FC-4481-99E4-5EDE1F76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AFBDF8-A855-234B-B525-4C59F4EE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 dirty="0"/>
              <a:t>Defining the Need</a:t>
            </a: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3CCA69EF-E8B5-4598-BEAD-258F15765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5862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685D65ED-8248-4E7D-AF41-C2685CAE7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0894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0707154-5323-4267-98D8-A79E67F4BE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9359454"/>
              </p:ext>
            </p:extLst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6779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55858-8E51-C849-B53D-3E9551934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Matters</a:t>
            </a:r>
          </a:p>
        </p:txBody>
      </p:sp>
      <p:graphicFrame>
        <p:nvGraphicFramePr>
          <p:cNvPr id="38" name="Content Placeholder 2">
            <a:extLst>
              <a:ext uri="{FF2B5EF4-FFF2-40B4-BE49-F238E27FC236}">
                <a16:creationId xmlns:a16="http://schemas.microsoft.com/office/drawing/2014/main" id="{DB1F1956-BB47-4CA4-8BF3-EAA3231DC4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739599"/>
              </p:ext>
            </p:extLst>
          </p:nvPr>
        </p:nvGraphicFramePr>
        <p:xfrm>
          <a:off x="628650" y="1571625"/>
          <a:ext cx="10725150" cy="4605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070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DA2D9-403C-3A43-91B0-D3C9CDB43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105985" cy="4238118"/>
          </a:xfrm>
        </p:spPr>
        <p:txBody>
          <a:bodyPr>
            <a:normAutofit fontScale="90000"/>
          </a:bodyPr>
          <a:lstStyle/>
          <a:p>
            <a:r>
              <a:rPr lang="en-US" dirty="0"/>
              <a:t>So, you want to write a grant proposal.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Now what?</a:t>
            </a:r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7797B6B5-E7DA-471E-8883-2DCFCC25B8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7608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49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7A6D6D-988F-0242-964F-E5888F0FA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>
            <a:normAutofit/>
          </a:bodyPr>
          <a:lstStyle/>
          <a:p>
            <a:r>
              <a:rPr lang="en-US"/>
              <a:t>Moving from Problem to Solution</a:t>
            </a:r>
            <a:endParaRPr lang="en-US" dirty="0"/>
          </a:p>
        </p:txBody>
      </p:sp>
      <p:sp>
        <p:nvSpPr>
          <p:cNvPr id="61" name="Freeform: Shape 51">
            <a:extLst>
              <a:ext uri="{FF2B5EF4-FFF2-40B4-BE49-F238E27FC236}">
                <a16:creationId xmlns:a16="http://schemas.microsoft.com/office/drawing/2014/main" id="{AAD42DD4-86F6-4FD2-869F-32D35E310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1037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62" name="Freeform: Shape 53">
            <a:extLst>
              <a:ext uri="{FF2B5EF4-FFF2-40B4-BE49-F238E27FC236}">
                <a16:creationId xmlns:a16="http://schemas.microsoft.com/office/drawing/2014/main" id="{4C36B8C5-0DEB-41B5-911D-572E2E835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16069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55">
            <a:extLst>
              <a:ext uri="{FF2B5EF4-FFF2-40B4-BE49-F238E27FC236}">
                <a16:creationId xmlns:a16="http://schemas.microsoft.com/office/drawing/2014/main" id="{5D1FF148-6725-4278-A9A8-A9A6A3F26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90389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Oval 57">
            <a:extLst>
              <a:ext uri="{FF2B5EF4-FFF2-40B4-BE49-F238E27FC236}">
                <a16:creationId xmlns:a16="http://schemas.microsoft.com/office/drawing/2014/main" id="{B247507B-4D21-4FF7-B49C-239309CF2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90389" y="4752208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B516CC-4B41-4F71-B5A2-3E6A034730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780190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8245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B73D287-48F0-41E2-8B0B-DE4C7D17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1348" y="5364542"/>
            <a:ext cx="1562428" cy="1493465"/>
            <a:chOff x="3121343" y="4864099"/>
            <a:chExt cx="2085971" cy="1993901"/>
          </a:xfrm>
          <a:solidFill>
            <a:schemeClr val="tx1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BC3C2F6-A83E-46F7-89F9-C282A9234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D78D60A-D765-47AF-BF8C-DD38B6749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B61CBF5-5283-4C6A-9049-AA88E1756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7A00BB8-8401-4CFA-A40C-8A60D39AE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2F6FC59-F5F7-4ED5-8DCD-CF10608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24749C-25FB-43F3-97CC-16D3738B1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3CAAC4D-89A7-40FC-A14D-14E7137A5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F8FFC8-0941-4853-894E-6FBB72564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4F021A-2C9B-422B-8408-BB819B314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53138C4-3227-4945-9CE8-AF90A759D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C9C4482-176D-49FB-BFC0-2DCD9283E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37D9F02-FC5F-4AA6-83BD-AE4EC012D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23DF942-E0FC-4481-99E4-5EDE1F76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AFBDF8-A855-234B-B525-4C59F4EE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 dirty="0"/>
              <a:t>SMART</a:t>
            </a:r>
            <a:br>
              <a:rPr lang="en-US" dirty="0"/>
            </a:br>
            <a:r>
              <a:rPr lang="en-US" dirty="0"/>
              <a:t>Objectives</a:t>
            </a: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3CCA69EF-E8B5-4598-BEAD-258F15765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5862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685D65ED-8248-4E7D-AF41-C2685CAE7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0894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0707154-5323-4267-98D8-A79E67F4BE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8847029"/>
              </p:ext>
            </p:extLst>
          </p:nvPr>
        </p:nvGraphicFramePr>
        <p:xfrm>
          <a:off x="4985904" y="556198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5438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47039-1973-814C-A360-2124E3443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Like a Funder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DBEE592-547D-4B4F-B378-A42F44D756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787965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0772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1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23">
            <a:extLst>
              <a:ext uri="{FF2B5EF4-FFF2-40B4-BE49-F238E27FC236}">
                <a16:creationId xmlns:a16="http://schemas.microsoft.com/office/drawing/2014/main" id="{6B5523EE-90D9-4CF8-96F2-CBFC11C54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531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25">
            <a:extLst>
              <a:ext uri="{FF2B5EF4-FFF2-40B4-BE49-F238E27FC236}">
                <a16:creationId xmlns:a16="http://schemas.microsoft.com/office/drawing/2014/main" id="{166A3179-AD28-4A0B-AF49-B177F4B19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547" y="1029607"/>
            <a:ext cx="4754948" cy="4754948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Oval 27">
            <a:extLst>
              <a:ext uri="{FF2B5EF4-FFF2-40B4-BE49-F238E27FC236}">
                <a16:creationId xmlns:a16="http://schemas.microsoft.com/office/drawing/2014/main" id="{32BB3330-EA02-4FA9-B58F-AAC7762C9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5096" y="934855"/>
            <a:ext cx="4754948" cy="4754948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Graphic 212">
            <a:extLst>
              <a:ext uri="{FF2B5EF4-FFF2-40B4-BE49-F238E27FC236}">
                <a16:creationId xmlns:a16="http://schemas.microsoft.com/office/drawing/2014/main" id="{A107891B-442C-43CD-B909-A4714253A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82339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1" name="Graphic 212">
            <a:extLst>
              <a:ext uri="{FF2B5EF4-FFF2-40B4-BE49-F238E27FC236}">
                <a16:creationId xmlns:a16="http://schemas.microsoft.com/office/drawing/2014/main" id="{958516B8-2D23-4511-B8C5-79180A4D0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82339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3BEE693-6C9D-40AB-925E-0E339B1D1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148" y="4651811"/>
            <a:ext cx="429742" cy="429742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BA526E9-439B-4D9E-8A55-1D30C337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148" y="4651811"/>
            <a:ext cx="429742" cy="429742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7A154A-A155-664C-8E96-73C5E32B6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890" y="1690851"/>
            <a:ext cx="3200400" cy="3391512"/>
          </a:xfrm>
        </p:spPr>
        <p:txBody>
          <a:bodyPr>
            <a:normAutofit/>
          </a:bodyPr>
          <a:lstStyle/>
          <a:p>
            <a:r>
              <a:rPr lang="en-US" dirty="0"/>
              <a:t>Grant Writing Myths I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0D145F7-5F60-4C0A-A4E5-5EF1BDA274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4041090"/>
              </p:ext>
            </p:extLst>
          </p:nvPr>
        </p:nvGraphicFramePr>
        <p:xfrm>
          <a:off x="5479786" y="447277"/>
          <a:ext cx="58740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17E4D69-CCE8-BA40-937F-4DA98319F12E}"/>
              </a:ext>
            </a:extLst>
          </p:cNvPr>
          <p:cNvSpPr txBox="1"/>
          <p:nvPr/>
        </p:nvSpPr>
        <p:spPr>
          <a:xfrm>
            <a:off x="7682948" y="2539593"/>
            <a:ext cx="15703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$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3750D-1699-EC49-B7D5-BE81B93548D2}"/>
              </a:ext>
            </a:extLst>
          </p:cNvPr>
          <p:cNvSpPr txBox="1"/>
          <p:nvPr/>
        </p:nvSpPr>
        <p:spPr>
          <a:xfrm>
            <a:off x="8020878" y="2570394"/>
            <a:ext cx="1109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286600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D72A4A-771D-4FE0-A07E-D0DAF4D6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448" y="447277"/>
            <a:ext cx="3294813" cy="5911481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B7246-8AFD-47FC-A1F4-491E0167E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9940" y="438890"/>
            <a:ext cx="3294813" cy="5911481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A6DF2E7-0906-4F1E-9B28-48B1A4D8E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308343"/>
            <a:ext cx="3294813" cy="591148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raphic 212">
            <a:extLst>
              <a:ext uri="{FF2B5EF4-FFF2-40B4-BE49-F238E27FC236}">
                <a16:creationId xmlns:a16="http://schemas.microsoft.com/office/drawing/2014/main" id="{684FEC42-F70A-4505-A5DF-EC67268FE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841" y="49924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Graphic 212">
            <a:extLst>
              <a:ext uri="{FF2B5EF4-FFF2-40B4-BE49-F238E27FC236}">
                <a16:creationId xmlns:a16="http://schemas.microsoft.com/office/drawing/2014/main" id="{7D10AF26-17A2-4FA8-824A-F78507AF6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841" y="49924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8A4EC-189C-E84B-9BB6-BA68B0247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105985" cy="4238118"/>
          </a:xfrm>
        </p:spPr>
        <p:txBody>
          <a:bodyPr>
            <a:normAutofit/>
          </a:bodyPr>
          <a:lstStyle/>
          <a:p>
            <a:r>
              <a:rPr lang="en-US" dirty="0"/>
              <a:t>Overview of the Grants Process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40F82B7-49A3-4E77-B035-CA7CF38094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0343164"/>
              </p:ext>
            </p:extLst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3665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D72A4A-771D-4FE0-A07E-D0DAF4D6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448" y="447277"/>
            <a:ext cx="3294813" cy="5911481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B7246-8AFD-47FC-A1F4-491E0167E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9940" y="438890"/>
            <a:ext cx="3294813" cy="5911481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A6DF2E7-0906-4F1E-9B28-48B1A4D8E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308343"/>
            <a:ext cx="3294813" cy="591148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raphic 212">
            <a:extLst>
              <a:ext uri="{FF2B5EF4-FFF2-40B4-BE49-F238E27FC236}">
                <a16:creationId xmlns:a16="http://schemas.microsoft.com/office/drawing/2014/main" id="{684FEC42-F70A-4505-A5DF-EC67268FE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841" y="49924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Graphic 212">
            <a:extLst>
              <a:ext uri="{FF2B5EF4-FFF2-40B4-BE49-F238E27FC236}">
                <a16:creationId xmlns:a16="http://schemas.microsoft.com/office/drawing/2014/main" id="{7D10AF26-17A2-4FA8-824A-F78507AF6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841" y="49924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D1C13-B24B-BF4A-B883-9AC36D20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105985" cy="4238118"/>
          </a:xfrm>
        </p:spPr>
        <p:txBody>
          <a:bodyPr>
            <a:normAutofit/>
          </a:bodyPr>
          <a:lstStyle/>
          <a:p>
            <a:r>
              <a:rPr lang="en-US" dirty="0"/>
              <a:t>Proposal Writing Pitfalls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F57FD01-4F58-4DAE-9FA8-061E57F5C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0590132"/>
              </p:ext>
            </p:extLst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2781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1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23">
            <a:extLst>
              <a:ext uri="{FF2B5EF4-FFF2-40B4-BE49-F238E27FC236}">
                <a16:creationId xmlns:a16="http://schemas.microsoft.com/office/drawing/2014/main" id="{6B5523EE-90D9-4CF8-96F2-CBFC11C54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531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25">
            <a:extLst>
              <a:ext uri="{FF2B5EF4-FFF2-40B4-BE49-F238E27FC236}">
                <a16:creationId xmlns:a16="http://schemas.microsoft.com/office/drawing/2014/main" id="{166A3179-AD28-4A0B-AF49-B177F4B19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547" y="1029607"/>
            <a:ext cx="4754948" cy="4754948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Oval 27">
            <a:extLst>
              <a:ext uri="{FF2B5EF4-FFF2-40B4-BE49-F238E27FC236}">
                <a16:creationId xmlns:a16="http://schemas.microsoft.com/office/drawing/2014/main" id="{32BB3330-EA02-4FA9-B58F-AAC7762C9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5096" y="934855"/>
            <a:ext cx="4754948" cy="4754948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Graphic 212">
            <a:extLst>
              <a:ext uri="{FF2B5EF4-FFF2-40B4-BE49-F238E27FC236}">
                <a16:creationId xmlns:a16="http://schemas.microsoft.com/office/drawing/2014/main" id="{A107891B-442C-43CD-B909-A4714253A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82339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1" name="Graphic 212">
            <a:extLst>
              <a:ext uri="{FF2B5EF4-FFF2-40B4-BE49-F238E27FC236}">
                <a16:creationId xmlns:a16="http://schemas.microsoft.com/office/drawing/2014/main" id="{958516B8-2D23-4511-B8C5-79180A4D0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82339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3BEE693-6C9D-40AB-925E-0E339B1D1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148" y="4651811"/>
            <a:ext cx="429742" cy="429742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BA526E9-439B-4D9E-8A55-1D30C337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148" y="4651811"/>
            <a:ext cx="429742" cy="429742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7A154A-A155-664C-8E96-73C5E32B6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890" y="1690851"/>
            <a:ext cx="3200400" cy="3391512"/>
          </a:xfrm>
        </p:spPr>
        <p:txBody>
          <a:bodyPr>
            <a:normAutofit/>
          </a:bodyPr>
          <a:lstStyle/>
          <a:p>
            <a:r>
              <a:rPr lang="en-US" dirty="0"/>
              <a:t>Grant Writing Myths II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0D145F7-5F60-4C0A-A4E5-5EF1BDA274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2809336"/>
              </p:ext>
            </p:extLst>
          </p:nvPr>
        </p:nvGraphicFramePr>
        <p:xfrm>
          <a:off x="5479786" y="447277"/>
          <a:ext cx="58740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17E4D69-CCE8-BA40-937F-4DA98319F12E}"/>
              </a:ext>
            </a:extLst>
          </p:cNvPr>
          <p:cNvSpPr txBox="1"/>
          <p:nvPr/>
        </p:nvSpPr>
        <p:spPr>
          <a:xfrm>
            <a:off x="7682948" y="2539593"/>
            <a:ext cx="15703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$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3750D-1699-EC49-B7D5-BE81B93548D2}"/>
              </a:ext>
            </a:extLst>
          </p:cNvPr>
          <p:cNvSpPr txBox="1"/>
          <p:nvPr/>
        </p:nvSpPr>
        <p:spPr>
          <a:xfrm>
            <a:off x="8020878" y="2570394"/>
            <a:ext cx="1109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93958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D72A4A-771D-4FE0-A07E-D0DAF4D6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448" y="447277"/>
            <a:ext cx="3294813" cy="5911481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B7246-8AFD-47FC-A1F4-491E0167E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9940" y="438890"/>
            <a:ext cx="3294813" cy="5911481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A6DF2E7-0906-4F1E-9B28-48B1A4D8E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308343"/>
            <a:ext cx="3294813" cy="591148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raphic 212">
            <a:extLst>
              <a:ext uri="{FF2B5EF4-FFF2-40B4-BE49-F238E27FC236}">
                <a16:creationId xmlns:a16="http://schemas.microsoft.com/office/drawing/2014/main" id="{684FEC42-F70A-4505-A5DF-EC67268FE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841" y="49924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Graphic 212">
            <a:extLst>
              <a:ext uri="{FF2B5EF4-FFF2-40B4-BE49-F238E27FC236}">
                <a16:creationId xmlns:a16="http://schemas.microsoft.com/office/drawing/2014/main" id="{7D10AF26-17A2-4FA8-824A-F78507AF6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841" y="49924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D251E5-0045-294B-B34A-FC66A8B70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105985" cy="4238118"/>
          </a:xfrm>
        </p:spPr>
        <p:txBody>
          <a:bodyPr>
            <a:normAutofit/>
          </a:bodyPr>
          <a:lstStyle/>
          <a:p>
            <a:r>
              <a:rPr lang="en-US" dirty="0"/>
              <a:t>To Win A Grant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DFDFF0A-4F8E-475C-9F84-950480CC34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306596"/>
              </p:ext>
            </p:extLst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6975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FBDF8-A855-234B-B525-4C59F4EE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 dirty="0"/>
              <a:t>What’s in a name?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0707154-5323-4267-98D8-A79E67F4BE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0508304"/>
              </p:ext>
            </p:extLst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9272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55858-8E51-C849-B53D-3E9551934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and proposal types</a:t>
            </a:r>
          </a:p>
        </p:txBody>
      </p:sp>
      <p:graphicFrame>
        <p:nvGraphicFramePr>
          <p:cNvPr id="38" name="Content Placeholder 2">
            <a:extLst>
              <a:ext uri="{FF2B5EF4-FFF2-40B4-BE49-F238E27FC236}">
                <a16:creationId xmlns:a16="http://schemas.microsoft.com/office/drawing/2014/main" id="{DB1F1956-BB47-4CA4-8BF3-EAA3231DC4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0710775"/>
              </p:ext>
            </p:extLst>
          </p:nvPr>
        </p:nvGraphicFramePr>
        <p:xfrm>
          <a:off x="628650" y="1571625"/>
          <a:ext cx="10725150" cy="4605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0907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32">
            <a:extLst>
              <a:ext uri="{FF2B5EF4-FFF2-40B4-BE49-F238E27FC236}">
                <a16:creationId xmlns:a16="http://schemas.microsoft.com/office/drawing/2014/main" id="{C1D72A4A-771D-4FE0-A07E-D0DAF4D6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448" y="447277"/>
            <a:ext cx="3294813" cy="5911481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34">
            <a:extLst>
              <a:ext uri="{FF2B5EF4-FFF2-40B4-BE49-F238E27FC236}">
                <a16:creationId xmlns:a16="http://schemas.microsoft.com/office/drawing/2014/main" id="{05BB7246-8AFD-47FC-A1F4-491E0167E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9940" y="438890"/>
            <a:ext cx="3294813" cy="5911481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0" name="Rectangle 36">
            <a:extLst>
              <a:ext uri="{FF2B5EF4-FFF2-40B4-BE49-F238E27FC236}">
                <a16:creationId xmlns:a16="http://schemas.microsoft.com/office/drawing/2014/main" id="{0A6DF2E7-0906-4F1E-9B28-48B1A4D8E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308343"/>
            <a:ext cx="3294813" cy="591148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Graphic 212">
            <a:extLst>
              <a:ext uri="{FF2B5EF4-FFF2-40B4-BE49-F238E27FC236}">
                <a16:creationId xmlns:a16="http://schemas.microsoft.com/office/drawing/2014/main" id="{684FEC42-F70A-4505-A5DF-EC67268FE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841" y="49924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52" name="Graphic 212">
            <a:extLst>
              <a:ext uri="{FF2B5EF4-FFF2-40B4-BE49-F238E27FC236}">
                <a16:creationId xmlns:a16="http://schemas.microsoft.com/office/drawing/2014/main" id="{7D10AF26-17A2-4FA8-824A-F78507AF6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841" y="49924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0DA2D9-403C-3A43-91B0-D3C9CDB43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105985" cy="4238118"/>
          </a:xfrm>
        </p:spPr>
        <p:txBody>
          <a:bodyPr>
            <a:normAutofit fontScale="90000"/>
          </a:bodyPr>
          <a:lstStyle/>
          <a:p>
            <a:r>
              <a:rPr lang="en-US" dirty="0"/>
              <a:t>So, you want to write a grant proposal.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Now what?</a:t>
            </a:r>
          </a:p>
        </p:txBody>
      </p:sp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7797B6B5-E7DA-471E-8883-2DCFCC25B8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202394"/>
              </p:ext>
            </p:extLst>
          </p:nvPr>
        </p:nvGraphicFramePr>
        <p:xfrm>
          <a:off x="4782386" y="447277"/>
          <a:ext cx="6571413" cy="572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5103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013AD-74FF-0548-B29E-FD2351769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739"/>
            <a:ext cx="10515600" cy="1124949"/>
          </a:xfrm>
        </p:spPr>
        <p:txBody>
          <a:bodyPr>
            <a:normAutofit/>
          </a:bodyPr>
          <a:lstStyle/>
          <a:p>
            <a:r>
              <a:rPr lang="en-US" dirty="0"/>
              <a:t>Finding a Funder</a:t>
            </a:r>
          </a:p>
        </p:txBody>
      </p:sp>
      <p:grpSp>
        <p:nvGrpSpPr>
          <p:cNvPr id="11" name="Graphic 190">
            <a:extLst>
              <a:ext uri="{FF2B5EF4-FFF2-40B4-BE49-F238E27FC236}">
                <a16:creationId xmlns:a16="http://schemas.microsoft.com/office/drawing/2014/main" id="{53883AA7-7F86-41F8-A1D8-06E9886E7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36528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C80ACB6-0FE0-4F10-998D-2E8D46375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C2903D5-FF18-4A00-8E9F-9335FCF1E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Graphic 212">
            <a:extLst>
              <a:ext uri="{FF2B5EF4-FFF2-40B4-BE49-F238E27FC236}">
                <a16:creationId xmlns:a16="http://schemas.microsoft.com/office/drawing/2014/main" id="{DBBB6517-AFD0-4A58-8B37-F17AB81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4904" y="5539746"/>
            <a:ext cx="705479" cy="705479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7" name="Graphic 212">
            <a:extLst>
              <a:ext uri="{FF2B5EF4-FFF2-40B4-BE49-F238E27FC236}">
                <a16:creationId xmlns:a16="http://schemas.microsoft.com/office/drawing/2014/main" id="{3E39FCFD-033D-4043-95D9-7FAAAA8E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4904" y="5539746"/>
            <a:ext cx="705479" cy="705479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7B2CA89-1791-4EA6-93C5-33E359C9F6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56460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9880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325D05-B197-8D45-AFC1-23395B10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886379"/>
          </a:xfrm>
        </p:spPr>
        <p:txBody>
          <a:bodyPr>
            <a:normAutofit/>
          </a:bodyPr>
          <a:lstStyle/>
          <a:p>
            <a:r>
              <a:rPr lang="en-US" sz="3400"/>
              <a:t>Relevancy for the Funder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EA364-F785-4795-9264-14EF965AD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7" r="21062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48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E5F4096-4AFD-ED48-A3B1-B7F75AFAF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/>
              <a:t>Learn the funder’s grantmaking philosophy, interests, criteria</a:t>
            </a:r>
          </a:p>
          <a:p>
            <a:pPr>
              <a:lnSpc>
                <a:spcPct val="100000"/>
              </a:lnSpc>
            </a:pPr>
            <a:r>
              <a:rPr lang="en-US" sz="2400"/>
              <a:t>Funding priorities</a:t>
            </a:r>
          </a:p>
          <a:p>
            <a:pPr>
              <a:lnSpc>
                <a:spcPct val="100000"/>
              </a:lnSpc>
            </a:pPr>
            <a:r>
              <a:rPr lang="en-US" sz="2400"/>
              <a:t>Restrictions</a:t>
            </a:r>
          </a:p>
          <a:p>
            <a:pPr>
              <a:lnSpc>
                <a:spcPct val="100000"/>
              </a:lnSpc>
            </a:pPr>
            <a:r>
              <a:rPr lang="en-US" sz="2400"/>
              <a:t>Past awards</a:t>
            </a:r>
          </a:p>
          <a:p>
            <a:pPr>
              <a:lnSpc>
                <a:spcPct val="100000"/>
              </a:lnSpc>
            </a:pPr>
            <a:r>
              <a:rPr lang="en-US" sz="2400"/>
              <a:t>Fit between their mission and your organization’s mission</a:t>
            </a:r>
          </a:p>
          <a:p>
            <a:pPr>
              <a:lnSpc>
                <a:spcPct val="100000"/>
              </a:lnSpc>
            </a:pPr>
            <a:r>
              <a:rPr lang="en-US" sz="2400"/>
              <a:t>Eligibility criteria</a:t>
            </a:r>
          </a:p>
          <a:p>
            <a:pPr>
              <a:lnSpc>
                <a:spcPct val="100000"/>
              </a:lnSpc>
            </a:pPr>
            <a:r>
              <a:rPr lang="en-US" sz="2400"/>
              <a:t>Partnership requirements</a:t>
            </a:r>
          </a:p>
        </p:txBody>
      </p:sp>
      <p:grpSp>
        <p:nvGrpSpPr>
          <p:cNvPr id="55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8877271"/>
      </p:ext>
    </p:extLst>
  </p:cSld>
  <p:clrMapOvr>
    <a:masterClrMapping/>
  </p:clrMapOvr>
</p:sld>
</file>

<file path=ppt/theme/theme1.xml><?xml version="1.0" encoding="utf-8"?>
<a:theme xmlns:a="http://schemas.openxmlformats.org/drawingml/2006/main" name="FunkyShapesVTI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7D9F0F20EED74B956E516EEE34A3E9" ma:contentTypeVersion="2" ma:contentTypeDescription="Create a new document." ma:contentTypeScope="" ma:versionID="d84f9b7edfd80c6bec6f1f6cc56a9459">
  <xsd:schema xmlns:xsd="http://www.w3.org/2001/XMLSchema" xmlns:xs="http://www.w3.org/2001/XMLSchema" xmlns:p="http://schemas.microsoft.com/office/2006/metadata/properties" xmlns:ns2="b7620ad1-5ec9-4659-b671-ec69822307a2" targetNamespace="http://schemas.microsoft.com/office/2006/metadata/properties" ma:root="true" ma:fieldsID="1f227be46968692aa5356f99e60b441e" ns2:_="">
    <xsd:import namespace="b7620ad1-5ec9-4659-b671-ec69822307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620ad1-5ec9-4659-b671-ec69822307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9DBAB4E-8810-4066-A1FD-F74DDF7D1B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E5EE0F-1F12-4AFE-B890-6C5F9B6E6D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620ad1-5ec9-4659-b671-ec69822307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5B622A-C528-424A-9837-BDF2B9A1F331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b7620ad1-5ec9-4659-b671-ec69822307a2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20169</TotalTime>
  <Words>854</Words>
  <Application>Microsoft Macintosh PowerPoint</Application>
  <PresentationFormat>Widescreen</PresentationFormat>
  <Paragraphs>157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Avenir Next LT Pro</vt:lpstr>
      <vt:lpstr>FunkyShapesVTI</vt:lpstr>
      <vt:lpstr>Grant  Writing SERIES BEGINNING BEGINNING</vt:lpstr>
      <vt:lpstr>Grant Writing Myths I</vt:lpstr>
      <vt:lpstr>Grant Writing Myths II</vt:lpstr>
      <vt:lpstr>To Win A Grant</vt:lpstr>
      <vt:lpstr>What’s in a name?</vt:lpstr>
      <vt:lpstr>Grant and proposal types</vt:lpstr>
      <vt:lpstr>So, you want to write a grant proposal.   Now what?</vt:lpstr>
      <vt:lpstr>Finding a Funder</vt:lpstr>
      <vt:lpstr>Relevancy for the Funder</vt:lpstr>
      <vt:lpstr>Finding a Funder-Resources</vt:lpstr>
      <vt:lpstr>PowerPoint Presentation</vt:lpstr>
      <vt:lpstr>Grant source searching</vt:lpstr>
      <vt:lpstr>So, you want to write a grant proposal.   Now what?</vt:lpstr>
      <vt:lpstr>Defining the Need</vt:lpstr>
      <vt:lpstr>Context Matters</vt:lpstr>
      <vt:lpstr>So, you want to write a grant proposal.   Now what?</vt:lpstr>
      <vt:lpstr>Moving from Problem to Solution</vt:lpstr>
      <vt:lpstr>SMART Objectives</vt:lpstr>
      <vt:lpstr>Think Like a Funder</vt:lpstr>
      <vt:lpstr>Overview of the Grants Process</vt:lpstr>
      <vt:lpstr>Proposal Writing Pitfalls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Grant Writing 101</dc:title>
  <dc:creator>Paynter, Sharon</dc:creator>
  <cp:lastModifiedBy>Farwell, Mary</cp:lastModifiedBy>
  <cp:revision>23</cp:revision>
  <dcterms:created xsi:type="dcterms:W3CDTF">2020-09-21T22:04:10Z</dcterms:created>
  <dcterms:modified xsi:type="dcterms:W3CDTF">2025-01-23T16:02:49Z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0x010100107D9F0F20EED74B956E516EEE34A3E9</vt:lpwstr>
  </property>
</Properties>
</file>