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sldIdLst>
    <p:sldId id="256" r:id="rId5"/>
    <p:sldId id="258" r:id="rId6"/>
    <p:sldId id="263" r:id="rId7"/>
    <p:sldId id="277" r:id="rId8"/>
    <p:sldId id="276" r:id="rId9"/>
    <p:sldId id="278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23EDB7-4669-4532-A2DB-9FC6E99F0355}" type="doc">
      <dgm:prSet loTypeId="urn:microsoft.com/office/officeart/2005/8/layout/arrow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EC01371-5937-4E5C-A59C-4C88EE459A69}">
      <dgm:prSet/>
      <dgm:spPr/>
      <dgm:t>
        <a:bodyPr/>
        <a:lstStyle/>
        <a:p>
          <a:r>
            <a:rPr lang="en-US" dirty="0"/>
            <a:t>Peer review-standing panels</a:t>
          </a:r>
        </a:p>
      </dgm:t>
    </dgm:pt>
    <dgm:pt modelId="{6529A93B-DB5F-409C-9927-3F7EB00675D1}" type="parTrans" cxnId="{227881C7-D2D6-48E2-B446-8AE4D197CD62}">
      <dgm:prSet/>
      <dgm:spPr/>
      <dgm:t>
        <a:bodyPr/>
        <a:lstStyle/>
        <a:p>
          <a:endParaRPr lang="en-US"/>
        </a:p>
      </dgm:t>
    </dgm:pt>
    <dgm:pt modelId="{F2269E65-5D21-4E67-B439-5D4C5C02220A}" type="sibTrans" cxnId="{227881C7-D2D6-48E2-B446-8AE4D197CD62}">
      <dgm:prSet/>
      <dgm:spPr/>
      <dgm:t>
        <a:bodyPr/>
        <a:lstStyle/>
        <a:p>
          <a:endParaRPr lang="en-US"/>
        </a:p>
      </dgm:t>
    </dgm:pt>
    <dgm:pt modelId="{005868C4-5FED-4B7A-9855-712E2D79EBC1}">
      <dgm:prSet/>
      <dgm:spPr/>
      <dgm:t>
        <a:bodyPr/>
        <a:lstStyle/>
        <a:p>
          <a:r>
            <a:rPr lang="en-US" dirty="0"/>
            <a:t>Peer review mixed -ad hoc members and standing members</a:t>
          </a:r>
        </a:p>
      </dgm:t>
    </dgm:pt>
    <dgm:pt modelId="{B7623C3E-C27C-40E6-8FA2-05172C89A5E1}" type="parTrans" cxnId="{FD9A5202-0326-46EC-8FD5-B8863AF21539}">
      <dgm:prSet/>
      <dgm:spPr/>
      <dgm:t>
        <a:bodyPr/>
        <a:lstStyle/>
        <a:p>
          <a:endParaRPr lang="en-US"/>
        </a:p>
      </dgm:t>
    </dgm:pt>
    <dgm:pt modelId="{12677110-FD1D-4B88-AD07-DEEFEBE0BA34}" type="sibTrans" cxnId="{FD9A5202-0326-46EC-8FD5-B8863AF21539}">
      <dgm:prSet/>
      <dgm:spPr/>
      <dgm:t>
        <a:bodyPr/>
        <a:lstStyle/>
        <a:p>
          <a:endParaRPr lang="en-US"/>
        </a:p>
      </dgm:t>
    </dgm:pt>
    <dgm:pt modelId="{E9E56C8D-C276-4D85-8614-DB2E2E512A07}">
      <dgm:prSet/>
      <dgm:spPr/>
      <dgm:t>
        <a:bodyPr/>
        <a:lstStyle/>
        <a:p>
          <a:r>
            <a:rPr lang="en-US" dirty="0"/>
            <a:t>Peer review-ad hoc panel</a:t>
          </a:r>
        </a:p>
      </dgm:t>
    </dgm:pt>
    <dgm:pt modelId="{6AC0B9D4-49CA-4116-AD30-59C5DE9A69C3}" type="parTrans" cxnId="{28128F39-08BA-4206-978F-75F5FA8361B2}">
      <dgm:prSet/>
      <dgm:spPr/>
      <dgm:t>
        <a:bodyPr/>
        <a:lstStyle/>
        <a:p>
          <a:endParaRPr lang="en-US"/>
        </a:p>
      </dgm:t>
    </dgm:pt>
    <dgm:pt modelId="{CFCD6584-9D1D-4F56-8E18-93B9AEA832BF}" type="sibTrans" cxnId="{28128F39-08BA-4206-978F-75F5FA8361B2}">
      <dgm:prSet/>
      <dgm:spPr/>
      <dgm:t>
        <a:bodyPr/>
        <a:lstStyle/>
        <a:p>
          <a:endParaRPr lang="en-US"/>
        </a:p>
      </dgm:t>
    </dgm:pt>
    <dgm:pt modelId="{DB58DC02-1B67-4B9D-8A76-C1B23BEFDFAE}">
      <dgm:prSet/>
      <dgm:spPr/>
      <dgm:t>
        <a:bodyPr/>
        <a:lstStyle/>
        <a:p>
          <a:r>
            <a:rPr lang="en-US" dirty="0"/>
            <a:t>Lay panel review</a:t>
          </a:r>
        </a:p>
      </dgm:t>
    </dgm:pt>
    <dgm:pt modelId="{5D3ED0FB-7FFF-4F35-ABF3-7159D926B6E9}" type="parTrans" cxnId="{536D90C2-5525-41D8-8C94-2BC04EA02B33}">
      <dgm:prSet/>
      <dgm:spPr/>
      <dgm:t>
        <a:bodyPr/>
        <a:lstStyle/>
        <a:p>
          <a:endParaRPr lang="en-US"/>
        </a:p>
      </dgm:t>
    </dgm:pt>
    <dgm:pt modelId="{A39B0317-6F85-479D-9262-DAF8A0E8164D}" type="sibTrans" cxnId="{536D90C2-5525-41D8-8C94-2BC04EA02B33}">
      <dgm:prSet/>
      <dgm:spPr/>
      <dgm:t>
        <a:bodyPr/>
        <a:lstStyle/>
        <a:p>
          <a:endParaRPr lang="en-US"/>
        </a:p>
      </dgm:t>
    </dgm:pt>
    <dgm:pt modelId="{8B950C08-8016-455C-AD27-FA8DB280721A}">
      <dgm:prSet/>
      <dgm:spPr/>
      <dgm:t>
        <a:bodyPr/>
        <a:lstStyle/>
        <a:p>
          <a:r>
            <a:rPr lang="en-US" dirty="0"/>
            <a:t>Agency review</a:t>
          </a:r>
        </a:p>
      </dgm:t>
    </dgm:pt>
    <dgm:pt modelId="{E0EA00AB-618C-4ADB-B509-CB6CC5BC3E73}" type="parTrans" cxnId="{95861656-E63C-49B5-A13D-DC397456A379}">
      <dgm:prSet/>
      <dgm:spPr/>
      <dgm:t>
        <a:bodyPr/>
        <a:lstStyle/>
        <a:p>
          <a:endParaRPr lang="en-US"/>
        </a:p>
      </dgm:t>
    </dgm:pt>
    <dgm:pt modelId="{2DC81C7A-2450-496B-B657-81A39307C1BF}" type="sibTrans" cxnId="{95861656-E63C-49B5-A13D-DC397456A379}">
      <dgm:prSet/>
      <dgm:spPr/>
      <dgm:t>
        <a:bodyPr/>
        <a:lstStyle/>
        <a:p>
          <a:endParaRPr lang="en-US"/>
        </a:p>
      </dgm:t>
    </dgm:pt>
    <dgm:pt modelId="{F258CD32-FB0B-E34E-873D-4CDA117F4944}" type="pres">
      <dgm:prSet presAssocID="{D923EDB7-4669-4532-A2DB-9FC6E99F0355}" presName="diagram" presStyleCnt="0">
        <dgm:presLayoutVars>
          <dgm:dir/>
          <dgm:resizeHandles val="exact"/>
        </dgm:presLayoutVars>
      </dgm:prSet>
      <dgm:spPr/>
    </dgm:pt>
    <dgm:pt modelId="{812D7CC4-5004-2B44-A69C-640365858A82}" type="pres">
      <dgm:prSet presAssocID="{0EC01371-5937-4E5C-A59C-4C88EE459A69}" presName="arrow" presStyleLbl="node1" presStyleIdx="0" presStyleCnt="5">
        <dgm:presLayoutVars>
          <dgm:bulletEnabled val="1"/>
        </dgm:presLayoutVars>
      </dgm:prSet>
      <dgm:spPr/>
    </dgm:pt>
    <dgm:pt modelId="{FBAAFBA5-EBA9-054F-A5D1-2833529D623B}" type="pres">
      <dgm:prSet presAssocID="{005868C4-5FED-4B7A-9855-712E2D79EBC1}" presName="arrow" presStyleLbl="node1" presStyleIdx="1" presStyleCnt="5">
        <dgm:presLayoutVars>
          <dgm:bulletEnabled val="1"/>
        </dgm:presLayoutVars>
      </dgm:prSet>
      <dgm:spPr/>
    </dgm:pt>
    <dgm:pt modelId="{3F46B4AC-9BC9-0941-9C72-28A37243F7BE}" type="pres">
      <dgm:prSet presAssocID="{E9E56C8D-C276-4D85-8614-DB2E2E512A07}" presName="arrow" presStyleLbl="node1" presStyleIdx="2" presStyleCnt="5">
        <dgm:presLayoutVars>
          <dgm:bulletEnabled val="1"/>
        </dgm:presLayoutVars>
      </dgm:prSet>
      <dgm:spPr/>
    </dgm:pt>
    <dgm:pt modelId="{BA31A622-ECF9-2B4D-87CD-FEB7DEF4ABC7}" type="pres">
      <dgm:prSet presAssocID="{DB58DC02-1B67-4B9D-8A76-C1B23BEFDFAE}" presName="arrow" presStyleLbl="node1" presStyleIdx="3" presStyleCnt="5">
        <dgm:presLayoutVars>
          <dgm:bulletEnabled val="1"/>
        </dgm:presLayoutVars>
      </dgm:prSet>
      <dgm:spPr/>
    </dgm:pt>
    <dgm:pt modelId="{49CE41D7-2E6C-9144-8540-0625B61DC268}" type="pres">
      <dgm:prSet presAssocID="{8B950C08-8016-455C-AD27-FA8DB280721A}" presName="arrow" presStyleLbl="node1" presStyleIdx="4" presStyleCnt="5">
        <dgm:presLayoutVars>
          <dgm:bulletEnabled val="1"/>
        </dgm:presLayoutVars>
      </dgm:prSet>
      <dgm:spPr/>
    </dgm:pt>
  </dgm:ptLst>
  <dgm:cxnLst>
    <dgm:cxn modelId="{FD9A5202-0326-46EC-8FD5-B8863AF21539}" srcId="{D923EDB7-4669-4532-A2DB-9FC6E99F0355}" destId="{005868C4-5FED-4B7A-9855-712E2D79EBC1}" srcOrd="1" destOrd="0" parTransId="{B7623C3E-C27C-40E6-8FA2-05172C89A5E1}" sibTransId="{12677110-FD1D-4B88-AD07-DEEFEBE0BA34}"/>
    <dgm:cxn modelId="{6F0E490D-AF0C-8647-B28B-7E3CAF7F91D9}" type="presOf" srcId="{8B950C08-8016-455C-AD27-FA8DB280721A}" destId="{49CE41D7-2E6C-9144-8540-0625B61DC268}" srcOrd="0" destOrd="0" presId="urn:microsoft.com/office/officeart/2005/8/layout/arrow5"/>
    <dgm:cxn modelId="{66C9031C-869C-2D40-BFD4-BF66AE475ADE}" type="presOf" srcId="{005868C4-5FED-4B7A-9855-712E2D79EBC1}" destId="{FBAAFBA5-EBA9-054F-A5D1-2833529D623B}" srcOrd="0" destOrd="0" presId="urn:microsoft.com/office/officeart/2005/8/layout/arrow5"/>
    <dgm:cxn modelId="{94FF042E-E2A5-C146-82EC-31E2FAB32124}" type="presOf" srcId="{0EC01371-5937-4E5C-A59C-4C88EE459A69}" destId="{812D7CC4-5004-2B44-A69C-640365858A82}" srcOrd="0" destOrd="0" presId="urn:microsoft.com/office/officeart/2005/8/layout/arrow5"/>
    <dgm:cxn modelId="{28128F39-08BA-4206-978F-75F5FA8361B2}" srcId="{D923EDB7-4669-4532-A2DB-9FC6E99F0355}" destId="{E9E56C8D-C276-4D85-8614-DB2E2E512A07}" srcOrd="2" destOrd="0" parTransId="{6AC0B9D4-49CA-4116-AD30-59C5DE9A69C3}" sibTransId="{CFCD6584-9D1D-4F56-8E18-93B9AEA832BF}"/>
    <dgm:cxn modelId="{95B7873A-9976-B145-A838-FB9E2C7C0706}" type="presOf" srcId="{D923EDB7-4669-4532-A2DB-9FC6E99F0355}" destId="{F258CD32-FB0B-E34E-873D-4CDA117F4944}" srcOrd="0" destOrd="0" presId="urn:microsoft.com/office/officeart/2005/8/layout/arrow5"/>
    <dgm:cxn modelId="{95861656-E63C-49B5-A13D-DC397456A379}" srcId="{D923EDB7-4669-4532-A2DB-9FC6E99F0355}" destId="{8B950C08-8016-455C-AD27-FA8DB280721A}" srcOrd="4" destOrd="0" parTransId="{E0EA00AB-618C-4ADB-B509-CB6CC5BC3E73}" sibTransId="{2DC81C7A-2450-496B-B657-81A39307C1BF}"/>
    <dgm:cxn modelId="{042D4080-7D3B-B649-AAA6-17091D3FE5B1}" type="presOf" srcId="{DB58DC02-1B67-4B9D-8A76-C1B23BEFDFAE}" destId="{BA31A622-ECF9-2B4D-87CD-FEB7DEF4ABC7}" srcOrd="0" destOrd="0" presId="urn:microsoft.com/office/officeart/2005/8/layout/arrow5"/>
    <dgm:cxn modelId="{536D90C2-5525-41D8-8C94-2BC04EA02B33}" srcId="{D923EDB7-4669-4532-A2DB-9FC6E99F0355}" destId="{DB58DC02-1B67-4B9D-8A76-C1B23BEFDFAE}" srcOrd="3" destOrd="0" parTransId="{5D3ED0FB-7FFF-4F35-ABF3-7159D926B6E9}" sibTransId="{A39B0317-6F85-479D-9262-DAF8A0E8164D}"/>
    <dgm:cxn modelId="{227881C7-D2D6-48E2-B446-8AE4D197CD62}" srcId="{D923EDB7-4669-4532-A2DB-9FC6E99F0355}" destId="{0EC01371-5937-4E5C-A59C-4C88EE459A69}" srcOrd="0" destOrd="0" parTransId="{6529A93B-DB5F-409C-9927-3F7EB00675D1}" sibTransId="{F2269E65-5D21-4E67-B439-5D4C5C02220A}"/>
    <dgm:cxn modelId="{3CB6A4E6-811B-7248-9069-893218A84E0C}" type="presOf" srcId="{E9E56C8D-C276-4D85-8614-DB2E2E512A07}" destId="{3F46B4AC-9BC9-0941-9C72-28A37243F7BE}" srcOrd="0" destOrd="0" presId="urn:microsoft.com/office/officeart/2005/8/layout/arrow5"/>
    <dgm:cxn modelId="{0669EA8F-08C6-2C42-9EBC-6EA942327878}" type="presParOf" srcId="{F258CD32-FB0B-E34E-873D-4CDA117F4944}" destId="{812D7CC4-5004-2B44-A69C-640365858A82}" srcOrd="0" destOrd="0" presId="urn:microsoft.com/office/officeart/2005/8/layout/arrow5"/>
    <dgm:cxn modelId="{2271370E-64D8-9D40-A9DF-34B2855BFB14}" type="presParOf" srcId="{F258CD32-FB0B-E34E-873D-4CDA117F4944}" destId="{FBAAFBA5-EBA9-054F-A5D1-2833529D623B}" srcOrd="1" destOrd="0" presId="urn:microsoft.com/office/officeart/2005/8/layout/arrow5"/>
    <dgm:cxn modelId="{620C96D5-9E97-9141-BA30-1A2F3C285903}" type="presParOf" srcId="{F258CD32-FB0B-E34E-873D-4CDA117F4944}" destId="{3F46B4AC-9BC9-0941-9C72-28A37243F7BE}" srcOrd="2" destOrd="0" presId="urn:microsoft.com/office/officeart/2005/8/layout/arrow5"/>
    <dgm:cxn modelId="{DB5F5812-77F7-0F46-A23C-D6BC759BA2F9}" type="presParOf" srcId="{F258CD32-FB0B-E34E-873D-4CDA117F4944}" destId="{BA31A622-ECF9-2B4D-87CD-FEB7DEF4ABC7}" srcOrd="3" destOrd="0" presId="urn:microsoft.com/office/officeart/2005/8/layout/arrow5"/>
    <dgm:cxn modelId="{00AC5556-58C7-424B-BF0F-DF0BB1F416D2}" type="presParOf" srcId="{F258CD32-FB0B-E34E-873D-4CDA117F4944}" destId="{49CE41D7-2E6C-9144-8540-0625B61DC268}" srcOrd="4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1F022B-304F-47C1-B2F6-99C32B04B9D9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83567C-6B2A-42C6-801E-FE223C31617A}">
      <dgm:prSet custT="1"/>
      <dgm:spPr/>
      <dgm:t>
        <a:bodyPr/>
        <a:lstStyle/>
        <a:p>
          <a:r>
            <a:rPr lang="en-US" sz="1400" dirty="0"/>
            <a:t>CSR-Center for Scientific Review—develops integrated review groups (IRG) around a particular area of research</a:t>
          </a:r>
        </a:p>
      </dgm:t>
    </dgm:pt>
    <dgm:pt modelId="{D3D66407-D589-4D77-B664-110CAE466BAC}" type="parTrans" cxnId="{8C7B09EC-0A9E-4F8C-9F14-44A1C9EEFEAF}">
      <dgm:prSet/>
      <dgm:spPr/>
      <dgm:t>
        <a:bodyPr/>
        <a:lstStyle/>
        <a:p>
          <a:endParaRPr lang="en-US"/>
        </a:p>
      </dgm:t>
    </dgm:pt>
    <dgm:pt modelId="{8736E577-49D0-417F-91A5-8B9955FB1F6B}" type="sibTrans" cxnId="{8C7B09EC-0A9E-4F8C-9F14-44A1C9EEFEAF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A33CD0F6-5789-4278-B27A-39CB0FC4003A}">
      <dgm:prSet custT="1"/>
      <dgm:spPr/>
      <dgm:t>
        <a:bodyPr/>
        <a:lstStyle/>
        <a:p>
          <a:r>
            <a:rPr lang="en-US" sz="1400" dirty="0"/>
            <a:t>IRGs are clusters of study sections (panels). Chartered study sections review most investigator grants (R01, R03, R15 </a:t>
          </a:r>
          <a:r>
            <a:rPr lang="en-US" sz="1400" dirty="0" err="1"/>
            <a:t>etc</a:t>
          </a:r>
          <a:r>
            <a:rPr lang="en-US" sz="1400" dirty="0"/>
            <a:t>)</a:t>
          </a:r>
        </a:p>
      </dgm:t>
    </dgm:pt>
    <dgm:pt modelId="{70C47916-41DC-42C6-B6CC-AA8685CC0BD5}" type="parTrans" cxnId="{FA6D1715-0524-4532-88F4-EFB31B294A54}">
      <dgm:prSet/>
      <dgm:spPr/>
      <dgm:t>
        <a:bodyPr/>
        <a:lstStyle/>
        <a:p>
          <a:endParaRPr lang="en-US"/>
        </a:p>
      </dgm:t>
    </dgm:pt>
    <dgm:pt modelId="{35616C0F-9D92-44A6-B09C-C9E0A21E10BC}" type="sibTrans" cxnId="{FA6D1715-0524-4532-88F4-EFB31B294A54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C04359D9-06C8-40FC-BC85-A870D8A2C479}">
      <dgm:prSet/>
      <dgm:spPr/>
      <dgm:t>
        <a:bodyPr/>
        <a:lstStyle/>
        <a:p>
          <a:r>
            <a:rPr lang="en-US" dirty="0"/>
            <a:t>Study section members are regular and temporary. Lists of regular members are published.</a:t>
          </a:r>
        </a:p>
      </dgm:t>
    </dgm:pt>
    <dgm:pt modelId="{D6B36F33-F13C-4A8A-BD48-B40B5B790BB6}" type="parTrans" cxnId="{3751E647-6EB5-4F22-BCA2-3D2218B25180}">
      <dgm:prSet/>
      <dgm:spPr/>
      <dgm:t>
        <a:bodyPr/>
        <a:lstStyle/>
        <a:p>
          <a:endParaRPr lang="en-US"/>
        </a:p>
      </dgm:t>
    </dgm:pt>
    <dgm:pt modelId="{5796FE39-3CF6-4AE8-A111-A49157D460AF}" type="sibTrans" cxnId="{3751E647-6EB5-4F22-BCA2-3D2218B25180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CAF630F6-0BAD-F049-AE03-A64A53F004AC}" type="pres">
      <dgm:prSet presAssocID="{F21F022B-304F-47C1-B2F6-99C32B04B9D9}" presName="Name0" presStyleCnt="0">
        <dgm:presLayoutVars>
          <dgm:animLvl val="lvl"/>
          <dgm:resizeHandles val="exact"/>
        </dgm:presLayoutVars>
      </dgm:prSet>
      <dgm:spPr/>
    </dgm:pt>
    <dgm:pt modelId="{AE591892-6D32-B94B-ACFA-887635574D53}" type="pres">
      <dgm:prSet presAssocID="{9683567C-6B2A-42C6-801E-FE223C31617A}" presName="compositeNode" presStyleCnt="0">
        <dgm:presLayoutVars>
          <dgm:bulletEnabled val="1"/>
        </dgm:presLayoutVars>
      </dgm:prSet>
      <dgm:spPr/>
    </dgm:pt>
    <dgm:pt modelId="{B5F6DA4F-BD95-904D-A85C-613431CFC51D}" type="pres">
      <dgm:prSet presAssocID="{9683567C-6B2A-42C6-801E-FE223C31617A}" presName="bgRect" presStyleLbl="alignNode1" presStyleIdx="0" presStyleCnt="3"/>
      <dgm:spPr/>
    </dgm:pt>
    <dgm:pt modelId="{E7EAC9C9-2619-C346-93A4-3A9D35197807}" type="pres">
      <dgm:prSet presAssocID="{8736E577-49D0-417F-91A5-8B9955FB1F6B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496781A0-37F4-C842-B1CC-BDA6BD6B4A36}" type="pres">
      <dgm:prSet presAssocID="{9683567C-6B2A-42C6-801E-FE223C31617A}" presName="nodeRect" presStyleLbl="alignNode1" presStyleIdx="0" presStyleCnt="3">
        <dgm:presLayoutVars>
          <dgm:bulletEnabled val="1"/>
        </dgm:presLayoutVars>
      </dgm:prSet>
      <dgm:spPr/>
    </dgm:pt>
    <dgm:pt modelId="{C77FF31A-EB77-3C4C-904C-BF1BCCB2DC35}" type="pres">
      <dgm:prSet presAssocID="{8736E577-49D0-417F-91A5-8B9955FB1F6B}" presName="sibTrans" presStyleCnt="0"/>
      <dgm:spPr/>
    </dgm:pt>
    <dgm:pt modelId="{9D6684A5-8CE9-9F42-81D1-C3E36E91525F}" type="pres">
      <dgm:prSet presAssocID="{A33CD0F6-5789-4278-B27A-39CB0FC4003A}" presName="compositeNode" presStyleCnt="0">
        <dgm:presLayoutVars>
          <dgm:bulletEnabled val="1"/>
        </dgm:presLayoutVars>
      </dgm:prSet>
      <dgm:spPr/>
    </dgm:pt>
    <dgm:pt modelId="{A5DCAEDC-64D9-144C-BB52-75173FDCF01B}" type="pres">
      <dgm:prSet presAssocID="{A33CD0F6-5789-4278-B27A-39CB0FC4003A}" presName="bgRect" presStyleLbl="alignNode1" presStyleIdx="1" presStyleCnt="3" custLinFactNeighborX="-1002" custLinFactNeighborY="-1392"/>
      <dgm:spPr/>
    </dgm:pt>
    <dgm:pt modelId="{F03C0A77-C8F4-3640-815D-4BF3B8D4CC31}" type="pres">
      <dgm:prSet presAssocID="{35616C0F-9D92-44A6-B09C-C9E0A21E10BC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21C74771-32FD-5340-A832-D667D5791BA4}" type="pres">
      <dgm:prSet presAssocID="{A33CD0F6-5789-4278-B27A-39CB0FC4003A}" presName="nodeRect" presStyleLbl="alignNode1" presStyleIdx="1" presStyleCnt="3">
        <dgm:presLayoutVars>
          <dgm:bulletEnabled val="1"/>
        </dgm:presLayoutVars>
      </dgm:prSet>
      <dgm:spPr/>
    </dgm:pt>
    <dgm:pt modelId="{C5D08567-8534-6549-8115-AAA9A24CFCAA}" type="pres">
      <dgm:prSet presAssocID="{35616C0F-9D92-44A6-B09C-C9E0A21E10BC}" presName="sibTrans" presStyleCnt="0"/>
      <dgm:spPr/>
    </dgm:pt>
    <dgm:pt modelId="{847EA2E0-95D4-7E46-A664-F29FE943146F}" type="pres">
      <dgm:prSet presAssocID="{C04359D9-06C8-40FC-BC85-A870D8A2C479}" presName="compositeNode" presStyleCnt="0">
        <dgm:presLayoutVars>
          <dgm:bulletEnabled val="1"/>
        </dgm:presLayoutVars>
      </dgm:prSet>
      <dgm:spPr/>
    </dgm:pt>
    <dgm:pt modelId="{1C6692FF-912E-FB44-8972-8C61F79D0C1A}" type="pres">
      <dgm:prSet presAssocID="{C04359D9-06C8-40FC-BC85-A870D8A2C479}" presName="bgRect" presStyleLbl="alignNode1" presStyleIdx="2" presStyleCnt="3"/>
      <dgm:spPr/>
    </dgm:pt>
    <dgm:pt modelId="{F87309DD-8551-7147-81EE-13B1381C6D0D}" type="pres">
      <dgm:prSet presAssocID="{5796FE39-3CF6-4AE8-A111-A49157D460AF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1361FC7D-3AAC-0C41-BB82-A7FDDDD2ADE1}" type="pres">
      <dgm:prSet presAssocID="{C04359D9-06C8-40FC-BC85-A870D8A2C479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5F777E06-78DF-1944-9EF3-03C1C518613A}" type="presOf" srcId="{A33CD0F6-5789-4278-B27A-39CB0FC4003A}" destId="{21C74771-32FD-5340-A832-D667D5791BA4}" srcOrd="1" destOrd="0" presId="urn:microsoft.com/office/officeart/2016/7/layout/LinearBlockProcessNumbered"/>
    <dgm:cxn modelId="{B6FCCD0B-7A23-A84A-B83F-A2436FB94BAE}" type="presOf" srcId="{9683567C-6B2A-42C6-801E-FE223C31617A}" destId="{496781A0-37F4-C842-B1CC-BDA6BD6B4A36}" srcOrd="1" destOrd="0" presId="urn:microsoft.com/office/officeart/2016/7/layout/LinearBlockProcessNumbered"/>
    <dgm:cxn modelId="{FA6D1715-0524-4532-88F4-EFB31B294A54}" srcId="{F21F022B-304F-47C1-B2F6-99C32B04B9D9}" destId="{A33CD0F6-5789-4278-B27A-39CB0FC4003A}" srcOrd="1" destOrd="0" parTransId="{70C47916-41DC-42C6-B6CC-AA8685CC0BD5}" sibTransId="{35616C0F-9D92-44A6-B09C-C9E0A21E10BC}"/>
    <dgm:cxn modelId="{3F7B5927-21FD-D54D-A450-A082DBA9764E}" type="presOf" srcId="{35616C0F-9D92-44A6-B09C-C9E0A21E10BC}" destId="{F03C0A77-C8F4-3640-815D-4BF3B8D4CC31}" srcOrd="0" destOrd="0" presId="urn:microsoft.com/office/officeart/2016/7/layout/LinearBlockProcessNumbered"/>
    <dgm:cxn modelId="{F1655B38-DE10-4C46-8515-4D895A42521F}" type="presOf" srcId="{C04359D9-06C8-40FC-BC85-A870D8A2C479}" destId="{1361FC7D-3AAC-0C41-BB82-A7FDDDD2ADE1}" srcOrd="1" destOrd="0" presId="urn:microsoft.com/office/officeart/2016/7/layout/LinearBlockProcessNumbered"/>
    <dgm:cxn modelId="{3751E647-6EB5-4F22-BCA2-3D2218B25180}" srcId="{F21F022B-304F-47C1-B2F6-99C32B04B9D9}" destId="{C04359D9-06C8-40FC-BC85-A870D8A2C479}" srcOrd="2" destOrd="0" parTransId="{D6B36F33-F13C-4A8A-BD48-B40B5B790BB6}" sibTransId="{5796FE39-3CF6-4AE8-A111-A49157D460AF}"/>
    <dgm:cxn modelId="{D7D46460-66B4-3247-B5B5-8073A6F81AF4}" type="presOf" srcId="{C04359D9-06C8-40FC-BC85-A870D8A2C479}" destId="{1C6692FF-912E-FB44-8972-8C61F79D0C1A}" srcOrd="0" destOrd="0" presId="urn:microsoft.com/office/officeart/2016/7/layout/LinearBlockProcessNumbered"/>
    <dgm:cxn modelId="{194AE16F-F612-0148-8765-DBEF90998163}" type="presOf" srcId="{5796FE39-3CF6-4AE8-A111-A49157D460AF}" destId="{F87309DD-8551-7147-81EE-13B1381C6D0D}" srcOrd="0" destOrd="0" presId="urn:microsoft.com/office/officeart/2016/7/layout/LinearBlockProcessNumbered"/>
    <dgm:cxn modelId="{D2D24075-0E59-A44F-8464-50125E42078A}" type="presOf" srcId="{A33CD0F6-5789-4278-B27A-39CB0FC4003A}" destId="{A5DCAEDC-64D9-144C-BB52-75173FDCF01B}" srcOrd="0" destOrd="0" presId="urn:microsoft.com/office/officeart/2016/7/layout/LinearBlockProcessNumbered"/>
    <dgm:cxn modelId="{11391092-2457-D547-993A-B48174222B0B}" type="presOf" srcId="{F21F022B-304F-47C1-B2F6-99C32B04B9D9}" destId="{CAF630F6-0BAD-F049-AE03-A64A53F004AC}" srcOrd="0" destOrd="0" presId="urn:microsoft.com/office/officeart/2016/7/layout/LinearBlockProcessNumbered"/>
    <dgm:cxn modelId="{F3752EB3-80A3-4943-9598-26C3587E208A}" type="presOf" srcId="{8736E577-49D0-417F-91A5-8B9955FB1F6B}" destId="{E7EAC9C9-2619-C346-93A4-3A9D35197807}" srcOrd="0" destOrd="0" presId="urn:microsoft.com/office/officeart/2016/7/layout/LinearBlockProcessNumbered"/>
    <dgm:cxn modelId="{F444ABB7-C493-3845-801E-C11D6B5EDA38}" type="presOf" srcId="{9683567C-6B2A-42C6-801E-FE223C31617A}" destId="{B5F6DA4F-BD95-904D-A85C-613431CFC51D}" srcOrd="0" destOrd="0" presId="urn:microsoft.com/office/officeart/2016/7/layout/LinearBlockProcessNumbered"/>
    <dgm:cxn modelId="{8C7B09EC-0A9E-4F8C-9F14-44A1C9EEFEAF}" srcId="{F21F022B-304F-47C1-B2F6-99C32B04B9D9}" destId="{9683567C-6B2A-42C6-801E-FE223C31617A}" srcOrd="0" destOrd="0" parTransId="{D3D66407-D589-4D77-B664-110CAE466BAC}" sibTransId="{8736E577-49D0-417F-91A5-8B9955FB1F6B}"/>
    <dgm:cxn modelId="{CBA43879-CFFA-D44C-ADC1-10D544A91C7A}" type="presParOf" srcId="{CAF630F6-0BAD-F049-AE03-A64A53F004AC}" destId="{AE591892-6D32-B94B-ACFA-887635574D53}" srcOrd="0" destOrd="0" presId="urn:microsoft.com/office/officeart/2016/7/layout/LinearBlockProcessNumbered"/>
    <dgm:cxn modelId="{DDFD242B-87F3-F941-8833-FDF9FB47046F}" type="presParOf" srcId="{AE591892-6D32-B94B-ACFA-887635574D53}" destId="{B5F6DA4F-BD95-904D-A85C-613431CFC51D}" srcOrd="0" destOrd="0" presId="urn:microsoft.com/office/officeart/2016/7/layout/LinearBlockProcessNumbered"/>
    <dgm:cxn modelId="{F1E0D381-F58A-6B41-8682-CFA8A9F48D9C}" type="presParOf" srcId="{AE591892-6D32-B94B-ACFA-887635574D53}" destId="{E7EAC9C9-2619-C346-93A4-3A9D35197807}" srcOrd="1" destOrd="0" presId="urn:microsoft.com/office/officeart/2016/7/layout/LinearBlockProcessNumbered"/>
    <dgm:cxn modelId="{E0206727-2849-E94A-BCF4-20EA81ACE575}" type="presParOf" srcId="{AE591892-6D32-B94B-ACFA-887635574D53}" destId="{496781A0-37F4-C842-B1CC-BDA6BD6B4A36}" srcOrd="2" destOrd="0" presId="urn:microsoft.com/office/officeart/2016/7/layout/LinearBlockProcessNumbered"/>
    <dgm:cxn modelId="{9137B690-9B0A-6649-84B2-C38CA0EC2D0E}" type="presParOf" srcId="{CAF630F6-0BAD-F049-AE03-A64A53F004AC}" destId="{C77FF31A-EB77-3C4C-904C-BF1BCCB2DC35}" srcOrd="1" destOrd="0" presId="urn:microsoft.com/office/officeart/2016/7/layout/LinearBlockProcessNumbered"/>
    <dgm:cxn modelId="{F3B8BC5F-D56F-E74A-9E43-62822186D99A}" type="presParOf" srcId="{CAF630F6-0BAD-F049-AE03-A64A53F004AC}" destId="{9D6684A5-8CE9-9F42-81D1-C3E36E91525F}" srcOrd="2" destOrd="0" presId="urn:microsoft.com/office/officeart/2016/7/layout/LinearBlockProcessNumbered"/>
    <dgm:cxn modelId="{6450A435-9335-EE4F-87DB-C2EA331721DA}" type="presParOf" srcId="{9D6684A5-8CE9-9F42-81D1-C3E36E91525F}" destId="{A5DCAEDC-64D9-144C-BB52-75173FDCF01B}" srcOrd="0" destOrd="0" presId="urn:microsoft.com/office/officeart/2016/7/layout/LinearBlockProcessNumbered"/>
    <dgm:cxn modelId="{1E217C6C-FFC3-834A-936A-4E9A59C6C808}" type="presParOf" srcId="{9D6684A5-8CE9-9F42-81D1-C3E36E91525F}" destId="{F03C0A77-C8F4-3640-815D-4BF3B8D4CC31}" srcOrd="1" destOrd="0" presId="urn:microsoft.com/office/officeart/2016/7/layout/LinearBlockProcessNumbered"/>
    <dgm:cxn modelId="{D3E2A187-9037-7748-AD3F-72D69285279F}" type="presParOf" srcId="{9D6684A5-8CE9-9F42-81D1-C3E36E91525F}" destId="{21C74771-32FD-5340-A832-D667D5791BA4}" srcOrd="2" destOrd="0" presId="urn:microsoft.com/office/officeart/2016/7/layout/LinearBlockProcessNumbered"/>
    <dgm:cxn modelId="{AF2C7B57-9DCE-3847-83DC-8655499F342B}" type="presParOf" srcId="{CAF630F6-0BAD-F049-AE03-A64A53F004AC}" destId="{C5D08567-8534-6549-8115-AAA9A24CFCAA}" srcOrd="3" destOrd="0" presId="urn:microsoft.com/office/officeart/2016/7/layout/LinearBlockProcessNumbered"/>
    <dgm:cxn modelId="{7B073CE8-F0D3-A543-A961-1103C7F80A4F}" type="presParOf" srcId="{CAF630F6-0BAD-F049-AE03-A64A53F004AC}" destId="{847EA2E0-95D4-7E46-A664-F29FE943146F}" srcOrd="4" destOrd="0" presId="urn:microsoft.com/office/officeart/2016/7/layout/LinearBlockProcessNumbered"/>
    <dgm:cxn modelId="{DFB0D772-9944-0E46-A3C4-EED28DB38044}" type="presParOf" srcId="{847EA2E0-95D4-7E46-A664-F29FE943146F}" destId="{1C6692FF-912E-FB44-8972-8C61F79D0C1A}" srcOrd="0" destOrd="0" presId="urn:microsoft.com/office/officeart/2016/7/layout/LinearBlockProcessNumbered"/>
    <dgm:cxn modelId="{D88A2C1E-CB28-C247-A5CD-CB77E3B86327}" type="presParOf" srcId="{847EA2E0-95D4-7E46-A664-F29FE943146F}" destId="{F87309DD-8551-7147-81EE-13B1381C6D0D}" srcOrd="1" destOrd="0" presId="urn:microsoft.com/office/officeart/2016/7/layout/LinearBlockProcessNumbered"/>
    <dgm:cxn modelId="{264DD805-B47E-FC4C-8D93-F169087C4E8B}" type="presParOf" srcId="{847EA2E0-95D4-7E46-A664-F29FE943146F}" destId="{1361FC7D-3AAC-0C41-BB82-A7FDDDD2ADE1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71973E-42F6-40AD-91CC-885CB568E881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258FC93-52C2-490F-BE1C-15F63D89D4E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Use</a:t>
          </a:r>
          <a:r>
            <a:rPr lang="en-US" baseline="0" dirty="0"/>
            <a:t> to determine fit for your proposal into a Study Section</a:t>
          </a:r>
          <a:endParaRPr lang="en-US" dirty="0"/>
        </a:p>
      </dgm:t>
    </dgm:pt>
    <dgm:pt modelId="{E829E33A-2933-47C0-A086-CE5F7D56EC84}" type="parTrans" cxnId="{E70C9406-63B7-4C1C-8AAF-3DED83B8C1F9}">
      <dgm:prSet/>
      <dgm:spPr/>
      <dgm:t>
        <a:bodyPr/>
        <a:lstStyle/>
        <a:p>
          <a:endParaRPr lang="en-US"/>
        </a:p>
      </dgm:t>
    </dgm:pt>
    <dgm:pt modelId="{A2D3D80B-009E-4333-838E-6A07CE5732FE}" type="sibTrans" cxnId="{E70C9406-63B7-4C1C-8AAF-3DED83B8C1F9}">
      <dgm:prSet/>
      <dgm:spPr/>
      <dgm:t>
        <a:bodyPr/>
        <a:lstStyle/>
        <a:p>
          <a:endParaRPr lang="en-US"/>
        </a:p>
      </dgm:t>
    </dgm:pt>
    <dgm:pt modelId="{8EE16122-4C1E-4DD0-8EA1-CADD8B167EE3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7E2567CD-523D-448D-9F02-BD73A1ABB6DB}" type="parTrans" cxnId="{7173B5A4-B9D0-4C32-9AB5-0DFCCBD0A760}">
      <dgm:prSet/>
      <dgm:spPr/>
      <dgm:t>
        <a:bodyPr/>
        <a:lstStyle/>
        <a:p>
          <a:endParaRPr lang="en-US"/>
        </a:p>
      </dgm:t>
    </dgm:pt>
    <dgm:pt modelId="{51E48938-D1A2-4840-AD1A-55A16FBA2224}" type="sibTrans" cxnId="{7173B5A4-B9D0-4C32-9AB5-0DFCCBD0A760}">
      <dgm:prSet/>
      <dgm:spPr/>
      <dgm:t>
        <a:bodyPr/>
        <a:lstStyle/>
        <a:p>
          <a:endParaRPr lang="en-US"/>
        </a:p>
      </dgm:t>
    </dgm:pt>
    <dgm:pt modelId="{2578E2CD-EF1A-4842-A66F-8D30FE53678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Can suggest study section, but CSR will also make determination</a:t>
          </a:r>
        </a:p>
      </dgm:t>
    </dgm:pt>
    <dgm:pt modelId="{3FCB3B73-F686-4C09-8C61-E7133447E4B6}" type="parTrans" cxnId="{2A893E78-E7C4-4AE4-BD44-566DD0213752}">
      <dgm:prSet/>
      <dgm:spPr/>
      <dgm:t>
        <a:bodyPr/>
        <a:lstStyle/>
        <a:p>
          <a:endParaRPr lang="en-US"/>
        </a:p>
      </dgm:t>
    </dgm:pt>
    <dgm:pt modelId="{7FE52531-E4AB-42D6-96BA-DD5C58F73035}" type="sibTrans" cxnId="{2A893E78-E7C4-4AE4-BD44-566DD0213752}">
      <dgm:prSet/>
      <dgm:spPr/>
      <dgm:t>
        <a:bodyPr/>
        <a:lstStyle/>
        <a:p>
          <a:endParaRPr lang="en-US"/>
        </a:p>
      </dgm:t>
    </dgm:pt>
    <dgm:pt modelId="{311CC71D-06F0-4E3C-8C28-20FFA9DD2C35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8F3E0CFC-FD25-48E3-A8A3-236EDF270979}" type="parTrans" cxnId="{43D6B3AE-3C8E-45E8-8C72-67C8DEC3A39F}">
      <dgm:prSet/>
      <dgm:spPr/>
      <dgm:t>
        <a:bodyPr/>
        <a:lstStyle/>
        <a:p>
          <a:endParaRPr lang="en-US"/>
        </a:p>
      </dgm:t>
    </dgm:pt>
    <dgm:pt modelId="{121DB5B4-9FC3-4EF8-83BF-B4745CC3F0F2}" type="sibTrans" cxnId="{43D6B3AE-3C8E-45E8-8C72-67C8DEC3A39F}">
      <dgm:prSet/>
      <dgm:spPr/>
      <dgm:t>
        <a:bodyPr/>
        <a:lstStyle/>
        <a:p>
          <a:endParaRPr lang="en-US"/>
        </a:p>
      </dgm:t>
    </dgm:pt>
    <dgm:pt modelId="{14C2458B-E69C-4E06-89CD-1B8F69EC64A5}" type="pres">
      <dgm:prSet presAssocID="{4271973E-42F6-40AD-91CC-885CB568E881}" presName="root" presStyleCnt="0">
        <dgm:presLayoutVars>
          <dgm:dir/>
          <dgm:resizeHandles val="exact"/>
        </dgm:presLayoutVars>
      </dgm:prSet>
      <dgm:spPr/>
    </dgm:pt>
    <dgm:pt modelId="{F288A073-25CB-41F1-9442-E7DAB8C1F59F}" type="pres">
      <dgm:prSet presAssocID="{D258FC93-52C2-490F-BE1C-15F63D89D4E5}" presName="compNode" presStyleCnt="0"/>
      <dgm:spPr/>
    </dgm:pt>
    <dgm:pt modelId="{FBFF98DE-A0B0-4F40-96AB-547C9C509187}" type="pres">
      <dgm:prSet presAssocID="{D258FC93-52C2-490F-BE1C-15F63D89D4E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7B2C4C94-305B-4987-97E7-D1547E9DCF90}" type="pres">
      <dgm:prSet presAssocID="{D258FC93-52C2-490F-BE1C-15F63D89D4E5}" presName="iconSpace" presStyleCnt="0"/>
      <dgm:spPr/>
    </dgm:pt>
    <dgm:pt modelId="{B64DEB35-525A-4534-B3CE-DE191EB963B9}" type="pres">
      <dgm:prSet presAssocID="{D258FC93-52C2-490F-BE1C-15F63D89D4E5}" presName="parTx" presStyleLbl="revTx" presStyleIdx="0" presStyleCnt="4">
        <dgm:presLayoutVars>
          <dgm:chMax val="0"/>
          <dgm:chPref val="0"/>
        </dgm:presLayoutVars>
      </dgm:prSet>
      <dgm:spPr/>
    </dgm:pt>
    <dgm:pt modelId="{D6412AEF-6338-49F1-9EDA-147906608EBB}" type="pres">
      <dgm:prSet presAssocID="{D258FC93-52C2-490F-BE1C-15F63D89D4E5}" presName="txSpace" presStyleCnt="0"/>
      <dgm:spPr/>
    </dgm:pt>
    <dgm:pt modelId="{157F11C0-069F-4DDA-BDFE-BA2EF6F71DE0}" type="pres">
      <dgm:prSet presAssocID="{D258FC93-52C2-490F-BE1C-15F63D89D4E5}" presName="desTx" presStyleLbl="revTx" presStyleIdx="1" presStyleCnt="4" custLinFactNeighborX="-662" custLinFactNeighborY="0">
        <dgm:presLayoutVars/>
      </dgm:prSet>
      <dgm:spPr/>
    </dgm:pt>
    <dgm:pt modelId="{727AF94D-9048-4030-8377-611722F2B558}" type="pres">
      <dgm:prSet presAssocID="{A2D3D80B-009E-4333-838E-6A07CE5732FE}" presName="sibTrans" presStyleCnt="0"/>
      <dgm:spPr/>
    </dgm:pt>
    <dgm:pt modelId="{B34EC51E-1AF6-48AE-98A7-026E08160B6A}" type="pres">
      <dgm:prSet presAssocID="{2578E2CD-EF1A-4842-A66F-8D30FE53678B}" presName="compNode" presStyleCnt="0"/>
      <dgm:spPr/>
    </dgm:pt>
    <dgm:pt modelId="{2B61C0D6-CBCC-4350-9604-35DD766EEFF2}" type="pres">
      <dgm:prSet presAssocID="{2578E2CD-EF1A-4842-A66F-8D30FE53678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66E9A85-45E0-474C-BB85-EF9822AE5DCA}" type="pres">
      <dgm:prSet presAssocID="{2578E2CD-EF1A-4842-A66F-8D30FE53678B}" presName="iconSpace" presStyleCnt="0"/>
      <dgm:spPr/>
    </dgm:pt>
    <dgm:pt modelId="{9F9CA68C-27E2-4FFB-BF6D-5D54DBFFEA66}" type="pres">
      <dgm:prSet presAssocID="{2578E2CD-EF1A-4842-A66F-8D30FE53678B}" presName="parTx" presStyleLbl="revTx" presStyleIdx="2" presStyleCnt="4">
        <dgm:presLayoutVars>
          <dgm:chMax val="0"/>
          <dgm:chPref val="0"/>
        </dgm:presLayoutVars>
      </dgm:prSet>
      <dgm:spPr/>
    </dgm:pt>
    <dgm:pt modelId="{24B87D63-1831-4AEA-9412-DB8301184911}" type="pres">
      <dgm:prSet presAssocID="{2578E2CD-EF1A-4842-A66F-8D30FE53678B}" presName="txSpace" presStyleCnt="0"/>
      <dgm:spPr/>
    </dgm:pt>
    <dgm:pt modelId="{F5A36B5C-E3E8-478A-B8CF-9F798255DF80}" type="pres">
      <dgm:prSet presAssocID="{2578E2CD-EF1A-4842-A66F-8D30FE53678B}" presName="desTx" presStyleLbl="revTx" presStyleIdx="3" presStyleCnt="4" custLinFactNeighborY="8550">
        <dgm:presLayoutVars/>
      </dgm:prSet>
      <dgm:spPr/>
    </dgm:pt>
  </dgm:ptLst>
  <dgm:cxnLst>
    <dgm:cxn modelId="{E70C9406-63B7-4C1C-8AAF-3DED83B8C1F9}" srcId="{4271973E-42F6-40AD-91CC-885CB568E881}" destId="{D258FC93-52C2-490F-BE1C-15F63D89D4E5}" srcOrd="0" destOrd="0" parTransId="{E829E33A-2933-47C0-A086-CE5F7D56EC84}" sibTransId="{A2D3D80B-009E-4333-838E-6A07CE5732FE}"/>
    <dgm:cxn modelId="{09AA3027-3B11-43D4-9FD2-E880DA362B7E}" type="presOf" srcId="{2578E2CD-EF1A-4842-A66F-8D30FE53678B}" destId="{9F9CA68C-27E2-4FFB-BF6D-5D54DBFFEA66}" srcOrd="0" destOrd="0" presId="urn:microsoft.com/office/officeart/2018/2/layout/IconLabelDescriptionList"/>
    <dgm:cxn modelId="{49927D72-A1BC-4A1F-8822-552A5C9D147E}" type="presOf" srcId="{311CC71D-06F0-4E3C-8C28-20FFA9DD2C35}" destId="{F5A36B5C-E3E8-478A-B8CF-9F798255DF80}" srcOrd="0" destOrd="0" presId="urn:microsoft.com/office/officeart/2018/2/layout/IconLabelDescriptionList"/>
    <dgm:cxn modelId="{2A893E78-E7C4-4AE4-BD44-566DD0213752}" srcId="{4271973E-42F6-40AD-91CC-885CB568E881}" destId="{2578E2CD-EF1A-4842-A66F-8D30FE53678B}" srcOrd="1" destOrd="0" parTransId="{3FCB3B73-F686-4C09-8C61-E7133447E4B6}" sibTransId="{7FE52531-E4AB-42D6-96BA-DD5C58F73035}"/>
    <dgm:cxn modelId="{B263D69B-00DD-4C4C-B407-8732FD582DD7}" type="presOf" srcId="{D258FC93-52C2-490F-BE1C-15F63D89D4E5}" destId="{B64DEB35-525A-4534-B3CE-DE191EB963B9}" srcOrd="0" destOrd="0" presId="urn:microsoft.com/office/officeart/2018/2/layout/IconLabelDescriptionList"/>
    <dgm:cxn modelId="{7173B5A4-B9D0-4C32-9AB5-0DFCCBD0A760}" srcId="{D258FC93-52C2-490F-BE1C-15F63D89D4E5}" destId="{8EE16122-4C1E-4DD0-8EA1-CADD8B167EE3}" srcOrd="0" destOrd="0" parTransId="{7E2567CD-523D-448D-9F02-BD73A1ABB6DB}" sibTransId="{51E48938-D1A2-4840-AD1A-55A16FBA2224}"/>
    <dgm:cxn modelId="{210C0EA6-2F5A-4EA8-A5A7-DFCC6AF65632}" type="presOf" srcId="{4271973E-42F6-40AD-91CC-885CB568E881}" destId="{14C2458B-E69C-4E06-89CD-1B8F69EC64A5}" srcOrd="0" destOrd="0" presId="urn:microsoft.com/office/officeart/2018/2/layout/IconLabelDescriptionList"/>
    <dgm:cxn modelId="{43D6B3AE-3C8E-45E8-8C72-67C8DEC3A39F}" srcId="{2578E2CD-EF1A-4842-A66F-8D30FE53678B}" destId="{311CC71D-06F0-4E3C-8C28-20FFA9DD2C35}" srcOrd="0" destOrd="0" parTransId="{8F3E0CFC-FD25-48E3-A8A3-236EDF270979}" sibTransId="{121DB5B4-9FC3-4EF8-83BF-B4745CC3F0F2}"/>
    <dgm:cxn modelId="{0C8472B3-071F-42A8-9870-1CA98DAF3D4B}" type="presOf" srcId="{8EE16122-4C1E-4DD0-8EA1-CADD8B167EE3}" destId="{157F11C0-069F-4DDA-BDFE-BA2EF6F71DE0}" srcOrd="0" destOrd="0" presId="urn:microsoft.com/office/officeart/2018/2/layout/IconLabelDescriptionList"/>
    <dgm:cxn modelId="{27A5DE16-9A15-400F-B6D0-1886E308AA37}" type="presParOf" srcId="{14C2458B-E69C-4E06-89CD-1B8F69EC64A5}" destId="{F288A073-25CB-41F1-9442-E7DAB8C1F59F}" srcOrd="0" destOrd="0" presId="urn:microsoft.com/office/officeart/2018/2/layout/IconLabelDescriptionList"/>
    <dgm:cxn modelId="{0F408ED2-7712-4B37-8AB3-98FF5E79DEA2}" type="presParOf" srcId="{F288A073-25CB-41F1-9442-E7DAB8C1F59F}" destId="{FBFF98DE-A0B0-4F40-96AB-547C9C509187}" srcOrd="0" destOrd="0" presId="urn:microsoft.com/office/officeart/2018/2/layout/IconLabelDescriptionList"/>
    <dgm:cxn modelId="{3EEAF33B-710A-4E7A-8DF6-6F8D7742E8CD}" type="presParOf" srcId="{F288A073-25CB-41F1-9442-E7DAB8C1F59F}" destId="{7B2C4C94-305B-4987-97E7-D1547E9DCF90}" srcOrd="1" destOrd="0" presId="urn:microsoft.com/office/officeart/2018/2/layout/IconLabelDescriptionList"/>
    <dgm:cxn modelId="{7DE1E036-DAB7-47A2-A7A6-FBEC8D80B5FB}" type="presParOf" srcId="{F288A073-25CB-41F1-9442-E7DAB8C1F59F}" destId="{B64DEB35-525A-4534-B3CE-DE191EB963B9}" srcOrd="2" destOrd="0" presId="urn:microsoft.com/office/officeart/2018/2/layout/IconLabelDescriptionList"/>
    <dgm:cxn modelId="{1F39FE76-1BA6-4D1D-AC87-78ACBFB80DE0}" type="presParOf" srcId="{F288A073-25CB-41F1-9442-E7DAB8C1F59F}" destId="{D6412AEF-6338-49F1-9EDA-147906608EBB}" srcOrd="3" destOrd="0" presId="urn:microsoft.com/office/officeart/2018/2/layout/IconLabelDescriptionList"/>
    <dgm:cxn modelId="{EC814018-5B73-4BB7-8F9D-77D33D4EF65A}" type="presParOf" srcId="{F288A073-25CB-41F1-9442-E7DAB8C1F59F}" destId="{157F11C0-069F-4DDA-BDFE-BA2EF6F71DE0}" srcOrd="4" destOrd="0" presId="urn:microsoft.com/office/officeart/2018/2/layout/IconLabelDescriptionList"/>
    <dgm:cxn modelId="{0D184921-079C-4C02-B323-2F8746DB7A20}" type="presParOf" srcId="{14C2458B-E69C-4E06-89CD-1B8F69EC64A5}" destId="{727AF94D-9048-4030-8377-611722F2B558}" srcOrd="1" destOrd="0" presId="urn:microsoft.com/office/officeart/2018/2/layout/IconLabelDescriptionList"/>
    <dgm:cxn modelId="{A90E45EE-F6E4-4193-82BD-58DB54E68A39}" type="presParOf" srcId="{14C2458B-E69C-4E06-89CD-1B8F69EC64A5}" destId="{B34EC51E-1AF6-48AE-98A7-026E08160B6A}" srcOrd="2" destOrd="0" presId="urn:microsoft.com/office/officeart/2018/2/layout/IconLabelDescriptionList"/>
    <dgm:cxn modelId="{6A78F722-A397-4BD8-9D41-189D44519DDC}" type="presParOf" srcId="{B34EC51E-1AF6-48AE-98A7-026E08160B6A}" destId="{2B61C0D6-CBCC-4350-9604-35DD766EEFF2}" srcOrd="0" destOrd="0" presId="urn:microsoft.com/office/officeart/2018/2/layout/IconLabelDescriptionList"/>
    <dgm:cxn modelId="{686F5BEE-76AF-4E79-938A-49ED1FC938C9}" type="presParOf" srcId="{B34EC51E-1AF6-48AE-98A7-026E08160B6A}" destId="{766E9A85-45E0-474C-BB85-EF9822AE5DCA}" srcOrd="1" destOrd="0" presId="urn:microsoft.com/office/officeart/2018/2/layout/IconLabelDescriptionList"/>
    <dgm:cxn modelId="{23E8C002-4A34-4A27-9D13-308755075D7C}" type="presParOf" srcId="{B34EC51E-1AF6-48AE-98A7-026E08160B6A}" destId="{9F9CA68C-27E2-4FFB-BF6D-5D54DBFFEA66}" srcOrd="2" destOrd="0" presId="urn:microsoft.com/office/officeart/2018/2/layout/IconLabelDescriptionList"/>
    <dgm:cxn modelId="{0FDFCFF1-11B2-406D-B353-A6AB17E3D020}" type="presParOf" srcId="{B34EC51E-1AF6-48AE-98A7-026E08160B6A}" destId="{24B87D63-1831-4AEA-9412-DB8301184911}" srcOrd="3" destOrd="0" presId="urn:microsoft.com/office/officeart/2018/2/layout/IconLabelDescriptionList"/>
    <dgm:cxn modelId="{DA77B035-1142-4FF2-AF28-40D5A41A6A5E}" type="presParOf" srcId="{B34EC51E-1AF6-48AE-98A7-026E08160B6A}" destId="{F5A36B5C-E3E8-478A-B8CF-9F798255DF8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71973E-42F6-40AD-91CC-885CB568E881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258FC93-52C2-490F-BE1C-15F63D89D4E5}">
      <dgm:prSet/>
      <dgm:spPr/>
      <dgm:t>
        <a:bodyPr/>
        <a:lstStyle/>
        <a:p>
          <a:pPr>
            <a:lnSpc>
              <a:spcPct val="100000"/>
            </a:lnSpc>
            <a:defRPr b="1"/>
          </a:pPr>
          <a:endParaRPr lang="en-US" dirty="0"/>
        </a:p>
        <a:p>
          <a:pPr>
            <a:lnSpc>
              <a:spcPct val="100000"/>
            </a:lnSpc>
            <a:defRPr b="1"/>
          </a:pPr>
          <a:endParaRPr lang="en-US" dirty="0"/>
        </a:p>
        <a:p>
          <a:pPr>
            <a:lnSpc>
              <a:spcPct val="100000"/>
            </a:lnSpc>
            <a:defRPr b="1"/>
          </a:pPr>
          <a:r>
            <a:rPr lang="en-US" dirty="0"/>
            <a:t>Request assignment to an Institute (</a:t>
          </a:r>
          <a:r>
            <a:rPr lang="en-US" dirty="0" err="1"/>
            <a:t>ie</a:t>
          </a:r>
          <a:r>
            <a:rPr lang="en-US" dirty="0"/>
            <a:t> NIMH)</a:t>
          </a:r>
        </a:p>
        <a:p>
          <a:pPr>
            <a:lnSpc>
              <a:spcPct val="100000"/>
            </a:lnSpc>
            <a:defRPr b="1"/>
          </a:pPr>
          <a:endParaRPr lang="en-US" dirty="0"/>
        </a:p>
        <a:p>
          <a:pPr>
            <a:lnSpc>
              <a:spcPct val="100000"/>
            </a:lnSpc>
            <a:defRPr b="1"/>
          </a:pPr>
          <a:r>
            <a:rPr lang="en-US" dirty="0"/>
            <a:t>Request specific study section</a:t>
          </a:r>
        </a:p>
        <a:p>
          <a:pPr>
            <a:lnSpc>
              <a:spcPct val="100000"/>
            </a:lnSpc>
            <a:defRPr b="1"/>
          </a:pPr>
          <a:endParaRPr lang="en-US" dirty="0"/>
        </a:p>
        <a:p>
          <a:pPr>
            <a:lnSpc>
              <a:spcPct val="100000"/>
            </a:lnSpc>
            <a:defRPr b="1"/>
          </a:pPr>
          <a:endParaRPr lang="en-US" dirty="0"/>
        </a:p>
      </dgm:t>
    </dgm:pt>
    <dgm:pt modelId="{E829E33A-2933-47C0-A086-CE5F7D56EC84}" type="parTrans" cxnId="{E70C9406-63B7-4C1C-8AAF-3DED83B8C1F9}">
      <dgm:prSet/>
      <dgm:spPr/>
      <dgm:t>
        <a:bodyPr/>
        <a:lstStyle/>
        <a:p>
          <a:endParaRPr lang="en-US"/>
        </a:p>
      </dgm:t>
    </dgm:pt>
    <dgm:pt modelId="{A2D3D80B-009E-4333-838E-6A07CE5732FE}" type="sibTrans" cxnId="{E70C9406-63B7-4C1C-8AAF-3DED83B8C1F9}">
      <dgm:prSet/>
      <dgm:spPr/>
      <dgm:t>
        <a:bodyPr/>
        <a:lstStyle/>
        <a:p>
          <a:endParaRPr lang="en-US"/>
        </a:p>
      </dgm:t>
    </dgm:pt>
    <dgm:pt modelId="{8EE16122-4C1E-4DD0-8EA1-CADD8B167EE3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7E2567CD-523D-448D-9F02-BD73A1ABB6DB}" type="parTrans" cxnId="{7173B5A4-B9D0-4C32-9AB5-0DFCCBD0A760}">
      <dgm:prSet/>
      <dgm:spPr/>
      <dgm:t>
        <a:bodyPr/>
        <a:lstStyle/>
        <a:p>
          <a:endParaRPr lang="en-US"/>
        </a:p>
      </dgm:t>
    </dgm:pt>
    <dgm:pt modelId="{51E48938-D1A2-4840-AD1A-55A16FBA2224}" type="sibTrans" cxnId="{7173B5A4-B9D0-4C32-9AB5-0DFCCBD0A760}">
      <dgm:prSet/>
      <dgm:spPr/>
      <dgm:t>
        <a:bodyPr/>
        <a:lstStyle/>
        <a:p>
          <a:endParaRPr lang="en-US"/>
        </a:p>
      </dgm:t>
    </dgm:pt>
    <dgm:pt modelId="{2578E2CD-EF1A-4842-A66F-8D30FE53678B}">
      <dgm:prSet/>
      <dgm:spPr/>
      <dgm:t>
        <a:bodyPr/>
        <a:lstStyle/>
        <a:p>
          <a:pPr>
            <a:lnSpc>
              <a:spcPct val="100000"/>
            </a:lnSpc>
            <a:defRPr b="1"/>
          </a:pPr>
          <a:endParaRPr lang="en-US" dirty="0"/>
        </a:p>
        <a:p>
          <a:pPr>
            <a:lnSpc>
              <a:spcPct val="100000"/>
            </a:lnSpc>
            <a:defRPr b="1"/>
          </a:pPr>
          <a:endParaRPr lang="en-US" dirty="0"/>
        </a:p>
        <a:p>
          <a:pPr>
            <a:lnSpc>
              <a:spcPct val="100000"/>
            </a:lnSpc>
            <a:defRPr b="1"/>
          </a:pPr>
          <a:r>
            <a:rPr lang="en-US" dirty="0" err="1"/>
            <a:t>Fequest</a:t>
          </a:r>
          <a:r>
            <a:rPr lang="en-US" dirty="0"/>
            <a:t> specific areas of expertise (not people) needed to review your project</a:t>
          </a:r>
        </a:p>
        <a:p>
          <a:pPr>
            <a:lnSpc>
              <a:spcPct val="100000"/>
            </a:lnSpc>
            <a:defRPr b="1"/>
          </a:pPr>
          <a:endParaRPr lang="en-US" dirty="0"/>
        </a:p>
        <a:p>
          <a:pPr>
            <a:lnSpc>
              <a:spcPct val="100000"/>
            </a:lnSpc>
            <a:defRPr b="1"/>
          </a:pPr>
          <a:r>
            <a:rPr lang="en-US" dirty="0"/>
            <a:t>Request specific people NOT to serve as reviewers</a:t>
          </a:r>
        </a:p>
      </dgm:t>
    </dgm:pt>
    <dgm:pt modelId="{3FCB3B73-F686-4C09-8C61-E7133447E4B6}" type="parTrans" cxnId="{2A893E78-E7C4-4AE4-BD44-566DD0213752}">
      <dgm:prSet/>
      <dgm:spPr/>
      <dgm:t>
        <a:bodyPr/>
        <a:lstStyle/>
        <a:p>
          <a:endParaRPr lang="en-US"/>
        </a:p>
      </dgm:t>
    </dgm:pt>
    <dgm:pt modelId="{7FE52531-E4AB-42D6-96BA-DD5C58F73035}" type="sibTrans" cxnId="{2A893E78-E7C4-4AE4-BD44-566DD0213752}">
      <dgm:prSet/>
      <dgm:spPr/>
      <dgm:t>
        <a:bodyPr/>
        <a:lstStyle/>
        <a:p>
          <a:endParaRPr lang="en-US"/>
        </a:p>
      </dgm:t>
    </dgm:pt>
    <dgm:pt modelId="{311CC71D-06F0-4E3C-8C28-20FFA9DD2C35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8F3E0CFC-FD25-48E3-A8A3-236EDF270979}" type="parTrans" cxnId="{43D6B3AE-3C8E-45E8-8C72-67C8DEC3A39F}">
      <dgm:prSet/>
      <dgm:spPr/>
      <dgm:t>
        <a:bodyPr/>
        <a:lstStyle/>
        <a:p>
          <a:endParaRPr lang="en-US"/>
        </a:p>
      </dgm:t>
    </dgm:pt>
    <dgm:pt modelId="{121DB5B4-9FC3-4EF8-83BF-B4745CC3F0F2}" type="sibTrans" cxnId="{43D6B3AE-3C8E-45E8-8C72-67C8DEC3A39F}">
      <dgm:prSet/>
      <dgm:spPr/>
      <dgm:t>
        <a:bodyPr/>
        <a:lstStyle/>
        <a:p>
          <a:endParaRPr lang="en-US"/>
        </a:p>
      </dgm:t>
    </dgm:pt>
    <dgm:pt modelId="{14C2458B-E69C-4E06-89CD-1B8F69EC64A5}" type="pres">
      <dgm:prSet presAssocID="{4271973E-42F6-40AD-91CC-885CB568E881}" presName="root" presStyleCnt="0">
        <dgm:presLayoutVars>
          <dgm:dir/>
          <dgm:resizeHandles val="exact"/>
        </dgm:presLayoutVars>
      </dgm:prSet>
      <dgm:spPr/>
    </dgm:pt>
    <dgm:pt modelId="{F288A073-25CB-41F1-9442-E7DAB8C1F59F}" type="pres">
      <dgm:prSet presAssocID="{D258FC93-52C2-490F-BE1C-15F63D89D4E5}" presName="compNode" presStyleCnt="0"/>
      <dgm:spPr/>
    </dgm:pt>
    <dgm:pt modelId="{FBFF98DE-A0B0-4F40-96AB-547C9C509187}" type="pres">
      <dgm:prSet presAssocID="{D258FC93-52C2-490F-BE1C-15F63D89D4E5}" presName="iconRect" presStyleLbl="node1" presStyleIdx="0" presStyleCnt="2" custLinFactNeighborX="-7056" custLinFactNeighborY="-1423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7B2C4C94-305B-4987-97E7-D1547E9DCF90}" type="pres">
      <dgm:prSet presAssocID="{D258FC93-52C2-490F-BE1C-15F63D89D4E5}" presName="iconSpace" presStyleCnt="0"/>
      <dgm:spPr/>
    </dgm:pt>
    <dgm:pt modelId="{B64DEB35-525A-4534-B3CE-DE191EB963B9}" type="pres">
      <dgm:prSet presAssocID="{D258FC93-52C2-490F-BE1C-15F63D89D4E5}" presName="parTx" presStyleLbl="revTx" presStyleIdx="0" presStyleCnt="4" custScaleX="120234" custScaleY="463990" custLinFactNeighborX="5388" custLinFactNeighborY="76682">
        <dgm:presLayoutVars>
          <dgm:chMax val="0"/>
          <dgm:chPref val="0"/>
        </dgm:presLayoutVars>
      </dgm:prSet>
      <dgm:spPr/>
    </dgm:pt>
    <dgm:pt modelId="{D6412AEF-6338-49F1-9EDA-147906608EBB}" type="pres">
      <dgm:prSet presAssocID="{D258FC93-52C2-490F-BE1C-15F63D89D4E5}" presName="txSpace" presStyleCnt="0"/>
      <dgm:spPr/>
    </dgm:pt>
    <dgm:pt modelId="{157F11C0-069F-4DDA-BDFE-BA2EF6F71DE0}" type="pres">
      <dgm:prSet presAssocID="{D258FC93-52C2-490F-BE1C-15F63D89D4E5}" presName="desTx" presStyleLbl="revTx" presStyleIdx="1" presStyleCnt="4" custLinFactNeighborX="-662" custLinFactNeighborY="0">
        <dgm:presLayoutVars/>
      </dgm:prSet>
      <dgm:spPr/>
    </dgm:pt>
    <dgm:pt modelId="{727AF94D-9048-4030-8377-611722F2B558}" type="pres">
      <dgm:prSet presAssocID="{A2D3D80B-009E-4333-838E-6A07CE5732FE}" presName="sibTrans" presStyleCnt="0"/>
      <dgm:spPr/>
    </dgm:pt>
    <dgm:pt modelId="{B34EC51E-1AF6-48AE-98A7-026E08160B6A}" type="pres">
      <dgm:prSet presAssocID="{2578E2CD-EF1A-4842-A66F-8D30FE53678B}" presName="compNode" presStyleCnt="0"/>
      <dgm:spPr/>
    </dgm:pt>
    <dgm:pt modelId="{2B61C0D6-CBCC-4350-9604-35DD766EEFF2}" type="pres">
      <dgm:prSet presAssocID="{2578E2CD-EF1A-4842-A66F-8D30FE53678B}" presName="iconRect" presStyleLbl="node1" presStyleIdx="1" presStyleCnt="2" custLinFactNeighborX="-4032" custLinFactNeighborY="-2819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66E9A85-45E0-474C-BB85-EF9822AE5DCA}" type="pres">
      <dgm:prSet presAssocID="{2578E2CD-EF1A-4842-A66F-8D30FE53678B}" presName="iconSpace" presStyleCnt="0"/>
      <dgm:spPr/>
    </dgm:pt>
    <dgm:pt modelId="{9F9CA68C-27E2-4FFB-BF6D-5D54DBFFEA66}" type="pres">
      <dgm:prSet presAssocID="{2578E2CD-EF1A-4842-A66F-8D30FE53678B}" presName="parTx" presStyleLbl="revTx" presStyleIdx="2" presStyleCnt="4" custScaleX="140028" custScaleY="435530" custLinFactY="3481" custLinFactNeighborX="706" custLinFactNeighborY="100000">
        <dgm:presLayoutVars>
          <dgm:chMax val="0"/>
          <dgm:chPref val="0"/>
        </dgm:presLayoutVars>
      </dgm:prSet>
      <dgm:spPr/>
    </dgm:pt>
    <dgm:pt modelId="{24B87D63-1831-4AEA-9412-DB8301184911}" type="pres">
      <dgm:prSet presAssocID="{2578E2CD-EF1A-4842-A66F-8D30FE53678B}" presName="txSpace" presStyleCnt="0"/>
      <dgm:spPr/>
    </dgm:pt>
    <dgm:pt modelId="{F5A36B5C-E3E8-478A-B8CF-9F798255DF80}" type="pres">
      <dgm:prSet presAssocID="{2578E2CD-EF1A-4842-A66F-8D30FE53678B}" presName="desTx" presStyleLbl="revTx" presStyleIdx="3" presStyleCnt="4" custLinFactNeighborY="8550">
        <dgm:presLayoutVars/>
      </dgm:prSet>
      <dgm:spPr/>
    </dgm:pt>
  </dgm:ptLst>
  <dgm:cxnLst>
    <dgm:cxn modelId="{E70C9406-63B7-4C1C-8AAF-3DED83B8C1F9}" srcId="{4271973E-42F6-40AD-91CC-885CB568E881}" destId="{D258FC93-52C2-490F-BE1C-15F63D89D4E5}" srcOrd="0" destOrd="0" parTransId="{E829E33A-2933-47C0-A086-CE5F7D56EC84}" sibTransId="{A2D3D80B-009E-4333-838E-6A07CE5732FE}"/>
    <dgm:cxn modelId="{09AA3027-3B11-43D4-9FD2-E880DA362B7E}" type="presOf" srcId="{2578E2CD-EF1A-4842-A66F-8D30FE53678B}" destId="{9F9CA68C-27E2-4FFB-BF6D-5D54DBFFEA66}" srcOrd="0" destOrd="0" presId="urn:microsoft.com/office/officeart/2018/2/layout/IconLabelDescriptionList"/>
    <dgm:cxn modelId="{49927D72-A1BC-4A1F-8822-552A5C9D147E}" type="presOf" srcId="{311CC71D-06F0-4E3C-8C28-20FFA9DD2C35}" destId="{F5A36B5C-E3E8-478A-B8CF-9F798255DF80}" srcOrd="0" destOrd="0" presId="urn:microsoft.com/office/officeart/2018/2/layout/IconLabelDescriptionList"/>
    <dgm:cxn modelId="{2A893E78-E7C4-4AE4-BD44-566DD0213752}" srcId="{4271973E-42F6-40AD-91CC-885CB568E881}" destId="{2578E2CD-EF1A-4842-A66F-8D30FE53678B}" srcOrd="1" destOrd="0" parTransId="{3FCB3B73-F686-4C09-8C61-E7133447E4B6}" sibTransId="{7FE52531-E4AB-42D6-96BA-DD5C58F73035}"/>
    <dgm:cxn modelId="{B263D69B-00DD-4C4C-B407-8732FD582DD7}" type="presOf" srcId="{D258FC93-52C2-490F-BE1C-15F63D89D4E5}" destId="{B64DEB35-525A-4534-B3CE-DE191EB963B9}" srcOrd="0" destOrd="0" presId="urn:microsoft.com/office/officeart/2018/2/layout/IconLabelDescriptionList"/>
    <dgm:cxn modelId="{7173B5A4-B9D0-4C32-9AB5-0DFCCBD0A760}" srcId="{D258FC93-52C2-490F-BE1C-15F63D89D4E5}" destId="{8EE16122-4C1E-4DD0-8EA1-CADD8B167EE3}" srcOrd="0" destOrd="0" parTransId="{7E2567CD-523D-448D-9F02-BD73A1ABB6DB}" sibTransId="{51E48938-D1A2-4840-AD1A-55A16FBA2224}"/>
    <dgm:cxn modelId="{210C0EA6-2F5A-4EA8-A5A7-DFCC6AF65632}" type="presOf" srcId="{4271973E-42F6-40AD-91CC-885CB568E881}" destId="{14C2458B-E69C-4E06-89CD-1B8F69EC64A5}" srcOrd="0" destOrd="0" presId="urn:microsoft.com/office/officeart/2018/2/layout/IconLabelDescriptionList"/>
    <dgm:cxn modelId="{43D6B3AE-3C8E-45E8-8C72-67C8DEC3A39F}" srcId="{2578E2CD-EF1A-4842-A66F-8D30FE53678B}" destId="{311CC71D-06F0-4E3C-8C28-20FFA9DD2C35}" srcOrd="0" destOrd="0" parTransId="{8F3E0CFC-FD25-48E3-A8A3-236EDF270979}" sibTransId="{121DB5B4-9FC3-4EF8-83BF-B4745CC3F0F2}"/>
    <dgm:cxn modelId="{0C8472B3-071F-42A8-9870-1CA98DAF3D4B}" type="presOf" srcId="{8EE16122-4C1E-4DD0-8EA1-CADD8B167EE3}" destId="{157F11C0-069F-4DDA-BDFE-BA2EF6F71DE0}" srcOrd="0" destOrd="0" presId="urn:microsoft.com/office/officeart/2018/2/layout/IconLabelDescriptionList"/>
    <dgm:cxn modelId="{27A5DE16-9A15-400F-B6D0-1886E308AA37}" type="presParOf" srcId="{14C2458B-E69C-4E06-89CD-1B8F69EC64A5}" destId="{F288A073-25CB-41F1-9442-E7DAB8C1F59F}" srcOrd="0" destOrd="0" presId="urn:microsoft.com/office/officeart/2018/2/layout/IconLabelDescriptionList"/>
    <dgm:cxn modelId="{0F408ED2-7712-4B37-8AB3-98FF5E79DEA2}" type="presParOf" srcId="{F288A073-25CB-41F1-9442-E7DAB8C1F59F}" destId="{FBFF98DE-A0B0-4F40-96AB-547C9C509187}" srcOrd="0" destOrd="0" presId="urn:microsoft.com/office/officeart/2018/2/layout/IconLabelDescriptionList"/>
    <dgm:cxn modelId="{3EEAF33B-710A-4E7A-8DF6-6F8D7742E8CD}" type="presParOf" srcId="{F288A073-25CB-41F1-9442-E7DAB8C1F59F}" destId="{7B2C4C94-305B-4987-97E7-D1547E9DCF90}" srcOrd="1" destOrd="0" presId="urn:microsoft.com/office/officeart/2018/2/layout/IconLabelDescriptionList"/>
    <dgm:cxn modelId="{7DE1E036-DAB7-47A2-A7A6-FBEC8D80B5FB}" type="presParOf" srcId="{F288A073-25CB-41F1-9442-E7DAB8C1F59F}" destId="{B64DEB35-525A-4534-B3CE-DE191EB963B9}" srcOrd="2" destOrd="0" presId="urn:microsoft.com/office/officeart/2018/2/layout/IconLabelDescriptionList"/>
    <dgm:cxn modelId="{1F39FE76-1BA6-4D1D-AC87-78ACBFB80DE0}" type="presParOf" srcId="{F288A073-25CB-41F1-9442-E7DAB8C1F59F}" destId="{D6412AEF-6338-49F1-9EDA-147906608EBB}" srcOrd="3" destOrd="0" presId="urn:microsoft.com/office/officeart/2018/2/layout/IconLabelDescriptionList"/>
    <dgm:cxn modelId="{EC814018-5B73-4BB7-8F9D-77D33D4EF65A}" type="presParOf" srcId="{F288A073-25CB-41F1-9442-E7DAB8C1F59F}" destId="{157F11C0-069F-4DDA-BDFE-BA2EF6F71DE0}" srcOrd="4" destOrd="0" presId="urn:microsoft.com/office/officeart/2018/2/layout/IconLabelDescriptionList"/>
    <dgm:cxn modelId="{0D184921-079C-4C02-B323-2F8746DB7A20}" type="presParOf" srcId="{14C2458B-E69C-4E06-89CD-1B8F69EC64A5}" destId="{727AF94D-9048-4030-8377-611722F2B558}" srcOrd="1" destOrd="0" presId="urn:microsoft.com/office/officeart/2018/2/layout/IconLabelDescriptionList"/>
    <dgm:cxn modelId="{A90E45EE-F6E4-4193-82BD-58DB54E68A39}" type="presParOf" srcId="{14C2458B-E69C-4E06-89CD-1B8F69EC64A5}" destId="{B34EC51E-1AF6-48AE-98A7-026E08160B6A}" srcOrd="2" destOrd="0" presId="urn:microsoft.com/office/officeart/2018/2/layout/IconLabelDescriptionList"/>
    <dgm:cxn modelId="{6A78F722-A397-4BD8-9D41-189D44519DDC}" type="presParOf" srcId="{B34EC51E-1AF6-48AE-98A7-026E08160B6A}" destId="{2B61C0D6-CBCC-4350-9604-35DD766EEFF2}" srcOrd="0" destOrd="0" presId="urn:microsoft.com/office/officeart/2018/2/layout/IconLabelDescriptionList"/>
    <dgm:cxn modelId="{686F5BEE-76AF-4E79-938A-49ED1FC938C9}" type="presParOf" srcId="{B34EC51E-1AF6-48AE-98A7-026E08160B6A}" destId="{766E9A85-45E0-474C-BB85-EF9822AE5DCA}" srcOrd="1" destOrd="0" presId="urn:microsoft.com/office/officeart/2018/2/layout/IconLabelDescriptionList"/>
    <dgm:cxn modelId="{23E8C002-4A34-4A27-9D13-308755075D7C}" type="presParOf" srcId="{B34EC51E-1AF6-48AE-98A7-026E08160B6A}" destId="{9F9CA68C-27E2-4FFB-BF6D-5D54DBFFEA66}" srcOrd="2" destOrd="0" presId="urn:microsoft.com/office/officeart/2018/2/layout/IconLabelDescriptionList"/>
    <dgm:cxn modelId="{0FDFCFF1-11B2-406D-B353-A6AB17E3D020}" type="presParOf" srcId="{B34EC51E-1AF6-48AE-98A7-026E08160B6A}" destId="{24B87D63-1831-4AEA-9412-DB8301184911}" srcOrd="3" destOrd="0" presId="urn:microsoft.com/office/officeart/2018/2/layout/IconLabelDescriptionList"/>
    <dgm:cxn modelId="{DA77B035-1142-4FF2-AF28-40D5A41A6A5E}" type="presParOf" srcId="{B34EC51E-1AF6-48AE-98A7-026E08160B6A}" destId="{F5A36B5C-E3E8-478A-B8CF-9F798255DF8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1F022B-304F-47C1-B2F6-99C32B04B9D9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83567C-6B2A-42C6-801E-FE223C31617A}">
      <dgm:prSet custT="1"/>
      <dgm:spPr/>
      <dgm:t>
        <a:bodyPr/>
        <a:lstStyle/>
        <a:p>
          <a:r>
            <a:rPr lang="en-US" sz="1600" dirty="0"/>
            <a:t>Applicants apply to specific programs within a Directorate (</a:t>
          </a:r>
          <a:r>
            <a:rPr lang="en-US" sz="1600" dirty="0" err="1"/>
            <a:t>ie</a:t>
          </a:r>
          <a:r>
            <a:rPr lang="en-US" sz="1600" dirty="0"/>
            <a:t> Chemistry)</a:t>
          </a:r>
        </a:p>
      </dgm:t>
    </dgm:pt>
    <dgm:pt modelId="{D3D66407-D589-4D77-B664-110CAE466BAC}" type="parTrans" cxnId="{8C7B09EC-0A9E-4F8C-9F14-44A1C9EEFEAF}">
      <dgm:prSet/>
      <dgm:spPr/>
      <dgm:t>
        <a:bodyPr/>
        <a:lstStyle/>
        <a:p>
          <a:endParaRPr lang="en-US"/>
        </a:p>
      </dgm:t>
    </dgm:pt>
    <dgm:pt modelId="{8736E577-49D0-417F-91A5-8B9955FB1F6B}" type="sibTrans" cxnId="{8C7B09EC-0A9E-4F8C-9F14-44A1C9EEFEAF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A33CD0F6-5789-4278-B27A-39CB0FC4003A}">
      <dgm:prSet custT="1"/>
      <dgm:spPr/>
      <dgm:t>
        <a:bodyPr/>
        <a:lstStyle/>
        <a:p>
          <a:r>
            <a:rPr lang="en-US" sz="1600" dirty="0"/>
            <a:t>Panelists are recruited for each panel—some are continuing.</a:t>
          </a:r>
        </a:p>
      </dgm:t>
    </dgm:pt>
    <dgm:pt modelId="{70C47916-41DC-42C6-B6CC-AA8685CC0BD5}" type="parTrans" cxnId="{FA6D1715-0524-4532-88F4-EFB31B294A54}">
      <dgm:prSet/>
      <dgm:spPr/>
      <dgm:t>
        <a:bodyPr/>
        <a:lstStyle/>
        <a:p>
          <a:endParaRPr lang="en-US"/>
        </a:p>
      </dgm:t>
    </dgm:pt>
    <dgm:pt modelId="{35616C0F-9D92-44A6-B09C-C9E0A21E10BC}" type="sibTrans" cxnId="{FA6D1715-0524-4532-88F4-EFB31B294A54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C04359D9-06C8-40FC-BC85-A870D8A2C479}">
      <dgm:prSet/>
      <dgm:spPr/>
      <dgm:t>
        <a:bodyPr/>
        <a:lstStyle/>
        <a:p>
          <a:r>
            <a:rPr lang="en-US" dirty="0"/>
            <a:t>Ad hoc panel members are invited when necessary.</a:t>
          </a:r>
        </a:p>
      </dgm:t>
    </dgm:pt>
    <dgm:pt modelId="{D6B36F33-F13C-4A8A-BD48-B40B5B790BB6}" type="parTrans" cxnId="{3751E647-6EB5-4F22-BCA2-3D2218B25180}">
      <dgm:prSet/>
      <dgm:spPr/>
      <dgm:t>
        <a:bodyPr/>
        <a:lstStyle/>
        <a:p>
          <a:endParaRPr lang="en-US"/>
        </a:p>
      </dgm:t>
    </dgm:pt>
    <dgm:pt modelId="{5796FE39-3CF6-4AE8-A111-A49157D460AF}" type="sibTrans" cxnId="{3751E647-6EB5-4F22-BCA2-3D2218B25180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CAF630F6-0BAD-F049-AE03-A64A53F004AC}" type="pres">
      <dgm:prSet presAssocID="{F21F022B-304F-47C1-B2F6-99C32B04B9D9}" presName="Name0" presStyleCnt="0">
        <dgm:presLayoutVars>
          <dgm:animLvl val="lvl"/>
          <dgm:resizeHandles val="exact"/>
        </dgm:presLayoutVars>
      </dgm:prSet>
      <dgm:spPr/>
    </dgm:pt>
    <dgm:pt modelId="{AE591892-6D32-B94B-ACFA-887635574D53}" type="pres">
      <dgm:prSet presAssocID="{9683567C-6B2A-42C6-801E-FE223C31617A}" presName="compositeNode" presStyleCnt="0">
        <dgm:presLayoutVars>
          <dgm:bulletEnabled val="1"/>
        </dgm:presLayoutVars>
      </dgm:prSet>
      <dgm:spPr/>
    </dgm:pt>
    <dgm:pt modelId="{B5F6DA4F-BD95-904D-A85C-613431CFC51D}" type="pres">
      <dgm:prSet presAssocID="{9683567C-6B2A-42C6-801E-FE223C31617A}" presName="bgRect" presStyleLbl="alignNode1" presStyleIdx="0" presStyleCnt="3"/>
      <dgm:spPr/>
    </dgm:pt>
    <dgm:pt modelId="{E7EAC9C9-2619-C346-93A4-3A9D35197807}" type="pres">
      <dgm:prSet presAssocID="{8736E577-49D0-417F-91A5-8B9955FB1F6B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496781A0-37F4-C842-B1CC-BDA6BD6B4A36}" type="pres">
      <dgm:prSet presAssocID="{9683567C-6B2A-42C6-801E-FE223C31617A}" presName="nodeRect" presStyleLbl="alignNode1" presStyleIdx="0" presStyleCnt="3">
        <dgm:presLayoutVars>
          <dgm:bulletEnabled val="1"/>
        </dgm:presLayoutVars>
      </dgm:prSet>
      <dgm:spPr/>
    </dgm:pt>
    <dgm:pt modelId="{C77FF31A-EB77-3C4C-904C-BF1BCCB2DC35}" type="pres">
      <dgm:prSet presAssocID="{8736E577-49D0-417F-91A5-8B9955FB1F6B}" presName="sibTrans" presStyleCnt="0"/>
      <dgm:spPr/>
    </dgm:pt>
    <dgm:pt modelId="{9D6684A5-8CE9-9F42-81D1-C3E36E91525F}" type="pres">
      <dgm:prSet presAssocID="{A33CD0F6-5789-4278-B27A-39CB0FC4003A}" presName="compositeNode" presStyleCnt="0">
        <dgm:presLayoutVars>
          <dgm:bulletEnabled val="1"/>
        </dgm:presLayoutVars>
      </dgm:prSet>
      <dgm:spPr/>
    </dgm:pt>
    <dgm:pt modelId="{A5DCAEDC-64D9-144C-BB52-75173FDCF01B}" type="pres">
      <dgm:prSet presAssocID="{A33CD0F6-5789-4278-B27A-39CB0FC4003A}" presName="bgRect" presStyleLbl="alignNode1" presStyleIdx="1" presStyleCnt="3" custLinFactNeighborX="-1002" custLinFactNeighborY="-1392"/>
      <dgm:spPr/>
    </dgm:pt>
    <dgm:pt modelId="{F03C0A77-C8F4-3640-815D-4BF3B8D4CC31}" type="pres">
      <dgm:prSet presAssocID="{35616C0F-9D92-44A6-B09C-C9E0A21E10BC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21C74771-32FD-5340-A832-D667D5791BA4}" type="pres">
      <dgm:prSet presAssocID="{A33CD0F6-5789-4278-B27A-39CB0FC4003A}" presName="nodeRect" presStyleLbl="alignNode1" presStyleIdx="1" presStyleCnt="3">
        <dgm:presLayoutVars>
          <dgm:bulletEnabled val="1"/>
        </dgm:presLayoutVars>
      </dgm:prSet>
      <dgm:spPr/>
    </dgm:pt>
    <dgm:pt modelId="{C5D08567-8534-6549-8115-AAA9A24CFCAA}" type="pres">
      <dgm:prSet presAssocID="{35616C0F-9D92-44A6-B09C-C9E0A21E10BC}" presName="sibTrans" presStyleCnt="0"/>
      <dgm:spPr/>
    </dgm:pt>
    <dgm:pt modelId="{847EA2E0-95D4-7E46-A664-F29FE943146F}" type="pres">
      <dgm:prSet presAssocID="{C04359D9-06C8-40FC-BC85-A870D8A2C479}" presName="compositeNode" presStyleCnt="0">
        <dgm:presLayoutVars>
          <dgm:bulletEnabled val="1"/>
        </dgm:presLayoutVars>
      </dgm:prSet>
      <dgm:spPr/>
    </dgm:pt>
    <dgm:pt modelId="{1C6692FF-912E-FB44-8972-8C61F79D0C1A}" type="pres">
      <dgm:prSet presAssocID="{C04359D9-06C8-40FC-BC85-A870D8A2C479}" presName="bgRect" presStyleLbl="alignNode1" presStyleIdx="2" presStyleCnt="3"/>
      <dgm:spPr/>
    </dgm:pt>
    <dgm:pt modelId="{F87309DD-8551-7147-81EE-13B1381C6D0D}" type="pres">
      <dgm:prSet presAssocID="{5796FE39-3CF6-4AE8-A111-A49157D460AF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1361FC7D-3AAC-0C41-BB82-A7FDDDD2ADE1}" type="pres">
      <dgm:prSet presAssocID="{C04359D9-06C8-40FC-BC85-A870D8A2C479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5F777E06-78DF-1944-9EF3-03C1C518613A}" type="presOf" srcId="{A33CD0F6-5789-4278-B27A-39CB0FC4003A}" destId="{21C74771-32FD-5340-A832-D667D5791BA4}" srcOrd="1" destOrd="0" presId="urn:microsoft.com/office/officeart/2016/7/layout/LinearBlockProcessNumbered"/>
    <dgm:cxn modelId="{B6FCCD0B-7A23-A84A-B83F-A2436FB94BAE}" type="presOf" srcId="{9683567C-6B2A-42C6-801E-FE223C31617A}" destId="{496781A0-37F4-C842-B1CC-BDA6BD6B4A36}" srcOrd="1" destOrd="0" presId="urn:microsoft.com/office/officeart/2016/7/layout/LinearBlockProcessNumbered"/>
    <dgm:cxn modelId="{FA6D1715-0524-4532-88F4-EFB31B294A54}" srcId="{F21F022B-304F-47C1-B2F6-99C32B04B9D9}" destId="{A33CD0F6-5789-4278-B27A-39CB0FC4003A}" srcOrd="1" destOrd="0" parTransId="{70C47916-41DC-42C6-B6CC-AA8685CC0BD5}" sibTransId="{35616C0F-9D92-44A6-B09C-C9E0A21E10BC}"/>
    <dgm:cxn modelId="{3F7B5927-21FD-D54D-A450-A082DBA9764E}" type="presOf" srcId="{35616C0F-9D92-44A6-B09C-C9E0A21E10BC}" destId="{F03C0A77-C8F4-3640-815D-4BF3B8D4CC31}" srcOrd="0" destOrd="0" presId="urn:microsoft.com/office/officeart/2016/7/layout/LinearBlockProcessNumbered"/>
    <dgm:cxn modelId="{F1655B38-DE10-4C46-8515-4D895A42521F}" type="presOf" srcId="{C04359D9-06C8-40FC-BC85-A870D8A2C479}" destId="{1361FC7D-3AAC-0C41-BB82-A7FDDDD2ADE1}" srcOrd="1" destOrd="0" presId="urn:microsoft.com/office/officeart/2016/7/layout/LinearBlockProcessNumbered"/>
    <dgm:cxn modelId="{3751E647-6EB5-4F22-BCA2-3D2218B25180}" srcId="{F21F022B-304F-47C1-B2F6-99C32B04B9D9}" destId="{C04359D9-06C8-40FC-BC85-A870D8A2C479}" srcOrd="2" destOrd="0" parTransId="{D6B36F33-F13C-4A8A-BD48-B40B5B790BB6}" sibTransId="{5796FE39-3CF6-4AE8-A111-A49157D460AF}"/>
    <dgm:cxn modelId="{D7D46460-66B4-3247-B5B5-8073A6F81AF4}" type="presOf" srcId="{C04359D9-06C8-40FC-BC85-A870D8A2C479}" destId="{1C6692FF-912E-FB44-8972-8C61F79D0C1A}" srcOrd="0" destOrd="0" presId="urn:microsoft.com/office/officeart/2016/7/layout/LinearBlockProcessNumbered"/>
    <dgm:cxn modelId="{194AE16F-F612-0148-8765-DBEF90998163}" type="presOf" srcId="{5796FE39-3CF6-4AE8-A111-A49157D460AF}" destId="{F87309DD-8551-7147-81EE-13B1381C6D0D}" srcOrd="0" destOrd="0" presId="urn:microsoft.com/office/officeart/2016/7/layout/LinearBlockProcessNumbered"/>
    <dgm:cxn modelId="{D2D24075-0E59-A44F-8464-50125E42078A}" type="presOf" srcId="{A33CD0F6-5789-4278-B27A-39CB0FC4003A}" destId="{A5DCAEDC-64D9-144C-BB52-75173FDCF01B}" srcOrd="0" destOrd="0" presId="urn:microsoft.com/office/officeart/2016/7/layout/LinearBlockProcessNumbered"/>
    <dgm:cxn modelId="{11391092-2457-D547-993A-B48174222B0B}" type="presOf" srcId="{F21F022B-304F-47C1-B2F6-99C32B04B9D9}" destId="{CAF630F6-0BAD-F049-AE03-A64A53F004AC}" srcOrd="0" destOrd="0" presId="urn:microsoft.com/office/officeart/2016/7/layout/LinearBlockProcessNumbered"/>
    <dgm:cxn modelId="{F3752EB3-80A3-4943-9598-26C3587E208A}" type="presOf" srcId="{8736E577-49D0-417F-91A5-8B9955FB1F6B}" destId="{E7EAC9C9-2619-C346-93A4-3A9D35197807}" srcOrd="0" destOrd="0" presId="urn:microsoft.com/office/officeart/2016/7/layout/LinearBlockProcessNumbered"/>
    <dgm:cxn modelId="{F444ABB7-C493-3845-801E-C11D6B5EDA38}" type="presOf" srcId="{9683567C-6B2A-42C6-801E-FE223C31617A}" destId="{B5F6DA4F-BD95-904D-A85C-613431CFC51D}" srcOrd="0" destOrd="0" presId="urn:microsoft.com/office/officeart/2016/7/layout/LinearBlockProcessNumbered"/>
    <dgm:cxn modelId="{8C7B09EC-0A9E-4F8C-9F14-44A1C9EEFEAF}" srcId="{F21F022B-304F-47C1-B2F6-99C32B04B9D9}" destId="{9683567C-6B2A-42C6-801E-FE223C31617A}" srcOrd="0" destOrd="0" parTransId="{D3D66407-D589-4D77-B664-110CAE466BAC}" sibTransId="{8736E577-49D0-417F-91A5-8B9955FB1F6B}"/>
    <dgm:cxn modelId="{CBA43879-CFFA-D44C-ADC1-10D544A91C7A}" type="presParOf" srcId="{CAF630F6-0BAD-F049-AE03-A64A53F004AC}" destId="{AE591892-6D32-B94B-ACFA-887635574D53}" srcOrd="0" destOrd="0" presId="urn:microsoft.com/office/officeart/2016/7/layout/LinearBlockProcessNumbered"/>
    <dgm:cxn modelId="{DDFD242B-87F3-F941-8833-FDF9FB47046F}" type="presParOf" srcId="{AE591892-6D32-B94B-ACFA-887635574D53}" destId="{B5F6DA4F-BD95-904D-A85C-613431CFC51D}" srcOrd="0" destOrd="0" presId="urn:microsoft.com/office/officeart/2016/7/layout/LinearBlockProcessNumbered"/>
    <dgm:cxn modelId="{F1E0D381-F58A-6B41-8682-CFA8A9F48D9C}" type="presParOf" srcId="{AE591892-6D32-B94B-ACFA-887635574D53}" destId="{E7EAC9C9-2619-C346-93A4-3A9D35197807}" srcOrd="1" destOrd="0" presId="urn:microsoft.com/office/officeart/2016/7/layout/LinearBlockProcessNumbered"/>
    <dgm:cxn modelId="{E0206727-2849-E94A-BCF4-20EA81ACE575}" type="presParOf" srcId="{AE591892-6D32-B94B-ACFA-887635574D53}" destId="{496781A0-37F4-C842-B1CC-BDA6BD6B4A36}" srcOrd="2" destOrd="0" presId="urn:microsoft.com/office/officeart/2016/7/layout/LinearBlockProcessNumbered"/>
    <dgm:cxn modelId="{9137B690-9B0A-6649-84B2-C38CA0EC2D0E}" type="presParOf" srcId="{CAF630F6-0BAD-F049-AE03-A64A53F004AC}" destId="{C77FF31A-EB77-3C4C-904C-BF1BCCB2DC35}" srcOrd="1" destOrd="0" presId="urn:microsoft.com/office/officeart/2016/7/layout/LinearBlockProcessNumbered"/>
    <dgm:cxn modelId="{F3B8BC5F-D56F-E74A-9E43-62822186D99A}" type="presParOf" srcId="{CAF630F6-0BAD-F049-AE03-A64A53F004AC}" destId="{9D6684A5-8CE9-9F42-81D1-C3E36E91525F}" srcOrd="2" destOrd="0" presId="urn:microsoft.com/office/officeart/2016/7/layout/LinearBlockProcessNumbered"/>
    <dgm:cxn modelId="{6450A435-9335-EE4F-87DB-C2EA331721DA}" type="presParOf" srcId="{9D6684A5-8CE9-9F42-81D1-C3E36E91525F}" destId="{A5DCAEDC-64D9-144C-BB52-75173FDCF01B}" srcOrd="0" destOrd="0" presId="urn:microsoft.com/office/officeart/2016/7/layout/LinearBlockProcessNumbered"/>
    <dgm:cxn modelId="{1E217C6C-FFC3-834A-936A-4E9A59C6C808}" type="presParOf" srcId="{9D6684A5-8CE9-9F42-81D1-C3E36E91525F}" destId="{F03C0A77-C8F4-3640-815D-4BF3B8D4CC31}" srcOrd="1" destOrd="0" presId="urn:microsoft.com/office/officeart/2016/7/layout/LinearBlockProcessNumbered"/>
    <dgm:cxn modelId="{D3E2A187-9037-7748-AD3F-72D69285279F}" type="presParOf" srcId="{9D6684A5-8CE9-9F42-81D1-C3E36E91525F}" destId="{21C74771-32FD-5340-A832-D667D5791BA4}" srcOrd="2" destOrd="0" presId="urn:microsoft.com/office/officeart/2016/7/layout/LinearBlockProcessNumbered"/>
    <dgm:cxn modelId="{AF2C7B57-9DCE-3847-83DC-8655499F342B}" type="presParOf" srcId="{CAF630F6-0BAD-F049-AE03-A64A53F004AC}" destId="{C5D08567-8534-6549-8115-AAA9A24CFCAA}" srcOrd="3" destOrd="0" presId="urn:microsoft.com/office/officeart/2016/7/layout/LinearBlockProcessNumbered"/>
    <dgm:cxn modelId="{7B073CE8-F0D3-A543-A961-1103C7F80A4F}" type="presParOf" srcId="{CAF630F6-0BAD-F049-AE03-A64A53F004AC}" destId="{847EA2E0-95D4-7E46-A664-F29FE943146F}" srcOrd="4" destOrd="0" presId="urn:microsoft.com/office/officeart/2016/7/layout/LinearBlockProcessNumbered"/>
    <dgm:cxn modelId="{DFB0D772-9944-0E46-A3C4-EED28DB38044}" type="presParOf" srcId="{847EA2E0-95D4-7E46-A664-F29FE943146F}" destId="{1C6692FF-912E-FB44-8972-8C61F79D0C1A}" srcOrd="0" destOrd="0" presId="urn:microsoft.com/office/officeart/2016/7/layout/LinearBlockProcessNumbered"/>
    <dgm:cxn modelId="{D88A2C1E-CB28-C247-A5CD-CB77E3B86327}" type="presParOf" srcId="{847EA2E0-95D4-7E46-A664-F29FE943146F}" destId="{F87309DD-8551-7147-81EE-13B1381C6D0D}" srcOrd="1" destOrd="0" presId="urn:microsoft.com/office/officeart/2016/7/layout/LinearBlockProcessNumbered"/>
    <dgm:cxn modelId="{264DD805-B47E-FC4C-8D93-F169087C4E8B}" type="presParOf" srcId="{847EA2E0-95D4-7E46-A664-F29FE943146F}" destId="{1361FC7D-3AAC-0C41-BB82-A7FDDDD2ADE1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71973E-42F6-40AD-91CC-885CB568E881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258FC93-52C2-490F-BE1C-15F63D89D4E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Panels convene at specific times to review and rank</a:t>
          </a:r>
        </a:p>
      </dgm:t>
    </dgm:pt>
    <dgm:pt modelId="{E829E33A-2933-47C0-A086-CE5F7D56EC84}" type="parTrans" cxnId="{E70C9406-63B7-4C1C-8AAF-3DED83B8C1F9}">
      <dgm:prSet/>
      <dgm:spPr/>
      <dgm:t>
        <a:bodyPr/>
        <a:lstStyle/>
        <a:p>
          <a:endParaRPr lang="en-US"/>
        </a:p>
      </dgm:t>
    </dgm:pt>
    <dgm:pt modelId="{A2D3D80B-009E-4333-838E-6A07CE5732FE}" type="sibTrans" cxnId="{E70C9406-63B7-4C1C-8AAF-3DED83B8C1F9}">
      <dgm:prSet/>
      <dgm:spPr/>
      <dgm:t>
        <a:bodyPr/>
        <a:lstStyle/>
        <a:p>
          <a:endParaRPr lang="en-US"/>
        </a:p>
      </dgm:t>
    </dgm:pt>
    <dgm:pt modelId="{8EE16122-4C1E-4DD0-8EA1-CADD8B167EE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There is a contact person, but panel membership </a:t>
          </a:r>
          <a:r>
            <a:rPr lang="en-US"/>
            <a:t>is proprietary:</a:t>
          </a:r>
          <a:endParaRPr lang="en-US" dirty="0"/>
        </a:p>
        <a:p>
          <a:pPr>
            <a:lnSpc>
              <a:spcPct val="100000"/>
            </a:lnSpc>
          </a:pPr>
          <a:r>
            <a:rPr lang="en-US" dirty="0"/>
            <a:t>https://</a:t>
          </a:r>
          <a:r>
            <a:rPr lang="en-US" dirty="0" err="1"/>
            <a:t>www.nsf.gov</a:t>
          </a:r>
          <a:r>
            <a:rPr lang="en-US" dirty="0"/>
            <a:t>/events/</a:t>
          </a:r>
          <a:r>
            <a:rPr lang="en-US" dirty="0" err="1"/>
            <a:t>advisory.jsp</a:t>
          </a:r>
          <a:endParaRPr lang="en-US" dirty="0"/>
        </a:p>
      </dgm:t>
    </dgm:pt>
    <dgm:pt modelId="{7E2567CD-523D-448D-9F02-BD73A1ABB6DB}" type="parTrans" cxnId="{7173B5A4-B9D0-4C32-9AB5-0DFCCBD0A760}">
      <dgm:prSet/>
      <dgm:spPr/>
      <dgm:t>
        <a:bodyPr/>
        <a:lstStyle/>
        <a:p>
          <a:endParaRPr lang="en-US"/>
        </a:p>
      </dgm:t>
    </dgm:pt>
    <dgm:pt modelId="{51E48938-D1A2-4840-AD1A-55A16FBA2224}" type="sibTrans" cxnId="{7173B5A4-B9D0-4C32-9AB5-0DFCCBD0A760}">
      <dgm:prSet/>
      <dgm:spPr/>
      <dgm:t>
        <a:bodyPr/>
        <a:lstStyle/>
        <a:p>
          <a:endParaRPr lang="en-US"/>
        </a:p>
      </dgm:t>
    </dgm:pt>
    <dgm:pt modelId="{2578E2CD-EF1A-4842-A66F-8D30FE53678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Program managers have power</a:t>
          </a:r>
        </a:p>
      </dgm:t>
    </dgm:pt>
    <dgm:pt modelId="{3FCB3B73-F686-4C09-8C61-E7133447E4B6}" type="parTrans" cxnId="{2A893E78-E7C4-4AE4-BD44-566DD0213752}">
      <dgm:prSet/>
      <dgm:spPr/>
      <dgm:t>
        <a:bodyPr/>
        <a:lstStyle/>
        <a:p>
          <a:endParaRPr lang="en-US"/>
        </a:p>
      </dgm:t>
    </dgm:pt>
    <dgm:pt modelId="{7FE52531-E4AB-42D6-96BA-DD5C58F73035}" type="sibTrans" cxnId="{2A893E78-E7C4-4AE4-BD44-566DD0213752}">
      <dgm:prSet/>
      <dgm:spPr/>
      <dgm:t>
        <a:bodyPr/>
        <a:lstStyle/>
        <a:p>
          <a:endParaRPr lang="en-US"/>
        </a:p>
      </dgm:t>
    </dgm:pt>
    <dgm:pt modelId="{311CC71D-06F0-4E3C-8C28-20FFA9DD2C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Each program has several panels and program officers must balance the budget with portfolio of funded projects</a:t>
          </a:r>
        </a:p>
      </dgm:t>
    </dgm:pt>
    <dgm:pt modelId="{8F3E0CFC-FD25-48E3-A8A3-236EDF270979}" type="parTrans" cxnId="{43D6B3AE-3C8E-45E8-8C72-67C8DEC3A39F}">
      <dgm:prSet/>
      <dgm:spPr/>
      <dgm:t>
        <a:bodyPr/>
        <a:lstStyle/>
        <a:p>
          <a:endParaRPr lang="en-US"/>
        </a:p>
      </dgm:t>
    </dgm:pt>
    <dgm:pt modelId="{121DB5B4-9FC3-4EF8-83BF-B4745CC3F0F2}" type="sibTrans" cxnId="{43D6B3AE-3C8E-45E8-8C72-67C8DEC3A39F}">
      <dgm:prSet/>
      <dgm:spPr/>
      <dgm:t>
        <a:bodyPr/>
        <a:lstStyle/>
        <a:p>
          <a:endParaRPr lang="en-US"/>
        </a:p>
      </dgm:t>
    </dgm:pt>
    <dgm:pt modelId="{14C2458B-E69C-4E06-89CD-1B8F69EC64A5}" type="pres">
      <dgm:prSet presAssocID="{4271973E-42F6-40AD-91CC-885CB568E881}" presName="root" presStyleCnt="0">
        <dgm:presLayoutVars>
          <dgm:dir/>
          <dgm:resizeHandles val="exact"/>
        </dgm:presLayoutVars>
      </dgm:prSet>
      <dgm:spPr/>
    </dgm:pt>
    <dgm:pt modelId="{F288A073-25CB-41F1-9442-E7DAB8C1F59F}" type="pres">
      <dgm:prSet presAssocID="{D258FC93-52C2-490F-BE1C-15F63D89D4E5}" presName="compNode" presStyleCnt="0"/>
      <dgm:spPr/>
    </dgm:pt>
    <dgm:pt modelId="{FBFF98DE-A0B0-4F40-96AB-547C9C509187}" type="pres">
      <dgm:prSet presAssocID="{D258FC93-52C2-490F-BE1C-15F63D89D4E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7B2C4C94-305B-4987-97E7-D1547E9DCF90}" type="pres">
      <dgm:prSet presAssocID="{D258FC93-52C2-490F-BE1C-15F63D89D4E5}" presName="iconSpace" presStyleCnt="0"/>
      <dgm:spPr/>
    </dgm:pt>
    <dgm:pt modelId="{B64DEB35-525A-4534-B3CE-DE191EB963B9}" type="pres">
      <dgm:prSet presAssocID="{D258FC93-52C2-490F-BE1C-15F63D89D4E5}" presName="parTx" presStyleLbl="revTx" presStyleIdx="0" presStyleCnt="4">
        <dgm:presLayoutVars>
          <dgm:chMax val="0"/>
          <dgm:chPref val="0"/>
        </dgm:presLayoutVars>
      </dgm:prSet>
      <dgm:spPr/>
    </dgm:pt>
    <dgm:pt modelId="{D6412AEF-6338-49F1-9EDA-147906608EBB}" type="pres">
      <dgm:prSet presAssocID="{D258FC93-52C2-490F-BE1C-15F63D89D4E5}" presName="txSpace" presStyleCnt="0"/>
      <dgm:spPr/>
    </dgm:pt>
    <dgm:pt modelId="{157F11C0-069F-4DDA-BDFE-BA2EF6F71DE0}" type="pres">
      <dgm:prSet presAssocID="{D258FC93-52C2-490F-BE1C-15F63D89D4E5}" presName="desTx" presStyleLbl="revTx" presStyleIdx="1" presStyleCnt="4" custLinFactNeighborX="-662" custLinFactNeighborY="0">
        <dgm:presLayoutVars/>
      </dgm:prSet>
      <dgm:spPr/>
    </dgm:pt>
    <dgm:pt modelId="{727AF94D-9048-4030-8377-611722F2B558}" type="pres">
      <dgm:prSet presAssocID="{A2D3D80B-009E-4333-838E-6A07CE5732FE}" presName="sibTrans" presStyleCnt="0"/>
      <dgm:spPr/>
    </dgm:pt>
    <dgm:pt modelId="{B34EC51E-1AF6-48AE-98A7-026E08160B6A}" type="pres">
      <dgm:prSet presAssocID="{2578E2CD-EF1A-4842-A66F-8D30FE53678B}" presName="compNode" presStyleCnt="0"/>
      <dgm:spPr/>
    </dgm:pt>
    <dgm:pt modelId="{2B61C0D6-CBCC-4350-9604-35DD766EEFF2}" type="pres">
      <dgm:prSet presAssocID="{2578E2CD-EF1A-4842-A66F-8D30FE53678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66E9A85-45E0-474C-BB85-EF9822AE5DCA}" type="pres">
      <dgm:prSet presAssocID="{2578E2CD-EF1A-4842-A66F-8D30FE53678B}" presName="iconSpace" presStyleCnt="0"/>
      <dgm:spPr/>
    </dgm:pt>
    <dgm:pt modelId="{9F9CA68C-27E2-4FFB-BF6D-5D54DBFFEA66}" type="pres">
      <dgm:prSet presAssocID="{2578E2CD-EF1A-4842-A66F-8D30FE53678B}" presName="parTx" presStyleLbl="revTx" presStyleIdx="2" presStyleCnt="4">
        <dgm:presLayoutVars>
          <dgm:chMax val="0"/>
          <dgm:chPref val="0"/>
        </dgm:presLayoutVars>
      </dgm:prSet>
      <dgm:spPr/>
    </dgm:pt>
    <dgm:pt modelId="{24B87D63-1831-4AEA-9412-DB8301184911}" type="pres">
      <dgm:prSet presAssocID="{2578E2CD-EF1A-4842-A66F-8D30FE53678B}" presName="txSpace" presStyleCnt="0"/>
      <dgm:spPr/>
    </dgm:pt>
    <dgm:pt modelId="{F5A36B5C-E3E8-478A-B8CF-9F798255DF80}" type="pres">
      <dgm:prSet presAssocID="{2578E2CD-EF1A-4842-A66F-8D30FE53678B}" presName="desTx" presStyleLbl="revTx" presStyleIdx="3" presStyleCnt="4" custLinFactNeighborY="8550">
        <dgm:presLayoutVars/>
      </dgm:prSet>
      <dgm:spPr/>
    </dgm:pt>
  </dgm:ptLst>
  <dgm:cxnLst>
    <dgm:cxn modelId="{E70C9406-63B7-4C1C-8AAF-3DED83B8C1F9}" srcId="{4271973E-42F6-40AD-91CC-885CB568E881}" destId="{D258FC93-52C2-490F-BE1C-15F63D89D4E5}" srcOrd="0" destOrd="0" parTransId="{E829E33A-2933-47C0-A086-CE5F7D56EC84}" sibTransId="{A2D3D80B-009E-4333-838E-6A07CE5732FE}"/>
    <dgm:cxn modelId="{09AA3027-3B11-43D4-9FD2-E880DA362B7E}" type="presOf" srcId="{2578E2CD-EF1A-4842-A66F-8D30FE53678B}" destId="{9F9CA68C-27E2-4FFB-BF6D-5D54DBFFEA66}" srcOrd="0" destOrd="0" presId="urn:microsoft.com/office/officeart/2018/2/layout/IconLabelDescriptionList"/>
    <dgm:cxn modelId="{49927D72-A1BC-4A1F-8822-552A5C9D147E}" type="presOf" srcId="{311CC71D-06F0-4E3C-8C28-20FFA9DD2C35}" destId="{F5A36B5C-E3E8-478A-B8CF-9F798255DF80}" srcOrd="0" destOrd="0" presId="urn:microsoft.com/office/officeart/2018/2/layout/IconLabelDescriptionList"/>
    <dgm:cxn modelId="{2A893E78-E7C4-4AE4-BD44-566DD0213752}" srcId="{4271973E-42F6-40AD-91CC-885CB568E881}" destId="{2578E2CD-EF1A-4842-A66F-8D30FE53678B}" srcOrd="1" destOrd="0" parTransId="{3FCB3B73-F686-4C09-8C61-E7133447E4B6}" sibTransId="{7FE52531-E4AB-42D6-96BA-DD5C58F73035}"/>
    <dgm:cxn modelId="{B263D69B-00DD-4C4C-B407-8732FD582DD7}" type="presOf" srcId="{D258FC93-52C2-490F-BE1C-15F63D89D4E5}" destId="{B64DEB35-525A-4534-B3CE-DE191EB963B9}" srcOrd="0" destOrd="0" presId="urn:microsoft.com/office/officeart/2018/2/layout/IconLabelDescriptionList"/>
    <dgm:cxn modelId="{7173B5A4-B9D0-4C32-9AB5-0DFCCBD0A760}" srcId="{D258FC93-52C2-490F-BE1C-15F63D89D4E5}" destId="{8EE16122-4C1E-4DD0-8EA1-CADD8B167EE3}" srcOrd="0" destOrd="0" parTransId="{7E2567CD-523D-448D-9F02-BD73A1ABB6DB}" sibTransId="{51E48938-D1A2-4840-AD1A-55A16FBA2224}"/>
    <dgm:cxn modelId="{210C0EA6-2F5A-4EA8-A5A7-DFCC6AF65632}" type="presOf" srcId="{4271973E-42F6-40AD-91CC-885CB568E881}" destId="{14C2458B-E69C-4E06-89CD-1B8F69EC64A5}" srcOrd="0" destOrd="0" presId="urn:microsoft.com/office/officeart/2018/2/layout/IconLabelDescriptionList"/>
    <dgm:cxn modelId="{43D6B3AE-3C8E-45E8-8C72-67C8DEC3A39F}" srcId="{2578E2CD-EF1A-4842-A66F-8D30FE53678B}" destId="{311CC71D-06F0-4E3C-8C28-20FFA9DD2C35}" srcOrd="0" destOrd="0" parTransId="{8F3E0CFC-FD25-48E3-A8A3-236EDF270979}" sibTransId="{121DB5B4-9FC3-4EF8-83BF-B4745CC3F0F2}"/>
    <dgm:cxn modelId="{0C8472B3-071F-42A8-9870-1CA98DAF3D4B}" type="presOf" srcId="{8EE16122-4C1E-4DD0-8EA1-CADD8B167EE3}" destId="{157F11C0-069F-4DDA-BDFE-BA2EF6F71DE0}" srcOrd="0" destOrd="0" presId="urn:microsoft.com/office/officeart/2018/2/layout/IconLabelDescriptionList"/>
    <dgm:cxn modelId="{27A5DE16-9A15-400F-B6D0-1886E308AA37}" type="presParOf" srcId="{14C2458B-E69C-4E06-89CD-1B8F69EC64A5}" destId="{F288A073-25CB-41F1-9442-E7DAB8C1F59F}" srcOrd="0" destOrd="0" presId="urn:microsoft.com/office/officeart/2018/2/layout/IconLabelDescriptionList"/>
    <dgm:cxn modelId="{0F408ED2-7712-4B37-8AB3-98FF5E79DEA2}" type="presParOf" srcId="{F288A073-25CB-41F1-9442-E7DAB8C1F59F}" destId="{FBFF98DE-A0B0-4F40-96AB-547C9C509187}" srcOrd="0" destOrd="0" presId="urn:microsoft.com/office/officeart/2018/2/layout/IconLabelDescriptionList"/>
    <dgm:cxn modelId="{3EEAF33B-710A-4E7A-8DF6-6F8D7742E8CD}" type="presParOf" srcId="{F288A073-25CB-41F1-9442-E7DAB8C1F59F}" destId="{7B2C4C94-305B-4987-97E7-D1547E9DCF90}" srcOrd="1" destOrd="0" presId="urn:microsoft.com/office/officeart/2018/2/layout/IconLabelDescriptionList"/>
    <dgm:cxn modelId="{7DE1E036-DAB7-47A2-A7A6-FBEC8D80B5FB}" type="presParOf" srcId="{F288A073-25CB-41F1-9442-E7DAB8C1F59F}" destId="{B64DEB35-525A-4534-B3CE-DE191EB963B9}" srcOrd="2" destOrd="0" presId="urn:microsoft.com/office/officeart/2018/2/layout/IconLabelDescriptionList"/>
    <dgm:cxn modelId="{1F39FE76-1BA6-4D1D-AC87-78ACBFB80DE0}" type="presParOf" srcId="{F288A073-25CB-41F1-9442-E7DAB8C1F59F}" destId="{D6412AEF-6338-49F1-9EDA-147906608EBB}" srcOrd="3" destOrd="0" presId="urn:microsoft.com/office/officeart/2018/2/layout/IconLabelDescriptionList"/>
    <dgm:cxn modelId="{EC814018-5B73-4BB7-8F9D-77D33D4EF65A}" type="presParOf" srcId="{F288A073-25CB-41F1-9442-E7DAB8C1F59F}" destId="{157F11C0-069F-4DDA-BDFE-BA2EF6F71DE0}" srcOrd="4" destOrd="0" presId="urn:microsoft.com/office/officeart/2018/2/layout/IconLabelDescriptionList"/>
    <dgm:cxn modelId="{0D184921-079C-4C02-B323-2F8746DB7A20}" type="presParOf" srcId="{14C2458B-E69C-4E06-89CD-1B8F69EC64A5}" destId="{727AF94D-9048-4030-8377-611722F2B558}" srcOrd="1" destOrd="0" presId="urn:microsoft.com/office/officeart/2018/2/layout/IconLabelDescriptionList"/>
    <dgm:cxn modelId="{A90E45EE-F6E4-4193-82BD-58DB54E68A39}" type="presParOf" srcId="{14C2458B-E69C-4E06-89CD-1B8F69EC64A5}" destId="{B34EC51E-1AF6-48AE-98A7-026E08160B6A}" srcOrd="2" destOrd="0" presId="urn:microsoft.com/office/officeart/2018/2/layout/IconLabelDescriptionList"/>
    <dgm:cxn modelId="{6A78F722-A397-4BD8-9D41-189D44519DDC}" type="presParOf" srcId="{B34EC51E-1AF6-48AE-98A7-026E08160B6A}" destId="{2B61C0D6-CBCC-4350-9604-35DD766EEFF2}" srcOrd="0" destOrd="0" presId="urn:microsoft.com/office/officeart/2018/2/layout/IconLabelDescriptionList"/>
    <dgm:cxn modelId="{686F5BEE-76AF-4E79-938A-49ED1FC938C9}" type="presParOf" srcId="{B34EC51E-1AF6-48AE-98A7-026E08160B6A}" destId="{766E9A85-45E0-474C-BB85-EF9822AE5DCA}" srcOrd="1" destOrd="0" presId="urn:microsoft.com/office/officeart/2018/2/layout/IconLabelDescriptionList"/>
    <dgm:cxn modelId="{23E8C002-4A34-4A27-9D13-308755075D7C}" type="presParOf" srcId="{B34EC51E-1AF6-48AE-98A7-026E08160B6A}" destId="{9F9CA68C-27E2-4FFB-BF6D-5D54DBFFEA66}" srcOrd="2" destOrd="0" presId="urn:microsoft.com/office/officeart/2018/2/layout/IconLabelDescriptionList"/>
    <dgm:cxn modelId="{0FDFCFF1-11B2-406D-B353-A6AB17E3D020}" type="presParOf" srcId="{B34EC51E-1AF6-48AE-98A7-026E08160B6A}" destId="{24B87D63-1831-4AEA-9412-DB8301184911}" srcOrd="3" destOrd="0" presId="urn:microsoft.com/office/officeart/2018/2/layout/IconLabelDescriptionList"/>
    <dgm:cxn modelId="{DA77B035-1142-4FF2-AF28-40D5A41A6A5E}" type="presParOf" srcId="{B34EC51E-1AF6-48AE-98A7-026E08160B6A}" destId="{F5A36B5C-E3E8-478A-B8CF-9F798255DF8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D7CC4-5004-2B44-A69C-640365858A82}">
      <dsp:nvSpPr>
        <dsp:cNvPr id="0" name=""/>
        <dsp:cNvSpPr/>
      </dsp:nvSpPr>
      <dsp:spPr>
        <a:xfrm>
          <a:off x="1841365" y="19288"/>
          <a:ext cx="2191282" cy="2191282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Peer review-standing panels</a:t>
          </a:r>
        </a:p>
      </dsp:txBody>
      <dsp:txXfrm>
        <a:off x="2389186" y="19288"/>
        <a:ext cx="1095641" cy="1807808"/>
      </dsp:txXfrm>
    </dsp:sp>
    <dsp:sp modelId="{FBAAFBA5-EBA9-054F-A5D1-2833529D623B}">
      <dsp:nvSpPr>
        <dsp:cNvPr id="0" name=""/>
        <dsp:cNvSpPr/>
      </dsp:nvSpPr>
      <dsp:spPr>
        <a:xfrm rot="4320000">
          <a:off x="3681332" y="1356103"/>
          <a:ext cx="2191282" cy="2191282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1731721"/>
            <a:satOff val="-3008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Peer review mixed -ad hoc members and standing members</a:t>
          </a:r>
        </a:p>
      </dsp:txBody>
      <dsp:txXfrm rot="-5400000">
        <a:off x="4055422" y="1844673"/>
        <a:ext cx="1807808" cy="1095641"/>
      </dsp:txXfrm>
    </dsp:sp>
    <dsp:sp modelId="{3F46B4AC-9BC9-0941-9C72-28A37243F7BE}">
      <dsp:nvSpPr>
        <dsp:cNvPr id="0" name=""/>
        <dsp:cNvSpPr/>
      </dsp:nvSpPr>
      <dsp:spPr>
        <a:xfrm rot="8640000">
          <a:off x="2978527" y="3519114"/>
          <a:ext cx="2191282" cy="2191282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3463443"/>
            <a:satOff val="-6016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Peer review-ad hoc panel</a:t>
          </a:r>
        </a:p>
      </dsp:txBody>
      <dsp:txXfrm rot="10800000">
        <a:off x="3639047" y="3865970"/>
        <a:ext cx="1095641" cy="1807808"/>
      </dsp:txXfrm>
    </dsp:sp>
    <dsp:sp modelId="{BA31A622-ECF9-2B4D-87CD-FEB7DEF4ABC7}">
      <dsp:nvSpPr>
        <dsp:cNvPr id="0" name=""/>
        <dsp:cNvSpPr/>
      </dsp:nvSpPr>
      <dsp:spPr>
        <a:xfrm rot="12960000">
          <a:off x="704203" y="3519114"/>
          <a:ext cx="2191282" cy="2191282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5195164"/>
            <a:satOff val="-9024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Lay panel review</a:t>
          </a:r>
        </a:p>
      </dsp:txBody>
      <dsp:txXfrm rot="10800000">
        <a:off x="1139323" y="3865969"/>
        <a:ext cx="1095641" cy="1807808"/>
      </dsp:txXfrm>
    </dsp:sp>
    <dsp:sp modelId="{49CE41D7-2E6C-9144-8540-0625B61DC268}">
      <dsp:nvSpPr>
        <dsp:cNvPr id="0" name=""/>
        <dsp:cNvSpPr/>
      </dsp:nvSpPr>
      <dsp:spPr>
        <a:xfrm rot="17280000">
          <a:off x="1398" y="1356103"/>
          <a:ext cx="2191282" cy="2191282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6926885"/>
            <a:satOff val="-12032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Agency review</a:t>
          </a:r>
        </a:p>
      </dsp:txBody>
      <dsp:txXfrm rot="5400000">
        <a:off x="10783" y="1844673"/>
        <a:ext cx="1807808" cy="1095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6DA4F-BD95-904D-A85C-613431CFC51D}">
      <dsp:nvSpPr>
        <dsp:cNvPr id="0" name=""/>
        <dsp:cNvSpPr/>
      </dsp:nvSpPr>
      <dsp:spPr>
        <a:xfrm>
          <a:off x="513" y="1617301"/>
          <a:ext cx="2079236" cy="24950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0" rIns="205382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CSR-Center for Scientific Review—develops integrated review groups (IRG) around a particular area of research</a:t>
          </a:r>
        </a:p>
      </dsp:txBody>
      <dsp:txXfrm>
        <a:off x="513" y="2615334"/>
        <a:ext cx="2079236" cy="1497050"/>
      </dsp:txXfrm>
    </dsp:sp>
    <dsp:sp modelId="{E7EAC9C9-2619-C346-93A4-3A9D35197807}">
      <dsp:nvSpPr>
        <dsp:cNvPr id="0" name=""/>
        <dsp:cNvSpPr/>
      </dsp:nvSpPr>
      <dsp:spPr>
        <a:xfrm>
          <a:off x="513" y="1617301"/>
          <a:ext cx="2079236" cy="99803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165100" rIns="205382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01</a:t>
          </a:r>
        </a:p>
      </dsp:txBody>
      <dsp:txXfrm>
        <a:off x="513" y="1617301"/>
        <a:ext cx="2079236" cy="998033"/>
      </dsp:txXfrm>
    </dsp:sp>
    <dsp:sp modelId="{A5DCAEDC-64D9-144C-BB52-75173FDCF01B}">
      <dsp:nvSpPr>
        <dsp:cNvPr id="0" name=""/>
        <dsp:cNvSpPr/>
      </dsp:nvSpPr>
      <dsp:spPr>
        <a:xfrm>
          <a:off x="2225254" y="1582569"/>
          <a:ext cx="2079236" cy="2495083"/>
        </a:xfrm>
        <a:prstGeom prst="rect">
          <a:avLst/>
        </a:prstGeom>
        <a:solidFill>
          <a:schemeClr val="accent5">
            <a:hueOff val="-3463443"/>
            <a:satOff val="-6016"/>
            <a:lumOff val="392"/>
            <a:alphaOff val="0"/>
          </a:schemeClr>
        </a:solidFill>
        <a:ln w="12700" cap="flat" cmpd="sng" algn="ctr">
          <a:solidFill>
            <a:schemeClr val="accent5">
              <a:hueOff val="-3463443"/>
              <a:satOff val="-6016"/>
              <a:lumOff val="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0" rIns="205382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IRGs are clusters of study sections (panels). Chartered study sections review most investigator grants (R01, R03, R15 </a:t>
          </a:r>
          <a:r>
            <a:rPr lang="en-US" sz="1400" kern="1200" dirty="0" err="1"/>
            <a:t>etc</a:t>
          </a:r>
          <a:r>
            <a:rPr lang="en-US" sz="1400" kern="1200" dirty="0"/>
            <a:t>)</a:t>
          </a:r>
        </a:p>
      </dsp:txBody>
      <dsp:txXfrm>
        <a:off x="2225254" y="2580603"/>
        <a:ext cx="2079236" cy="1497050"/>
      </dsp:txXfrm>
    </dsp:sp>
    <dsp:sp modelId="{F03C0A77-C8F4-3640-815D-4BF3B8D4CC31}">
      <dsp:nvSpPr>
        <dsp:cNvPr id="0" name=""/>
        <dsp:cNvSpPr/>
      </dsp:nvSpPr>
      <dsp:spPr>
        <a:xfrm>
          <a:off x="2246088" y="1617301"/>
          <a:ext cx="2079236" cy="99803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165100" rIns="205382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02</a:t>
          </a:r>
        </a:p>
      </dsp:txBody>
      <dsp:txXfrm>
        <a:off x="2246088" y="1617301"/>
        <a:ext cx="2079236" cy="998033"/>
      </dsp:txXfrm>
    </dsp:sp>
    <dsp:sp modelId="{1C6692FF-912E-FB44-8972-8C61F79D0C1A}">
      <dsp:nvSpPr>
        <dsp:cNvPr id="0" name=""/>
        <dsp:cNvSpPr/>
      </dsp:nvSpPr>
      <dsp:spPr>
        <a:xfrm>
          <a:off x="4491663" y="1617301"/>
          <a:ext cx="2079236" cy="2495083"/>
        </a:xfrm>
        <a:prstGeom prst="rect">
          <a:avLst/>
        </a:prstGeom>
        <a:solidFill>
          <a:schemeClr val="accent5">
            <a:hueOff val="-6926885"/>
            <a:satOff val="-12032"/>
            <a:lumOff val="784"/>
            <a:alphaOff val="0"/>
          </a:schemeClr>
        </a:solidFill>
        <a:ln w="12700" cap="flat" cmpd="sng" algn="ctr">
          <a:solidFill>
            <a:schemeClr val="accent5">
              <a:hueOff val="-6926885"/>
              <a:satOff val="-12032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0" rIns="205382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Study section members are regular and temporary. Lists of regular members are published.</a:t>
          </a:r>
        </a:p>
      </dsp:txBody>
      <dsp:txXfrm>
        <a:off x="4491663" y="2615334"/>
        <a:ext cx="2079236" cy="1497050"/>
      </dsp:txXfrm>
    </dsp:sp>
    <dsp:sp modelId="{F87309DD-8551-7147-81EE-13B1381C6D0D}">
      <dsp:nvSpPr>
        <dsp:cNvPr id="0" name=""/>
        <dsp:cNvSpPr/>
      </dsp:nvSpPr>
      <dsp:spPr>
        <a:xfrm>
          <a:off x="4491663" y="1617301"/>
          <a:ext cx="2079236" cy="99803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165100" rIns="205382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03</a:t>
          </a:r>
        </a:p>
      </dsp:txBody>
      <dsp:txXfrm>
        <a:off x="4491663" y="1617301"/>
        <a:ext cx="2079236" cy="9980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F98DE-A0B0-4F40-96AB-547C9C509187}">
      <dsp:nvSpPr>
        <dsp:cNvPr id="0" name=""/>
        <dsp:cNvSpPr/>
      </dsp:nvSpPr>
      <dsp:spPr>
        <a:xfrm>
          <a:off x="664575" y="373093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DEB35-525A-4534-B3CE-DE191EB963B9}">
      <dsp:nvSpPr>
        <dsp:cNvPr id="0" name=""/>
        <dsp:cNvSpPr/>
      </dsp:nvSpPr>
      <dsp:spPr>
        <a:xfrm>
          <a:off x="664575" y="2011886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Use</a:t>
          </a:r>
          <a:r>
            <a:rPr lang="en-US" sz="2000" kern="1200" baseline="0" dirty="0"/>
            <a:t> to determine fit for your proposal into a Study Section</a:t>
          </a:r>
          <a:endParaRPr lang="en-US" sz="2000" kern="1200" dirty="0"/>
        </a:p>
      </dsp:txBody>
      <dsp:txXfrm>
        <a:off x="664575" y="2011886"/>
        <a:ext cx="4320000" cy="648000"/>
      </dsp:txXfrm>
    </dsp:sp>
    <dsp:sp modelId="{157F11C0-069F-4DDA-BDFE-BA2EF6F71DE0}">
      <dsp:nvSpPr>
        <dsp:cNvPr id="0" name=""/>
        <dsp:cNvSpPr/>
      </dsp:nvSpPr>
      <dsp:spPr>
        <a:xfrm>
          <a:off x="635976" y="2718859"/>
          <a:ext cx="4320000" cy="602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635976" y="2718859"/>
        <a:ext cx="4320000" cy="602902"/>
      </dsp:txXfrm>
    </dsp:sp>
    <dsp:sp modelId="{2B61C0D6-CBCC-4350-9604-35DD766EEFF2}">
      <dsp:nvSpPr>
        <dsp:cNvPr id="0" name=""/>
        <dsp:cNvSpPr/>
      </dsp:nvSpPr>
      <dsp:spPr>
        <a:xfrm>
          <a:off x="5740575" y="373093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CA68C-27E2-4FFB-BF6D-5D54DBFFEA66}">
      <dsp:nvSpPr>
        <dsp:cNvPr id="0" name=""/>
        <dsp:cNvSpPr/>
      </dsp:nvSpPr>
      <dsp:spPr>
        <a:xfrm>
          <a:off x="5740575" y="2011886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Can suggest study section, but CSR will also make determination</a:t>
          </a:r>
        </a:p>
      </dsp:txBody>
      <dsp:txXfrm>
        <a:off x="5740575" y="2011886"/>
        <a:ext cx="4320000" cy="648000"/>
      </dsp:txXfrm>
    </dsp:sp>
    <dsp:sp modelId="{F5A36B5C-E3E8-478A-B8CF-9F798255DF80}">
      <dsp:nvSpPr>
        <dsp:cNvPr id="0" name=""/>
        <dsp:cNvSpPr/>
      </dsp:nvSpPr>
      <dsp:spPr>
        <a:xfrm>
          <a:off x="5740575" y="2770408"/>
          <a:ext cx="4320000" cy="602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740575" y="2770408"/>
        <a:ext cx="4320000" cy="6029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F98DE-A0B0-4F40-96AB-547C9C509187}">
      <dsp:nvSpPr>
        <dsp:cNvPr id="0" name=""/>
        <dsp:cNvSpPr/>
      </dsp:nvSpPr>
      <dsp:spPr>
        <a:xfrm>
          <a:off x="296752" y="526041"/>
          <a:ext cx="1351054" cy="13510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DEB35-525A-4534-B3CE-DE191EB963B9}">
      <dsp:nvSpPr>
        <dsp:cNvPr id="0" name=""/>
        <dsp:cNvSpPr/>
      </dsp:nvSpPr>
      <dsp:spPr>
        <a:xfrm>
          <a:off x="209536" y="1548206"/>
          <a:ext cx="4641220" cy="2686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Request assignment to an Institute (</a:t>
          </a:r>
          <a:r>
            <a:rPr lang="en-US" sz="1400" kern="1200" dirty="0" err="1"/>
            <a:t>ie</a:t>
          </a:r>
          <a:r>
            <a:rPr lang="en-US" sz="1400" kern="1200" dirty="0"/>
            <a:t> NIMH)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Request specific study section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</dsp:txBody>
      <dsp:txXfrm>
        <a:off x="209536" y="1548206"/>
        <a:ext cx="4641220" cy="2686610"/>
      </dsp:txXfrm>
    </dsp:sp>
    <dsp:sp modelId="{157F11C0-069F-4DDA-BDFE-BA2EF6F71DE0}">
      <dsp:nvSpPr>
        <dsp:cNvPr id="0" name=""/>
        <dsp:cNvSpPr/>
      </dsp:nvSpPr>
      <dsp:spPr>
        <a:xfrm>
          <a:off x="366529" y="2778233"/>
          <a:ext cx="3860156" cy="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366529" y="2778233"/>
        <a:ext cx="3860156" cy="906"/>
      </dsp:txXfrm>
    </dsp:sp>
    <dsp:sp modelId="{2B61C0D6-CBCC-4350-9604-35DD766EEFF2}">
      <dsp:nvSpPr>
        <dsp:cNvPr id="0" name=""/>
        <dsp:cNvSpPr/>
      </dsp:nvSpPr>
      <dsp:spPr>
        <a:xfrm>
          <a:off x="6036396" y="378645"/>
          <a:ext cx="1351054" cy="13510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CA68C-27E2-4FFB-BF6D-5D54DBFFEA66}">
      <dsp:nvSpPr>
        <dsp:cNvPr id="0" name=""/>
        <dsp:cNvSpPr/>
      </dsp:nvSpPr>
      <dsp:spPr>
        <a:xfrm>
          <a:off x="5319850" y="1826971"/>
          <a:ext cx="5405299" cy="2521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 err="1"/>
            <a:t>Fequest</a:t>
          </a:r>
          <a:r>
            <a:rPr lang="en-US" sz="1400" kern="1200" dirty="0"/>
            <a:t> specific areas of expertise (not people) needed to review your project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Request specific people NOT to serve as reviewers</a:t>
          </a:r>
        </a:p>
      </dsp:txBody>
      <dsp:txXfrm>
        <a:off x="5319850" y="1826971"/>
        <a:ext cx="5405299" cy="2521820"/>
      </dsp:txXfrm>
    </dsp:sp>
    <dsp:sp modelId="{F5A36B5C-E3E8-478A-B8CF-9F798255DF80}">
      <dsp:nvSpPr>
        <dsp:cNvPr id="0" name=""/>
        <dsp:cNvSpPr/>
      </dsp:nvSpPr>
      <dsp:spPr>
        <a:xfrm>
          <a:off x="6090870" y="2819508"/>
          <a:ext cx="3860156" cy="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6090870" y="2819508"/>
        <a:ext cx="3860156" cy="9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6DA4F-BD95-904D-A85C-613431CFC51D}">
      <dsp:nvSpPr>
        <dsp:cNvPr id="0" name=""/>
        <dsp:cNvSpPr/>
      </dsp:nvSpPr>
      <dsp:spPr>
        <a:xfrm>
          <a:off x="513" y="1617301"/>
          <a:ext cx="2079236" cy="24950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0" rIns="205382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Applicants apply to specific programs within a Directorate (</a:t>
          </a:r>
          <a:r>
            <a:rPr lang="en-US" sz="1600" kern="1200" dirty="0" err="1"/>
            <a:t>ie</a:t>
          </a:r>
          <a:r>
            <a:rPr lang="en-US" sz="1600" kern="1200" dirty="0"/>
            <a:t> Chemistry)</a:t>
          </a:r>
        </a:p>
      </dsp:txBody>
      <dsp:txXfrm>
        <a:off x="513" y="2615334"/>
        <a:ext cx="2079236" cy="1497050"/>
      </dsp:txXfrm>
    </dsp:sp>
    <dsp:sp modelId="{E7EAC9C9-2619-C346-93A4-3A9D35197807}">
      <dsp:nvSpPr>
        <dsp:cNvPr id="0" name=""/>
        <dsp:cNvSpPr/>
      </dsp:nvSpPr>
      <dsp:spPr>
        <a:xfrm>
          <a:off x="513" y="1617301"/>
          <a:ext cx="2079236" cy="99803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165100" rIns="205382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01</a:t>
          </a:r>
        </a:p>
      </dsp:txBody>
      <dsp:txXfrm>
        <a:off x="513" y="1617301"/>
        <a:ext cx="2079236" cy="998033"/>
      </dsp:txXfrm>
    </dsp:sp>
    <dsp:sp modelId="{A5DCAEDC-64D9-144C-BB52-75173FDCF01B}">
      <dsp:nvSpPr>
        <dsp:cNvPr id="0" name=""/>
        <dsp:cNvSpPr/>
      </dsp:nvSpPr>
      <dsp:spPr>
        <a:xfrm>
          <a:off x="2225254" y="1582569"/>
          <a:ext cx="2079236" cy="2495083"/>
        </a:xfrm>
        <a:prstGeom prst="rect">
          <a:avLst/>
        </a:prstGeom>
        <a:solidFill>
          <a:schemeClr val="accent5">
            <a:hueOff val="-3463443"/>
            <a:satOff val="-6016"/>
            <a:lumOff val="392"/>
            <a:alphaOff val="0"/>
          </a:schemeClr>
        </a:solidFill>
        <a:ln w="12700" cap="flat" cmpd="sng" algn="ctr">
          <a:solidFill>
            <a:schemeClr val="accent5">
              <a:hueOff val="-3463443"/>
              <a:satOff val="-6016"/>
              <a:lumOff val="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0" rIns="205382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Panelists are recruited for each panel—some are continuing.</a:t>
          </a:r>
        </a:p>
      </dsp:txBody>
      <dsp:txXfrm>
        <a:off x="2225254" y="2580603"/>
        <a:ext cx="2079236" cy="1497050"/>
      </dsp:txXfrm>
    </dsp:sp>
    <dsp:sp modelId="{F03C0A77-C8F4-3640-815D-4BF3B8D4CC31}">
      <dsp:nvSpPr>
        <dsp:cNvPr id="0" name=""/>
        <dsp:cNvSpPr/>
      </dsp:nvSpPr>
      <dsp:spPr>
        <a:xfrm>
          <a:off x="2246088" y="1617301"/>
          <a:ext cx="2079236" cy="99803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165100" rIns="205382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02</a:t>
          </a:r>
        </a:p>
      </dsp:txBody>
      <dsp:txXfrm>
        <a:off x="2246088" y="1617301"/>
        <a:ext cx="2079236" cy="998033"/>
      </dsp:txXfrm>
    </dsp:sp>
    <dsp:sp modelId="{1C6692FF-912E-FB44-8972-8C61F79D0C1A}">
      <dsp:nvSpPr>
        <dsp:cNvPr id="0" name=""/>
        <dsp:cNvSpPr/>
      </dsp:nvSpPr>
      <dsp:spPr>
        <a:xfrm>
          <a:off x="4491663" y="1617301"/>
          <a:ext cx="2079236" cy="2495083"/>
        </a:xfrm>
        <a:prstGeom prst="rect">
          <a:avLst/>
        </a:prstGeom>
        <a:solidFill>
          <a:schemeClr val="accent5">
            <a:hueOff val="-6926885"/>
            <a:satOff val="-12032"/>
            <a:lumOff val="784"/>
            <a:alphaOff val="0"/>
          </a:schemeClr>
        </a:solidFill>
        <a:ln w="12700" cap="flat" cmpd="sng" algn="ctr">
          <a:solidFill>
            <a:schemeClr val="accent5">
              <a:hueOff val="-6926885"/>
              <a:satOff val="-12032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0" rIns="205382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Ad hoc panel members are invited when necessary.</a:t>
          </a:r>
        </a:p>
      </dsp:txBody>
      <dsp:txXfrm>
        <a:off x="4491663" y="2615334"/>
        <a:ext cx="2079236" cy="1497050"/>
      </dsp:txXfrm>
    </dsp:sp>
    <dsp:sp modelId="{F87309DD-8551-7147-81EE-13B1381C6D0D}">
      <dsp:nvSpPr>
        <dsp:cNvPr id="0" name=""/>
        <dsp:cNvSpPr/>
      </dsp:nvSpPr>
      <dsp:spPr>
        <a:xfrm>
          <a:off x="4491663" y="1617301"/>
          <a:ext cx="2079236" cy="99803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82" tIns="165100" rIns="205382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03</a:t>
          </a:r>
        </a:p>
      </dsp:txBody>
      <dsp:txXfrm>
        <a:off x="4491663" y="1617301"/>
        <a:ext cx="2079236" cy="9980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F98DE-A0B0-4F40-96AB-547C9C509187}">
      <dsp:nvSpPr>
        <dsp:cNvPr id="0" name=""/>
        <dsp:cNvSpPr/>
      </dsp:nvSpPr>
      <dsp:spPr>
        <a:xfrm>
          <a:off x="664575" y="705866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DEB35-525A-4534-B3CE-DE191EB963B9}">
      <dsp:nvSpPr>
        <dsp:cNvPr id="0" name=""/>
        <dsp:cNvSpPr/>
      </dsp:nvSpPr>
      <dsp:spPr>
        <a:xfrm>
          <a:off x="664575" y="2355191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/>
            <a:t>Panels convene at specific times to review and rank</a:t>
          </a:r>
        </a:p>
      </dsp:txBody>
      <dsp:txXfrm>
        <a:off x="664575" y="2355191"/>
        <a:ext cx="4320000" cy="648000"/>
      </dsp:txXfrm>
    </dsp:sp>
    <dsp:sp modelId="{157F11C0-069F-4DDA-BDFE-BA2EF6F71DE0}">
      <dsp:nvSpPr>
        <dsp:cNvPr id="0" name=""/>
        <dsp:cNvSpPr/>
      </dsp:nvSpPr>
      <dsp:spPr>
        <a:xfrm>
          <a:off x="635976" y="3067064"/>
          <a:ext cx="4320000" cy="832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There is a contact person, but panel membership </a:t>
          </a:r>
          <a:r>
            <a:rPr lang="en-US" sz="1600" kern="1200"/>
            <a:t>is proprietary:</a:t>
          </a:r>
          <a:endParaRPr lang="en-US" sz="1600" kern="1200" dirty="0"/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https://</a:t>
          </a:r>
          <a:r>
            <a:rPr lang="en-US" sz="1600" kern="1200" dirty="0" err="1"/>
            <a:t>www.nsf.gov</a:t>
          </a:r>
          <a:r>
            <a:rPr lang="en-US" sz="1600" kern="1200" dirty="0"/>
            <a:t>/events/</a:t>
          </a:r>
          <a:r>
            <a:rPr lang="en-US" sz="1600" kern="1200" dirty="0" err="1"/>
            <a:t>advisory.jsp</a:t>
          </a:r>
          <a:endParaRPr lang="en-US" sz="1600" kern="1200" dirty="0"/>
        </a:p>
      </dsp:txBody>
      <dsp:txXfrm>
        <a:off x="635976" y="3067064"/>
        <a:ext cx="4320000" cy="832406"/>
      </dsp:txXfrm>
    </dsp:sp>
    <dsp:sp modelId="{2B61C0D6-CBCC-4350-9604-35DD766EEFF2}">
      <dsp:nvSpPr>
        <dsp:cNvPr id="0" name=""/>
        <dsp:cNvSpPr/>
      </dsp:nvSpPr>
      <dsp:spPr>
        <a:xfrm>
          <a:off x="5740575" y="705866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CA68C-27E2-4FFB-BF6D-5D54DBFFEA66}">
      <dsp:nvSpPr>
        <dsp:cNvPr id="0" name=""/>
        <dsp:cNvSpPr/>
      </dsp:nvSpPr>
      <dsp:spPr>
        <a:xfrm>
          <a:off x="5740575" y="2355191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/>
            <a:t>Program managers have power</a:t>
          </a:r>
        </a:p>
      </dsp:txBody>
      <dsp:txXfrm>
        <a:off x="5740575" y="2355191"/>
        <a:ext cx="4320000" cy="648000"/>
      </dsp:txXfrm>
    </dsp:sp>
    <dsp:sp modelId="{F5A36B5C-E3E8-478A-B8CF-9F798255DF80}">
      <dsp:nvSpPr>
        <dsp:cNvPr id="0" name=""/>
        <dsp:cNvSpPr/>
      </dsp:nvSpPr>
      <dsp:spPr>
        <a:xfrm>
          <a:off x="5740575" y="3138234"/>
          <a:ext cx="4320000" cy="832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Each program has several panels and program officers must balance the budget with portfolio of funded projects</a:t>
          </a:r>
        </a:p>
      </dsp:txBody>
      <dsp:txXfrm>
        <a:off x="5740575" y="3138234"/>
        <a:ext cx="4320000" cy="832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2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4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2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8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2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0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8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5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8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9/28/23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5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7" r:id="rId6"/>
    <p:sldLayoutId id="2147483762" r:id="rId7"/>
    <p:sldLayoutId id="2147483763" r:id="rId8"/>
    <p:sldLayoutId id="2147483764" r:id="rId9"/>
    <p:sldLayoutId id="2147483766" r:id="rId10"/>
    <p:sldLayoutId id="214748376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89511E-4484-4027-9D65-B6DA2DB98E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22" b="11678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ln w="28575">
            <a:noFill/>
          </a:ln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77495" y="526800"/>
            <a:ext cx="4860256" cy="5696169"/>
            <a:chOff x="1481312" y="743744"/>
            <a:chExt cx="4860256" cy="4589316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51" name="Rectangle 39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5912" y="431421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73CB1-91D8-B443-B8B3-BBDF969A0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8064" y="781748"/>
            <a:ext cx="4429556" cy="3570162"/>
          </a:xfrm>
        </p:spPr>
        <p:txBody>
          <a:bodyPr anchor="b">
            <a:normAutofit/>
          </a:bodyPr>
          <a:lstStyle/>
          <a:p>
            <a:r>
              <a:rPr lang="en-US" sz="5100" dirty="0"/>
              <a:t>Grant  Writing SERIES</a:t>
            </a:r>
            <a:br>
              <a:rPr lang="en-US" sz="5100" dirty="0"/>
            </a:br>
            <a:r>
              <a:rPr lang="en-US" sz="3100" dirty="0"/>
              <a:t>Review Panels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99237-574B-764F-9AFF-0DB558318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8064" y="4518292"/>
            <a:ext cx="4429556" cy="1288482"/>
          </a:xfrm>
        </p:spPr>
        <p:txBody>
          <a:bodyPr>
            <a:normAutofit/>
          </a:bodyPr>
          <a:lstStyle/>
          <a:p>
            <a:r>
              <a:rPr lang="en-US" dirty="0"/>
              <a:t>Mary Farwell</a:t>
            </a:r>
          </a:p>
        </p:txBody>
      </p:sp>
    </p:spTree>
    <p:extLst>
      <p:ext uri="{BB962C8B-B14F-4D97-AF65-F5344CB8AC3E}">
        <p14:creationId xmlns:p14="http://schemas.microsoft.com/office/powerpoint/2010/main" val="167543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1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23">
            <a:extLst>
              <a:ext uri="{FF2B5EF4-FFF2-40B4-BE49-F238E27FC236}">
                <a16:creationId xmlns:a16="http://schemas.microsoft.com/office/drawing/2014/main" id="{6B5523EE-90D9-4CF8-96F2-CBFC11C54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531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25">
            <a:extLst>
              <a:ext uri="{FF2B5EF4-FFF2-40B4-BE49-F238E27FC236}">
                <a16:creationId xmlns:a16="http://schemas.microsoft.com/office/drawing/2014/main" id="{166A3179-AD28-4A0B-AF49-B177F4B19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547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Oval 27">
            <a:extLst>
              <a:ext uri="{FF2B5EF4-FFF2-40B4-BE49-F238E27FC236}">
                <a16:creationId xmlns:a16="http://schemas.microsoft.com/office/drawing/2014/main" id="{32BB3330-EA02-4FA9-B58F-AAC7762C9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5096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Graphic 212">
            <a:extLst>
              <a:ext uri="{FF2B5EF4-FFF2-40B4-BE49-F238E27FC236}">
                <a16:creationId xmlns:a16="http://schemas.microsoft.com/office/drawing/2014/main" id="{A107891B-442C-43CD-B909-A4714253A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2339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1" name="Graphic 212">
            <a:extLst>
              <a:ext uri="{FF2B5EF4-FFF2-40B4-BE49-F238E27FC236}">
                <a16:creationId xmlns:a16="http://schemas.microsoft.com/office/drawing/2014/main" id="{958516B8-2D23-4511-B8C5-79180A4D0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2339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3BEE693-6C9D-40AB-925E-0E339B1D1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48" y="4651811"/>
            <a:ext cx="429742" cy="4297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BA526E9-439B-4D9E-8A55-1D30C337E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48" y="4651811"/>
            <a:ext cx="429742" cy="429742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7A154A-A155-664C-8E96-73C5E32B6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890" y="1690851"/>
            <a:ext cx="3200400" cy="3391512"/>
          </a:xfrm>
        </p:spPr>
        <p:txBody>
          <a:bodyPr>
            <a:normAutofit/>
          </a:bodyPr>
          <a:lstStyle/>
          <a:p>
            <a:r>
              <a:rPr lang="en-US" dirty="0"/>
              <a:t>Review strategies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D145F7-5F60-4C0A-A4E5-5EF1BDA274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722463"/>
              </p:ext>
            </p:extLst>
          </p:nvPr>
        </p:nvGraphicFramePr>
        <p:xfrm>
          <a:off x="5479786" y="447277"/>
          <a:ext cx="5874013" cy="572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17E4D69-CCE8-BA40-937F-4DA98319F12E}"/>
              </a:ext>
            </a:extLst>
          </p:cNvPr>
          <p:cNvSpPr txBox="1"/>
          <p:nvPr/>
        </p:nvSpPr>
        <p:spPr>
          <a:xfrm>
            <a:off x="7682948" y="2539593"/>
            <a:ext cx="1570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128660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D72A4A-771D-4FE0-A07E-D0DAF4D69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448" y="447277"/>
            <a:ext cx="3294813" cy="5911481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BB7246-8AFD-47FC-A1F4-491E0167E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9940" y="438890"/>
            <a:ext cx="3294813" cy="5911481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A6DF2E7-0906-4F1E-9B28-48B1A4D8E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308343"/>
            <a:ext cx="3294813" cy="59114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Graphic 212">
            <a:extLst>
              <a:ext uri="{FF2B5EF4-FFF2-40B4-BE49-F238E27FC236}">
                <a16:creationId xmlns:a16="http://schemas.microsoft.com/office/drawing/2014/main" id="{684FEC42-F70A-4505-A5DF-EC67268FE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841" y="49924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9" name="Graphic 212">
            <a:extLst>
              <a:ext uri="{FF2B5EF4-FFF2-40B4-BE49-F238E27FC236}">
                <a16:creationId xmlns:a16="http://schemas.microsoft.com/office/drawing/2014/main" id="{7D10AF26-17A2-4FA8-824A-F78507AF6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841" y="49924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D251E5-0045-294B-B34A-FC66A8B70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105985" cy="4238118"/>
          </a:xfrm>
        </p:spPr>
        <p:txBody>
          <a:bodyPr>
            <a:normAutofit/>
          </a:bodyPr>
          <a:lstStyle/>
          <a:p>
            <a:r>
              <a:rPr lang="en-US" dirty="0"/>
              <a:t>NIH </a:t>
            </a:r>
            <a:r>
              <a:rPr lang="en-US"/>
              <a:t>Review Structure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FDFF0A-4F8E-475C-9F84-950480CC34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352974"/>
              </p:ext>
            </p:extLst>
          </p:nvPr>
        </p:nvGraphicFramePr>
        <p:xfrm>
          <a:off x="4782386" y="447277"/>
          <a:ext cx="6571413" cy="572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97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5858-8E51-C849-B53D-3E955193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NIH Assisted Referral Tool (ART)</a:t>
            </a:r>
          </a:p>
        </p:txBody>
      </p:sp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id="{DB1F1956-BB47-4CA4-8BF3-EAA3231DC40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571625"/>
          <a:ext cx="10725150" cy="3694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3165077-CF34-7E42-BD91-A1733D51B8FF}"/>
              </a:ext>
            </a:extLst>
          </p:cNvPr>
          <p:cNvSpPr/>
          <p:nvPr/>
        </p:nvSpPr>
        <p:spPr>
          <a:xfrm>
            <a:off x="3294236" y="5266481"/>
            <a:ext cx="5393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public.csr.nih.gov</a:t>
            </a:r>
            <a:r>
              <a:rPr lang="en-US" dirty="0"/>
              <a:t>/</a:t>
            </a:r>
            <a:r>
              <a:rPr lang="en-US" dirty="0" err="1"/>
              <a:t>ForApplicants</a:t>
            </a:r>
            <a:r>
              <a:rPr lang="en-US" dirty="0"/>
              <a:t>/</a:t>
            </a:r>
            <a:r>
              <a:rPr lang="en-US" dirty="0" err="1"/>
              <a:t>ArtHome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3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5858-8E51-C849-B53D-3E955193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PHS Assignment Request Form</a:t>
            </a:r>
          </a:p>
        </p:txBody>
      </p:sp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id="{DB1F1956-BB47-4CA4-8BF3-EAA3231DC4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380168"/>
              </p:ext>
            </p:extLst>
          </p:nvPr>
        </p:nvGraphicFramePr>
        <p:xfrm>
          <a:off x="628650" y="1571624"/>
          <a:ext cx="10725150" cy="4509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83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D72A4A-771D-4FE0-A07E-D0DAF4D69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448" y="447277"/>
            <a:ext cx="3294813" cy="5911481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BB7246-8AFD-47FC-A1F4-491E0167E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9940" y="438890"/>
            <a:ext cx="3294813" cy="5911481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A6DF2E7-0906-4F1E-9B28-48B1A4D8E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308343"/>
            <a:ext cx="3294813" cy="59114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Graphic 212">
            <a:extLst>
              <a:ext uri="{FF2B5EF4-FFF2-40B4-BE49-F238E27FC236}">
                <a16:creationId xmlns:a16="http://schemas.microsoft.com/office/drawing/2014/main" id="{684FEC42-F70A-4505-A5DF-EC67268FE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841" y="49924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9" name="Graphic 212">
            <a:extLst>
              <a:ext uri="{FF2B5EF4-FFF2-40B4-BE49-F238E27FC236}">
                <a16:creationId xmlns:a16="http://schemas.microsoft.com/office/drawing/2014/main" id="{7D10AF26-17A2-4FA8-824A-F78507AF6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841" y="49924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D251E5-0045-294B-B34A-FC66A8B70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105985" cy="4238118"/>
          </a:xfrm>
        </p:spPr>
        <p:txBody>
          <a:bodyPr>
            <a:normAutofit/>
          </a:bodyPr>
          <a:lstStyle/>
          <a:p>
            <a:r>
              <a:rPr lang="en-US" dirty="0"/>
              <a:t>NSF review process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FDFF0A-4F8E-475C-9F84-950480CC34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781265"/>
              </p:ext>
            </p:extLst>
          </p:nvPr>
        </p:nvGraphicFramePr>
        <p:xfrm>
          <a:off x="4782386" y="447277"/>
          <a:ext cx="6571413" cy="572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56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5858-8E51-C849-B53D-3E955193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 Panel Reviews</a:t>
            </a:r>
          </a:p>
        </p:txBody>
      </p:sp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id="{DB1F1956-BB47-4CA4-8BF3-EAA3231DC4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244075"/>
              </p:ext>
            </p:extLst>
          </p:nvPr>
        </p:nvGraphicFramePr>
        <p:xfrm>
          <a:off x="628650" y="1571625"/>
          <a:ext cx="10725150" cy="4605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907527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7D9F0F20EED74B956E516EEE34A3E9" ma:contentTypeVersion="2" ma:contentTypeDescription="Create a new document." ma:contentTypeScope="" ma:versionID="d84f9b7edfd80c6bec6f1f6cc56a9459">
  <xsd:schema xmlns:xsd="http://www.w3.org/2001/XMLSchema" xmlns:xs="http://www.w3.org/2001/XMLSchema" xmlns:p="http://schemas.microsoft.com/office/2006/metadata/properties" xmlns:ns2="b7620ad1-5ec9-4659-b671-ec69822307a2" targetNamespace="http://schemas.microsoft.com/office/2006/metadata/properties" ma:root="true" ma:fieldsID="1f227be46968692aa5356f99e60b441e" ns2:_="">
    <xsd:import namespace="b7620ad1-5ec9-4659-b671-ec6982230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20ad1-5ec9-4659-b671-ec69822307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E5EE0F-1F12-4AFE-B890-6C5F9B6E6D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620ad1-5ec9-4659-b671-ec6982230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DBAB4E-8810-4066-A1FD-F74DDF7D1B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5B622A-C528-424A-9837-BDF2B9A1F331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b7620ad1-5ec9-4659-b671-ec69822307a2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24071</TotalTime>
  <Words>273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Avenir Next LT Pro</vt:lpstr>
      <vt:lpstr>FunkyShapesVTI</vt:lpstr>
      <vt:lpstr>Grant  Writing SERIES Review Panels</vt:lpstr>
      <vt:lpstr>Review strategies</vt:lpstr>
      <vt:lpstr>NIH Review Structure</vt:lpstr>
      <vt:lpstr>NIH Assisted Referral Tool (ART)</vt:lpstr>
      <vt:lpstr>PHS Assignment Request Form</vt:lpstr>
      <vt:lpstr>NSF review process</vt:lpstr>
      <vt:lpstr>NSF Panel Reviews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Writing 101</dc:title>
  <dc:creator>Paynter, Sharon</dc:creator>
  <cp:lastModifiedBy>Farwell, Mary</cp:lastModifiedBy>
  <cp:revision>26</cp:revision>
  <dcterms:created xsi:type="dcterms:W3CDTF">2020-09-21T22:04:10Z</dcterms:created>
  <dcterms:modified xsi:type="dcterms:W3CDTF">2023-09-28T19:52:33Z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0x010100107D9F0F20EED74B956E516EEE34A3E9</vt:lpwstr>
  </property>
</Properties>
</file>