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6858000" cy="9144000"/>
  <p:defaultTextStyle>
    <a:defPPr>
      <a:defRPr lang="en-US"/>
    </a:defPPr>
    <a:lvl1pPr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5pPr>
    <a:lvl6pPr marL="2286000" algn="l" defTabSz="914400" rtl="0" eaLnBrk="1" latinLnBrk="0" hangingPunct="1">
      <a:defRPr sz="9900" kern="1200">
        <a:solidFill>
          <a:schemeClr val="tx1"/>
        </a:solidFill>
        <a:latin typeface="Arial" panose="020B0604020202020204" pitchFamily="34" charset="0"/>
        <a:ea typeface="+mn-ea"/>
        <a:cs typeface="+mn-cs"/>
      </a:defRPr>
    </a:lvl6pPr>
    <a:lvl7pPr marL="2743200" algn="l" defTabSz="914400" rtl="0" eaLnBrk="1" latinLnBrk="0" hangingPunct="1">
      <a:defRPr sz="9900" kern="1200">
        <a:solidFill>
          <a:schemeClr val="tx1"/>
        </a:solidFill>
        <a:latin typeface="Arial" panose="020B0604020202020204" pitchFamily="34" charset="0"/>
        <a:ea typeface="+mn-ea"/>
        <a:cs typeface="+mn-cs"/>
      </a:defRPr>
    </a:lvl7pPr>
    <a:lvl8pPr marL="3200400" algn="l" defTabSz="914400" rtl="0" eaLnBrk="1" latinLnBrk="0" hangingPunct="1">
      <a:defRPr sz="9900" kern="1200">
        <a:solidFill>
          <a:schemeClr val="tx1"/>
        </a:solidFill>
        <a:latin typeface="Arial" panose="020B0604020202020204" pitchFamily="34" charset="0"/>
        <a:ea typeface="+mn-ea"/>
        <a:cs typeface="+mn-cs"/>
      </a:defRPr>
    </a:lvl8pPr>
    <a:lvl9pPr marL="3657600" algn="l" defTabSz="914400" rtl="0" eaLnBrk="1" latinLnBrk="0" hangingPunct="1">
      <a:defRPr sz="99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2D7F"/>
    <a:srgbClr val="FFC82E"/>
    <a:srgbClr val="333333"/>
    <a:srgbClr val="FFCC18"/>
    <a:srgbClr val="6902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361FB6-D50B-124B-9DAC-29D59D9D52A7}" v="10" dt="2025-01-13T18:56:34.6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00" autoAdjust="0"/>
    <p:restoredTop sz="94139" autoAdjust="0"/>
  </p:normalViewPr>
  <p:slideViewPr>
    <p:cSldViewPr>
      <p:cViewPr varScale="1">
        <p:scale>
          <a:sx n="21" d="100"/>
          <a:sy n="21" d="100"/>
        </p:scale>
        <p:origin x="2320" y="216"/>
      </p:cViewPr>
      <p:guideLst>
        <p:guide orient="horz" pos="10368"/>
        <p:guide pos="13824"/>
      </p:guideLst>
    </p:cSldViewPr>
  </p:slideViewPr>
  <p:notesTextViewPr>
    <p:cViewPr>
      <p:scale>
        <a:sx n="100" d="100"/>
        <a:sy n="100" d="100"/>
      </p:scale>
      <p:origin x="0" y="0"/>
    </p:cViewPr>
  </p:notesTextViewPr>
  <p:gridSpacing cx="228600" cy="2286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11" Type="http://schemas.openxmlformats.org/officeDocument/2006/relationships/customXml" Target="../customXml/item3.xml"/><Relationship Id="rId5" Type="http://schemas.openxmlformats.org/officeDocument/2006/relationships/theme" Target="theme/theme1.xml"/><Relationship Id="rId10" Type="http://schemas.openxmlformats.org/officeDocument/2006/relationships/customXml" Target="../customXml/item2.xml"/><Relationship Id="rId4" Type="http://schemas.openxmlformats.org/officeDocument/2006/relationships/viewProps" Target="viewProps.xml"/><Relationship Id="rId9"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llette, Jacquelyn Kenann" userId="fff70c1a-fd2a-4fe4-a730-8efa0d458dde" providerId="ADAL" clId="{8D361FB6-D50B-124B-9DAC-29D59D9D52A7}"/>
    <pc:docChg chg="modSld">
      <pc:chgData name="Mallette, Jacquelyn Kenann" userId="fff70c1a-fd2a-4fe4-a730-8efa0d458dde" providerId="ADAL" clId="{8D361FB6-D50B-124B-9DAC-29D59D9D52A7}" dt="2025-01-13T18:58:58.268" v="122" actId="20577"/>
      <pc:docMkLst>
        <pc:docMk/>
      </pc:docMkLst>
      <pc:sldChg chg="addSp modSp mod">
        <pc:chgData name="Mallette, Jacquelyn Kenann" userId="fff70c1a-fd2a-4fe4-a730-8efa0d458dde" providerId="ADAL" clId="{8D361FB6-D50B-124B-9DAC-29D59D9D52A7}" dt="2025-01-13T18:58:58.268" v="122" actId="20577"/>
        <pc:sldMkLst>
          <pc:docMk/>
          <pc:sldMk cId="0" sldId="256"/>
        </pc:sldMkLst>
        <pc:spChg chg="mod">
          <ac:chgData name="Mallette, Jacquelyn Kenann" userId="fff70c1a-fd2a-4fe4-a730-8efa0d458dde" providerId="ADAL" clId="{8D361FB6-D50B-124B-9DAC-29D59D9D52A7}" dt="2025-01-13T18:58:58.268" v="122" actId="20577"/>
          <ac:spMkLst>
            <pc:docMk/>
            <pc:sldMk cId="0" sldId="256"/>
            <ac:spMk id="2" creationId="{00000000-0000-0000-0000-000000000000}"/>
          </ac:spMkLst>
        </pc:spChg>
        <pc:spChg chg="mod">
          <ac:chgData name="Mallette, Jacquelyn Kenann" userId="fff70c1a-fd2a-4fe4-a730-8efa0d458dde" providerId="ADAL" clId="{8D361FB6-D50B-124B-9DAC-29D59D9D52A7}" dt="2025-01-13T18:55:30.638" v="87" actId="164"/>
          <ac:spMkLst>
            <pc:docMk/>
            <pc:sldMk cId="0" sldId="256"/>
            <ac:spMk id="28" creationId="{00000000-0000-0000-0000-000000000000}"/>
          </ac:spMkLst>
        </pc:spChg>
        <pc:spChg chg="mod">
          <ac:chgData name="Mallette, Jacquelyn Kenann" userId="fff70c1a-fd2a-4fe4-a730-8efa0d458dde" providerId="ADAL" clId="{8D361FB6-D50B-124B-9DAC-29D59D9D52A7}" dt="2025-01-13T18:55:50.586" v="89" actId="164"/>
          <ac:spMkLst>
            <pc:docMk/>
            <pc:sldMk cId="0" sldId="256"/>
            <ac:spMk id="29" creationId="{00000000-0000-0000-0000-000000000000}"/>
          </ac:spMkLst>
        </pc:spChg>
        <pc:spChg chg="mod">
          <ac:chgData name="Mallette, Jacquelyn Kenann" userId="fff70c1a-fd2a-4fe4-a730-8efa0d458dde" providerId="ADAL" clId="{8D361FB6-D50B-124B-9DAC-29D59D9D52A7}" dt="2025-01-13T18:56:05.480" v="91" actId="164"/>
          <ac:spMkLst>
            <pc:docMk/>
            <pc:sldMk cId="0" sldId="256"/>
            <ac:spMk id="31" creationId="{00000000-0000-0000-0000-000000000000}"/>
          </ac:spMkLst>
        </pc:spChg>
        <pc:spChg chg="mod">
          <ac:chgData name="Mallette, Jacquelyn Kenann" userId="fff70c1a-fd2a-4fe4-a730-8efa0d458dde" providerId="ADAL" clId="{8D361FB6-D50B-124B-9DAC-29D59D9D52A7}" dt="2025-01-13T18:55:40.589" v="88" actId="164"/>
          <ac:spMkLst>
            <pc:docMk/>
            <pc:sldMk cId="0" sldId="256"/>
            <ac:spMk id="33" creationId="{00000000-0000-0000-0000-000000000000}"/>
          </ac:spMkLst>
        </pc:spChg>
        <pc:spChg chg="mod">
          <ac:chgData name="Mallette, Jacquelyn Kenann" userId="fff70c1a-fd2a-4fe4-a730-8efa0d458dde" providerId="ADAL" clId="{8D361FB6-D50B-124B-9DAC-29D59D9D52A7}" dt="2025-01-13T18:58:12.798" v="110" actId="1076"/>
          <ac:spMkLst>
            <pc:docMk/>
            <pc:sldMk cId="0" sldId="256"/>
            <ac:spMk id="2091" creationId="{00000000-0000-0000-0000-000000000000}"/>
          </ac:spMkLst>
        </pc:spChg>
        <pc:spChg chg="mod">
          <ac:chgData name="Mallette, Jacquelyn Kenann" userId="fff70c1a-fd2a-4fe4-a730-8efa0d458dde" providerId="ADAL" clId="{8D361FB6-D50B-124B-9DAC-29D59D9D52A7}" dt="2025-01-13T18:55:10.840" v="84" actId="164"/>
          <ac:spMkLst>
            <pc:docMk/>
            <pc:sldMk cId="0" sldId="256"/>
            <ac:spMk id="2092" creationId="{00000000-0000-0000-0000-000000000000}"/>
          </ac:spMkLst>
        </pc:spChg>
        <pc:spChg chg="mod">
          <ac:chgData name="Mallette, Jacquelyn Kenann" userId="fff70c1a-fd2a-4fe4-a730-8efa0d458dde" providerId="ADAL" clId="{8D361FB6-D50B-124B-9DAC-29D59D9D52A7}" dt="2025-01-13T18:56:05.480" v="91" actId="164"/>
          <ac:spMkLst>
            <pc:docMk/>
            <pc:sldMk cId="0" sldId="256"/>
            <ac:spMk id="2094" creationId="{00000000-0000-0000-0000-000000000000}"/>
          </ac:spMkLst>
        </pc:spChg>
        <pc:spChg chg="mod">
          <ac:chgData name="Mallette, Jacquelyn Kenann" userId="fff70c1a-fd2a-4fe4-a730-8efa0d458dde" providerId="ADAL" clId="{8D361FB6-D50B-124B-9DAC-29D59D9D52A7}" dt="2025-01-13T18:55:40.589" v="88" actId="164"/>
          <ac:spMkLst>
            <pc:docMk/>
            <pc:sldMk cId="0" sldId="256"/>
            <ac:spMk id="2099" creationId="{00000000-0000-0000-0000-000000000000}"/>
          </ac:spMkLst>
        </pc:spChg>
        <pc:spChg chg="mod">
          <ac:chgData name="Mallette, Jacquelyn Kenann" userId="fff70c1a-fd2a-4fe4-a730-8efa0d458dde" providerId="ADAL" clId="{8D361FB6-D50B-124B-9DAC-29D59D9D52A7}" dt="2025-01-13T18:55:50.586" v="89" actId="164"/>
          <ac:spMkLst>
            <pc:docMk/>
            <pc:sldMk cId="0" sldId="256"/>
            <ac:spMk id="2112" creationId="{00000000-0000-0000-0000-000000000000}"/>
          </ac:spMkLst>
        </pc:spChg>
        <pc:grpChg chg="add mod">
          <ac:chgData name="Mallette, Jacquelyn Kenann" userId="fff70c1a-fd2a-4fe4-a730-8efa0d458dde" providerId="ADAL" clId="{8D361FB6-D50B-124B-9DAC-29D59D9D52A7}" dt="2025-01-13T18:58:07.464" v="109" actId="1076"/>
          <ac:grpSpMkLst>
            <pc:docMk/>
            <pc:sldMk cId="0" sldId="256"/>
            <ac:grpSpMk id="3" creationId="{2CCFDCEF-8AEA-7186-879A-F9A9BDD477F3}"/>
          </ac:grpSpMkLst>
        </pc:grpChg>
        <pc:grpChg chg="add mod">
          <ac:chgData name="Mallette, Jacquelyn Kenann" userId="fff70c1a-fd2a-4fe4-a730-8efa0d458dde" providerId="ADAL" clId="{8D361FB6-D50B-124B-9DAC-29D59D9D52A7}" dt="2025-01-13T18:58:19.323" v="111" actId="1076"/>
          <ac:grpSpMkLst>
            <pc:docMk/>
            <pc:sldMk cId="0" sldId="256"/>
            <ac:grpSpMk id="8" creationId="{B43C076B-CE92-24F1-908A-A034234150F8}"/>
          </ac:grpSpMkLst>
        </pc:grpChg>
        <pc:grpChg chg="add mod">
          <ac:chgData name="Mallette, Jacquelyn Kenann" userId="fff70c1a-fd2a-4fe4-a730-8efa0d458dde" providerId="ADAL" clId="{8D361FB6-D50B-124B-9DAC-29D59D9D52A7}" dt="2025-01-13T18:57:56.022" v="107" actId="1076"/>
          <ac:grpSpMkLst>
            <pc:docMk/>
            <pc:sldMk cId="0" sldId="256"/>
            <ac:grpSpMk id="9" creationId="{B13936D8-3D81-8606-6A3D-7A065D120A2B}"/>
          </ac:grpSpMkLst>
        </pc:grpChg>
        <pc:grpChg chg="add mod">
          <ac:chgData name="Mallette, Jacquelyn Kenann" userId="fff70c1a-fd2a-4fe4-a730-8efa0d458dde" providerId="ADAL" clId="{8D361FB6-D50B-124B-9DAC-29D59D9D52A7}" dt="2025-01-13T18:58:27.492" v="112" actId="1076"/>
          <ac:grpSpMkLst>
            <pc:docMk/>
            <pc:sldMk cId="0" sldId="256"/>
            <ac:grpSpMk id="10" creationId="{A21CB7AD-C006-249A-96C8-A60494747E6A}"/>
          </ac:grpSpMkLst>
        </pc:grpChg>
        <pc:grpChg chg="add mod">
          <ac:chgData name="Mallette, Jacquelyn Kenann" userId="fff70c1a-fd2a-4fe4-a730-8efa0d458dde" providerId="ADAL" clId="{8D361FB6-D50B-124B-9DAC-29D59D9D52A7}" dt="2025-01-13T18:56:34.687" v="95" actId="164"/>
          <ac:grpSpMkLst>
            <pc:docMk/>
            <pc:sldMk cId="0" sldId="256"/>
            <ac:grpSpMk id="11" creationId="{66D47246-87C4-DA6F-9148-0614AD4C5E6B}"/>
          </ac:grpSpMkLst>
        </pc:grpChg>
        <pc:grpChg chg="add mod">
          <ac:chgData name="Mallette, Jacquelyn Kenann" userId="fff70c1a-fd2a-4fe4-a730-8efa0d458dde" providerId="ADAL" clId="{8D361FB6-D50B-124B-9DAC-29D59D9D52A7}" dt="2025-01-13T18:58:02.712" v="108" actId="1076"/>
          <ac:grpSpMkLst>
            <pc:docMk/>
            <pc:sldMk cId="0" sldId="256"/>
            <ac:grpSpMk id="12" creationId="{0FBFF663-282E-44E9-4C8C-3A741F12B1D7}"/>
          </ac:grpSpMkLst>
        </pc:grpChg>
        <pc:picChg chg="mod">
          <ac:chgData name="Mallette, Jacquelyn Kenann" userId="fff70c1a-fd2a-4fe4-a730-8efa0d458dde" providerId="ADAL" clId="{8D361FB6-D50B-124B-9DAC-29D59D9D52A7}" dt="2025-01-13T18:55:40.589" v="88" actId="164"/>
          <ac:picMkLst>
            <pc:docMk/>
            <pc:sldMk cId="0" sldId="256"/>
            <ac:picMk id="5" creationId="{E85F1A40-98D7-BDEF-FD91-2CC2F139E8AF}"/>
          </ac:picMkLst>
        </pc:picChg>
        <pc:picChg chg="mod">
          <ac:chgData name="Mallette, Jacquelyn Kenann" userId="fff70c1a-fd2a-4fe4-a730-8efa0d458dde" providerId="ADAL" clId="{8D361FB6-D50B-124B-9DAC-29D59D9D52A7}" dt="2025-01-13T18:56:05.480" v="91" actId="164"/>
          <ac:picMkLst>
            <pc:docMk/>
            <pc:sldMk cId="0" sldId="256"/>
            <ac:picMk id="6" creationId="{22C6CAEA-C42A-D35A-7CBD-F522E28CE058}"/>
          </ac:picMkLst>
        </pc:picChg>
        <pc:picChg chg="mod">
          <ac:chgData name="Mallette, Jacquelyn Kenann" userId="fff70c1a-fd2a-4fe4-a730-8efa0d458dde" providerId="ADAL" clId="{8D361FB6-D50B-124B-9DAC-29D59D9D52A7}" dt="2025-01-13T18:56:34.687" v="95" actId="164"/>
          <ac:picMkLst>
            <pc:docMk/>
            <pc:sldMk cId="0" sldId="256"/>
            <ac:picMk id="7" creationId="{BFD9B2D0-CA1A-6D4F-1F43-848CCF024B3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5769"/>
            <a:ext cx="37306250" cy="7056664"/>
          </a:xfrm>
        </p:spPr>
        <p:txBody>
          <a:bodyPr/>
          <a:lstStyle/>
          <a:p>
            <a:r>
              <a:rPr lang="en-US"/>
              <a:t>Click to edit Master title style</a:t>
            </a:r>
          </a:p>
        </p:txBody>
      </p:sp>
      <p:sp>
        <p:nvSpPr>
          <p:cNvPr id="3" name="Subtitle 2"/>
          <p:cNvSpPr>
            <a:spLocks noGrp="1"/>
          </p:cNvSpPr>
          <p:nvPr>
            <p:ph type="subTitle" idx="1"/>
          </p:nvPr>
        </p:nvSpPr>
        <p:spPr>
          <a:xfrm>
            <a:off x="6583363" y="18654033"/>
            <a:ext cx="30724475" cy="8411936"/>
          </a:xfrm>
        </p:spPr>
        <p:txBody>
          <a:bodyPr/>
          <a:lstStyle>
            <a:lvl1pPr marL="0" indent="0" algn="ctr">
              <a:buNone/>
              <a:defRPr/>
            </a:lvl1pPr>
            <a:lvl2pPr marL="391866" indent="0" algn="ctr">
              <a:buNone/>
              <a:defRPr/>
            </a:lvl2pPr>
            <a:lvl3pPr marL="783732" indent="0" algn="ctr">
              <a:buNone/>
              <a:defRPr/>
            </a:lvl3pPr>
            <a:lvl4pPr marL="1175598" indent="0" algn="ctr">
              <a:buNone/>
              <a:defRPr/>
            </a:lvl4pPr>
            <a:lvl5pPr marL="1567464" indent="0" algn="ctr">
              <a:buNone/>
              <a:defRPr/>
            </a:lvl5pPr>
            <a:lvl6pPr marL="1959331" indent="0" algn="ctr">
              <a:buNone/>
              <a:defRPr/>
            </a:lvl6pPr>
            <a:lvl7pPr marL="2351197" indent="0" algn="ctr">
              <a:buNone/>
              <a:defRPr/>
            </a:lvl7pPr>
            <a:lvl8pPr marL="2743063" indent="0" algn="ctr">
              <a:buNone/>
              <a:defRPr/>
            </a:lvl8pPr>
            <a:lvl9pPr marL="3134929"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D19969-28E2-44A5-A853-9ED619419002}" type="slidenum">
              <a:rPr lang="en-US" altLang="en-US"/>
              <a:pPr>
                <a:defRPr/>
              </a:pPr>
              <a:t>‹#›</a:t>
            </a:fld>
            <a:endParaRPr lang="en-US" altLang="en-US"/>
          </a:p>
        </p:txBody>
      </p:sp>
    </p:spTree>
    <p:extLst>
      <p:ext uri="{BB962C8B-B14F-4D97-AF65-F5344CB8AC3E}">
        <p14:creationId xmlns:p14="http://schemas.microsoft.com/office/powerpoint/2010/main" val="2360117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2B0F42-4D17-46DA-BD1B-2429061E8743}" type="slidenum">
              <a:rPr lang="en-US" altLang="en-US"/>
              <a:pPr>
                <a:defRPr/>
              </a:pPr>
              <a:t>‹#›</a:t>
            </a:fld>
            <a:endParaRPr lang="en-US" altLang="en-US"/>
          </a:p>
        </p:txBody>
      </p:sp>
    </p:spTree>
    <p:extLst>
      <p:ext uri="{BB962C8B-B14F-4D97-AF65-F5344CB8AC3E}">
        <p14:creationId xmlns:p14="http://schemas.microsoft.com/office/powerpoint/2010/main" val="867030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172"/>
            <a:ext cx="9874250" cy="2808786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5514" y="1317172"/>
            <a:ext cx="29473525" cy="280878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6A5B34-6F48-4D25-A9CD-F4ECFCE5AA35}" type="slidenum">
              <a:rPr lang="en-US" altLang="en-US"/>
              <a:pPr>
                <a:defRPr/>
              </a:pPr>
              <a:t>‹#›</a:t>
            </a:fld>
            <a:endParaRPr lang="en-US" altLang="en-US"/>
          </a:p>
        </p:txBody>
      </p:sp>
    </p:spTree>
    <p:extLst>
      <p:ext uri="{BB962C8B-B14F-4D97-AF65-F5344CB8AC3E}">
        <p14:creationId xmlns:p14="http://schemas.microsoft.com/office/powerpoint/2010/main" val="4166603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279C9B-77CE-48B4-B28A-FD5EF277587D}" type="slidenum">
              <a:rPr lang="en-US" altLang="en-US"/>
              <a:pPr>
                <a:defRPr/>
              </a:pPr>
              <a:t>‹#›</a:t>
            </a:fld>
            <a:endParaRPr lang="en-US" altLang="en-US"/>
          </a:p>
        </p:txBody>
      </p:sp>
    </p:spTree>
    <p:extLst>
      <p:ext uri="{BB962C8B-B14F-4D97-AF65-F5344CB8AC3E}">
        <p14:creationId xmlns:p14="http://schemas.microsoft.com/office/powerpoint/2010/main" val="1376063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665"/>
            <a:ext cx="37307838" cy="6536871"/>
          </a:xfrm>
        </p:spPr>
        <p:txBody>
          <a:bodyPr anchor="t"/>
          <a:lstStyle>
            <a:lvl1pPr algn="l">
              <a:defRPr sz="3428" b="1" cap="all"/>
            </a:lvl1pPr>
          </a:lstStyle>
          <a:p>
            <a:r>
              <a:rPr lang="en-US"/>
              <a:t>Click to edit Master title style</a:t>
            </a:r>
          </a:p>
        </p:txBody>
      </p:sp>
      <p:sp>
        <p:nvSpPr>
          <p:cNvPr id="3" name="Text Placeholder 2"/>
          <p:cNvSpPr>
            <a:spLocks noGrp="1"/>
          </p:cNvSpPr>
          <p:nvPr>
            <p:ph type="body" idx="1"/>
          </p:nvPr>
        </p:nvSpPr>
        <p:spPr>
          <a:xfrm>
            <a:off x="3467100" y="13952764"/>
            <a:ext cx="37307838" cy="7200900"/>
          </a:xfrm>
        </p:spPr>
        <p:txBody>
          <a:bodyPr anchor="b"/>
          <a:lstStyle>
            <a:lvl1pPr marL="0" indent="0">
              <a:buNone/>
              <a:defRPr sz="1714"/>
            </a:lvl1pPr>
            <a:lvl2pPr marL="391866" indent="0">
              <a:buNone/>
              <a:defRPr sz="1543"/>
            </a:lvl2pPr>
            <a:lvl3pPr marL="783732" indent="0">
              <a:buNone/>
              <a:defRPr sz="1371"/>
            </a:lvl3pPr>
            <a:lvl4pPr marL="1175598" indent="0">
              <a:buNone/>
              <a:defRPr sz="1200"/>
            </a:lvl4pPr>
            <a:lvl5pPr marL="1567464" indent="0">
              <a:buNone/>
              <a:defRPr sz="1200"/>
            </a:lvl5pPr>
            <a:lvl6pPr marL="1959331" indent="0">
              <a:buNone/>
              <a:defRPr sz="1200"/>
            </a:lvl6pPr>
            <a:lvl7pPr marL="2351197" indent="0">
              <a:buNone/>
              <a:defRPr sz="1200"/>
            </a:lvl7pPr>
            <a:lvl8pPr marL="2743063" indent="0">
              <a:buNone/>
              <a:defRPr sz="1200"/>
            </a:lvl8pPr>
            <a:lvl9pPr marL="3134929"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3A2701-DB6E-458F-8330-4F0C30EDC0D3}" type="slidenum">
              <a:rPr lang="en-US" altLang="en-US"/>
              <a:pPr>
                <a:defRPr/>
              </a:pPr>
              <a:t>‹#›</a:t>
            </a:fld>
            <a:endParaRPr lang="en-US" altLang="en-US"/>
          </a:p>
        </p:txBody>
      </p:sp>
    </p:spTree>
    <p:extLst>
      <p:ext uri="{BB962C8B-B14F-4D97-AF65-F5344CB8AC3E}">
        <p14:creationId xmlns:p14="http://schemas.microsoft.com/office/powerpoint/2010/main" val="876016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5514" y="7679872"/>
            <a:ext cx="19673887" cy="21725164"/>
          </a:xfrm>
        </p:spPr>
        <p:txBody>
          <a:bodyPr/>
          <a:lstStyle>
            <a:lvl1pPr>
              <a:defRPr sz="2400"/>
            </a:lvl1pPr>
            <a:lvl2pPr>
              <a:defRPr sz="2057"/>
            </a:lvl2pPr>
            <a:lvl3pPr>
              <a:defRPr sz="1714"/>
            </a:lvl3pPr>
            <a:lvl4pPr>
              <a:defRPr sz="1543"/>
            </a:lvl4pPr>
            <a:lvl5pPr>
              <a:defRPr sz="1543"/>
            </a:lvl5pPr>
            <a:lvl6pPr>
              <a:defRPr sz="1543"/>
            </a:lvl6pPr>
            <a:lvl7pPr>
              <a:defRPr sz="1543"/>
            </a:lvl7pPr>
            <a:lvl8pPr>
              <a:defRPr sz="1543"/>
            </a:lvl8pPr>
            <a:lvl9pPr>
              <a:defRPr sz="15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79872"/>
            <a:ext cx="19673888" cy="21725164"/>
          </a:xfrm>
        </p:spPr>
        <p:txBody>
          <a:bodyPr/>
          <a:lstStyle>
            <a:lvl1pPr>
              <a:defRPr sz="2400"/>
            </a:lvl1pPr>
            <a:lvl2pPr>
              <a:defRPr sz="2057"/>
            </a:lvl2pPr>
            <a:lvl3pPr>
              <a:defRPr sz="1714"/>
            </a:lvl3pPr>
            <a:lvl4pPr>
              <a:defRPr sz="1543"/>
            </a:lvl4pPr>
            <a:lvl5pPr>
              <a:defRPr sz="1543"/>
            </a:lvl5pPr>
            <a:lvl6pPr>
              <a:defRPr sz="1543"/>
            </a:lvl6pPr>
            <a:lvl7pPr>
              <a:defRPr sz="1543"/>
            </a:lvl7pPr>
            <a:lvl8pPr>
              <a:defRPr sz="1543"/>
            </a:lvl8pPr>
            <a:lvl9pPr>
              <a:defRPr sz="15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96224D-36D6-4F45-BC4D-24940C41429D}" type="slidenum">
              <a:rPr lang="en-US" altLang="en-US"/>
              <a:pPr>
                <a:defRPr/>
              </a:pPr>
              <a:t>‹#›</a:t>
            </a:fld>
            <a:endParaRPr lang="en-US" altLang="en-US"/>
          </a:p>
        </p:txBody>
      </p:sp>
    </p:spTree>
    <p:extLst>
      <p:ext uri="{BB962C8B-B14F-4D97-AF65-F5344CB8AC3E}">
        <p14:creationId xmlns:p14="http://schemas.microsoft.com/office/powerpoint/2010/main" val="2455172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8533"/>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8269"/>
            <a:ext cx="19392900" cy="3071132"/>
          </a:xfrm>
        </p:spPr>
        <p:txBody>
          <a:bodyPr anchor="b"/>
          <a:lstStyle>
            <a:lvl1pPr marL="0" indent="0">
              <a:buNone/>
              <a:defRPr sz="2057" b="1"/>
            </a:lvl1pPr>
            <a:lvl2pPr marL="391866" indent="0">
              <a:buNone/>
              <a:defRPr sz="1714" b="1"/>
            </a:lvl2pPr>
            <a:lvl3pPr marL="783732" indent="0">
              <a:buNone/>
              <a:defRPr sz="1543" b="1"/>
            </a:lvl3pPr>
            <a:lvl4pPr marL="1175598" indent="0">
              <a:buNone/>
              <a:defRPr sz="1371" b="1"/>
            </a:lvl4pPr>
            <a:lvl5pPr marL="1567464" indent="0">
              <a:buNone/>
              <a:defRPr sz="1371" b="1"/>
            </a:lvl5pPr>
            <a:lvl6pPr marL="1959331" indent="0">
              <a:buNone/>
              <a:defRPr sz="1371" b="1"/>
            </a:lvl6pPr>
            <a:lvl7pPr marL="2351197" indent="0">
              <a:buNone/>
              <a:defRPr sz="1371" b="1"/>
            </a:lvl7pPr>
            <a:lvl8pPr marL="2743063" indent="0">
              <a:buNone/>
              <a:defRPr sz="1371" b="1"/>
            </a:lvl8pPr>
            <a:lvl9pPr marL="3134929" indent="0">
              <a:buNone/>
              <a:defRPr sz="1371"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636"/>
          </a:xfrm>
        </p:spPr>
        <p:txBody>
          <a:bodyPr/>
          <a:lstStyle>
            <a:lvl1pPr>
              <a:defRPr sz="2057"/>
            </a:lvl1pPr>
            <a:lvl2pPr>
              <a:defRPr sz="1714"/>
            </a:lvl2pPr>
            <a:lvl3pPr>
              <a:defRPr sz="1543"/>
            </a:lvl3pPr>
            <a:lvl4pPr>
              <a:defRPr sz="1371"/>
            </a:lvl4pPr>
            <a:lvl5pPr>
              <a:defRPr sz="1371"/>
            </a:lvl5pPr>
            <a:lvl6pPr>
              <a:defRPr sz="1371"/>
            </a:lvl6pPr>
            <a:lvl7pPr>
              <a:defRPr sz="1371"/>
            </a:lvl7pPr>
            <a:lvl8pPr>
              <a:defRPr sz="1371"/>
            </a:lvl8pPr>
            <a:lvl9pPr>
              <a:defRPr sz="13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368269"/>
            <a:ext cx="19400837" cy="3071132"/>
          </a:xfrm>
        </p:spPr>
        <p:txBody>
          <a:bodyPr anchor="b"/>
          <a:lstStyle>
            <a:lvl1pPr marL="0" indent="0">
              <a:buNone/>
              <a:defRPr sz="2057" b="1"/>
            </a:lvl1pPr>
            <a:lvl2pPr marL="391866" indent="0">
              <a:buNone/>
              <a:defRPr sz="1714" b="1"/>
            </a:lvl2pPr>
            <a:lvl3pPr marL="783732" indent="0">
              <a:buNone/>
              <a:defRPr sz="1543" b="1"/>
            </a:lvl3pPr>
            <a:lvl4pPr marL="1175598" indent="0">
              <a:buNone/>
              <a:defRPr sz="1371" b="1"/>
            </a:lvl4pPr>
            <a:lvl5pPr marL="1567464" indent="0">
              <a:buNone/>
              <a:defRPr sz="1371" b="1"/>
            </a:lvl5pPr>
            <a:lvl6pPr marL="1959331" indent="0">
              <a:buNone/>
              <a:defRPr sz="1371" b="1"/>
            </a:lvl6pPr>
            <a:lvl7pPr marL="2351197" indent="0">
              <a:buNone/>
              <a:defRPr sz="1371" b="1"/>
            </a:lvl7pPr>
            <a:lvl8pPr marL="2743063" indent="0">
              <a:buNone/>
              <a:defRPr sz="1371" b="1"/>
            </a:lvl8pPr>
            <a:lvl9pPr marL="3134929" indent="0">
              <a:buNone/>
              <a:defRPr sz="1371" b="1"/>
            </a:lvl9pPr>
          </a:lstStyle>
          <a:p>
            <a:pPr lvl="0"/>
            <a:r>
              <a:rPr lang="en-US"/>
              <a:t>Click to edit Master text styles</a:t>
            </a:r>
          </a:p>
        </p:txBody>
      </p:sp>
      <p:sp>
        <p:nvSpPr>
          <p:cNvPr id="6" name="Content Placeholder 5"/>
          <p:cNvSpPr>
            <a:spLocks noGrp="1"/>
          </p:cNvSpPr>
          <p:nvPr>
            <p:ph sz="quarter" idx="4"/>
          </p:nvPr>
        </p:nvSpPr>
        <p:spPr>
          <a:xfrm>
            <a:off x="22296439" y="10439400"/>
            <a:ext cx="19400837" cy="18965636"/>
          </a:xfrm>
        </p:spPr>
        <p:txBody>
          <a:bodyPr/>
          <a:lstStyle>
            <a:lvl1pPr>
              <a:defRPr sz="2057"/>
            </a:lvl1pPr>
            <a:lvl2pPr>
              <a:defRPr sz="1714"/>
            </a:lvl2pPr>
            <a:lvl3pPr>
              <a:defRPr sz="1543"/>
            </a:lvl3pPr>
            <a:lvl4pPr>
              <a:defRPr sz="1371"/>
            </a:lvl4pPr>
            <a:lvl5pPr>
              <a:defRPr sz="1371"/>
            </a:lvl5pPr>
            <a:lvl6pPr>
              <a:defRPr sz="1371"/>
            </a:lvl6pPr>
            <a:lvl7pPr>
              <a:defRPr sz="1371"/>
            </a:lvl7pPr>
            <a:lvl8pPr>
              <a:defRPr sz="1371"/>
            </a:lvl8pPr>
            <a:lvl9pPr>
              <a:defRPr sz="13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6505705-DD69-44E0-A8C7-4A6E267F8A53}" type="slidenum">
              <a:rPr lang="en-US" altLang="en-US"/>
              <a:pPr>
                <a:defRPr/>
              </a:pPr>
              <a:t>‹#›</a:t>
            </a:fld>
            <a:endParaRPr lang="en-US" altLang="en-US"/>
          </a:p>
        </p:txBody>
      </p:sp>
    </p:spTree>
    <p:extLst>
      <p:ext uri="{BB962C8B-B14F-4D97-AF65-F5344CB8AC3E}">
        <p14:creationId xmlns:p14="http://schemas.microsoft.com/office/powerpoint/2010/main" val="283155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AD3703E-C6F2-4EA9-99C7-52BE10137226}" type="slidenum">
              <a:rPr lang="en-US" altLang="en-US"/>
              <a:pPr>
                <a:defRPr/>
              </a:pPr>
              <a:t>‹#›</a:t>
            </a:fld>
            <a:endParaRPr lang="en-US" altLang="en-US"/>
          </a:p>
        </p:txBody>
      </p:sp>
    </p:spTree>
    <p:extLst>
      <p:ext uri="{BB962C8B-B14F-4D97-AF65-F5344CB8AC3E}">
        <p14:creationId xmlns:p14="http://schemas.microsoft.com/office/powerpoint/2010/main" val="246833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20E3B2-E9B2-4CD1-A2DA-540293DB5BFD}" type="slidenum">
              <a:rPr lang="en-US" altLang="en-US"/>
              <a:pPr>
                <a:defRPr/>
              </a:pPr>
              <a:t>‹#›</a:t>
            </a:fld>
            <a:endParaRPr lang="en-US" altLang="en-US"/>
          </a:p>
        </p:txBody>
      </p:sp>
    </p:spTree>
    <p:extLst>
      <p:ext uri="{BB962C8B-B14F-4D97-AF65-F5344CB8AC3E}">
        <p14:creationId xmlns:p14="http://schemas.microsoft.com/office/powerpoint/2010/main" val="82025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0369"/>
            <a:ext cx="14439900" cy="5577567"/>
          </a:xfrm>
        </p:spPr>
        <p:txBody>
          <a:bodyPr anchor="b"/>
          <a:lstStyle>
            <a:lvl1pPr algn="l">
              <a:defRPr sz="1714" b="1"/>
            </a:lvl1pPr>
          </a:lstStyle>
          <a:p>
            <a:r>
              <a:rPr lang="en-US"/>
              <a:t>Click to edit Master title style</a:t>
            </a:r>
          </a:p>
        </p:txBody>
      </p:sp>
      <p:sp>
        <p:nvSpPr>
          <p:cNvPr id="3" name="Content Placeholder 2"/>
          <p:cNvSpPr>
            <a:spLocks noGrp="1"/>
          </p:cNvSpPr>
          <p:nvPr>
            <p:ph idx="1"/>
          </p:nvPr>
        </p:nvSpPr>
        <p:spPr>
          <a:xfrm>
            <a:off x="17160875" y="1310369"/>
            <a:ext cx="24536400" cy="28094667"/>
          </a:xfrm>
        </p:spPr>
        <p:txBody>
          <a:bodyPr/>
          <a:lstStyle>
            <a:lvl1pPr>
              <a:defRPr sz="2743"/>
            </a:lvl1pPr>
            <a:lvl2pPr>
              <a:defRPr sz="2400"/>
            </a:lvl2pPr>
            <a:lvl3pPr>
              <a:defRPr sz="2057"/>
            </a:lvl3pPr>
            <a:lvl4pPr>
              <a:defRPr sz="1714"/>
            </a:lvl4pPr>
            <a:lvl5pPr>
              <a:defRPr sz="1714"/>
            </a:lvl5pPr>
            <a:lvl6pPr>
              <a:defRPr sz="1714"/>
            </a:lvl6pPr>
            <a:lvl7pPr>
              <a:defRPr sz="1714"/>
            </a:lvl7pPr>
            <a:lvl8pPr>
              <a:defRPr sz="1714"/>
            </a:lvl8pPr>
            <a:lvl9pPr>
              <a:defRPr sz="17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7936"/>
            <a:ext cx="14439900" cy="22517100"/>
          </a:xfrm>
        </p:spPr>
        <p:txBody>
          <a:bodyPr/>
          <a:lstStyle>
            <a:lvl1pPr marL="0" indent="0">
              <a:buNone/>
              <a:defRPr sz="1200"/>
            </a:lvl1pPr>
            <a:lvl2pPr marL="391866" indent="0">
              <a:buNone/>
              <a:defRPr sz="1029"/>
            </a:lvl2pPr>
            <a:lvl3pPr marL="783732" indent="0">
              <a:buNone/>
              <a:defRPr sz="857"/>
            </a:lvl3pPr>
            <a:lvl4pPr marL="1175598" indent="0">
              <a:buNone/>
              <a:defRPr sz="771"/>
            </a:lvl4pPr>
            <a:lvl5pPr marL="1567464" indent="0">
              <a:buNone/>
              <a:defRPr sz="771"/>
            </a:lvl5pPr>
            <a:lvl6pPr marL="1959331" indent="0">
              <a:buNone/>
              <a:defRPr sz="771"/>
            </a:lvl6pPr>
            <a:lvl7pPr marL="2351197" indent="0">
              <a:buNone/>
              <a:defRPr sz="771"/>
            </a:lvl7pPr>
            <a:lvl8pPr marL="2743063" indent="0">
              <a:buNone/>
              <a:defRPr sz="771"/>
            </a:lvl8pPr>
            <a:lvl9pPr marL="3134929" indent="0">
              <a:buNone/>
              <a:defRPr sz="77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378681-8F5A-4039-87B7-2117A3A2611E}" type="slidenum">
              <a:rPr lang="en-US" altLang="en-US"/>
              <a:pPr>
                <a:defRPr/>
              </a:pPr>
              <a:t>‹#›</a:t>
            </a:fld>
            <a:endParaRPr lang="en-US" altLang="en-US"/>
          </a:p>
        </p:txBody>
      </p:sp>
    </p:spTree>
    <p:extLst>
      <p:ext uri="{BB962C8B-B14F-4D97-AF65-F5344CB8AC3E}">
        <p14:creationId xmlns:p14="http://schemas.microsoft.com/office/powerpoint/2010/main" val="204462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3042336"/>
            <a:ext cx="26335037" cy="2721429"/>
          </a:xfrm>
        </p:spPr>
        <p:txBody>
          <a:bodyPr anchor="b"/>
          <a:lstStyle>
            <a:lvl1pPr algn="l">
              <a:defRPr sz="1714" b="1"/>
            </a:lvl1pPr>
          </a:lstStyle>
          <a:p>
            <a:r>
              <a:rPr lang="en-US"/>
              <a:t>Click to edit Master title style</a:t>
            </a:r>
          </a:p>
        </p:txBody>
      </p:sp>
      <p:sp>
        <p:nvSpPr>
          <p:cNvPr id="3" name="Picture Placeholder 2"/>
          <p:cNvSpPr>
            <a:spLocks noGrp="1"/>
          </p:cNvSpPr>
          <p:nvPr>
            <p:ph type="pic" idx="1"/>
          </p:nvPr>
        </p:nvSpPr>
        <p:spPr>
          <a:xfrm>
            <a:off x="8602664" y="2941865"/>
            <a:ext cx="26335037" cy="19750768"/>
          </a:xfrm>
        </p:spPr>
        <p:txBody>
          <a:bodyPr/>
          <a:lstStyle>
            <a:lvl1pPr marL="0" indent="0">
              <a:buNone/>
              <a:defRPr sz="2743"/>
            </a:lvl1pPr>
            <a:lvl2pPr marL="391866" indent="0">
              <a:buNone/>
              <a:defRPr sz="2400"/>
            </a:lvl2pPr>
            <a:lvl3pPr marL="783732" indent="0">
              <a:buNone/>
              <a:defRPr sz="2057"/>
            </a:lvl3pPr>
            <a:lvl4pPr marL="1175598" indent="0">
              <a:buNone/>
              <a:defRPr sz="1714"/>
            </a:lvl4pPr>
            <a:lvl5pPr marL="1567464" indent="0">
              <a:buNone/>
              <a:defRPr sz="1714"/>
            </a:lvl5pPr>
            <a:lvl6pPr marL="1959331" indent="0">
              <a:buNone/>
              <a:defRPr sz="1714"/>
            </a:lvl6pPr>
            <a:lvl7pPr marL="2351197" indent="0">
              <a:buNone/>
              <a:defRPr sz="1714"/>
            </a:lvl7pPr>
            <a:lvl8pPr marL="2743063" indent="0">
              <a:buNone/>
              <a:defRPr sz="1714"/>
            </a:lvl8pPr>
            <a:lvl9pPr marL="3134929" indent="0">
              <a:buNone/>
              <a:defRPr sz="1714"/>
            </a:lvl9pPr>
          </a:lstStyle>
          <a:p>
            <a:pPr lvl="0"/>
            <a:endParaRPr lang="en-US" noProof="0"/>
          </a:p>
        </p:txBody>
      </p:sp>
      <p:sp>
        <p:nvSpPr>
          <p:cNvPr id="4" name="Text Placeholder 3"/>
          <p:cNvSpPr>
            <a:spLocks noGrp="1"/>
          </p:cNvSpPr>
          <p:nvPr>
            <p:ph type="body" sz="half" idx="2"/>
          </p:nvPr>
        </p:nvSpPr>
        <p:spPr>
          <a:xfrm>
            <a:off x="8602664" y="25763765"/>
            <a:ext cx="26335037" cy="3863068"/>
          </a:xfrm>
        </p:spPr>
        <p:txBody>
          <a:bodyPr/>
          <a:lstStyle>
            <a:lvl1pPr marL="0" indent="0">
              <a:buNone/>
              <a:defRPr sz="1200"/>
            </a:lvl1pPr>
            <a:lvl2pPr marL="391866" indent="0">
              <a:buNone/>
              <a:defRPr sz="1029"/>
            </a:lvl2pPr>
            <a:lvl3pPr marL="783732" indent="0">
              <a:buNone/>
              <a:defRPr sz="857"/>
            </a:lvl3pPr>
            <a:lvl4pPr marL="1175598" indent="0">
              <a:buNone/>
              <a:defRPr sz="771"/>
            </a:lvl4pPr>
            <a:lvl5pPr marL="1567464" indent="0">
              <a:buNone/>
              <a:defRPr sz="771"/>
            </a:lvl5pPr>
            <a:lvl6pPr marL="1959331" indent="0">
              <a:buNone/>
              <a:defRPr sz="771"/>
            </a:lvl6pPr>
            <a:lvl7pPr marL="2351197" indent="0">
              <a:buNone/>
              <a:defRPr sz="771"/>
            </a:lvl7pPr>
            <a:lvl8pPr marL="2743063" indent="0">
              <a:buNone/>
              <a:defRPr sz="771"/>
            </a:lvl8pPr>
            <a:lvl9pPr marL="3134929" indent="0">
              <a:buNone/>
              <a:defRPr sz="77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372026-9697-4905-82BA-4DE817F0BC15}" type="slidenum">
              <a:rPr lang="en-US" altLang="en-US"/>
              <a:pPr>
                <a:defRPr/>
              </a:pPr>
              <a:t>‹#›</a:t>
            </a:fld>
            <a:endParaRPr lang="en-US" altLang="en-US"/>
          </a:p>
        </p:txBody>
      </p:sp>
    </p:spTree>
    <p:extLst>
      <p:ext uri="{BB962C8B-B14F-4D97-AF65-F5344CB8AC3E}">
        <p14:creationId xmlns:p14="http://schemas.microsoft.com/office/powerpoint/2010/main" val="274054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5513" y="1317625"/>
            <a:ext cx="3950017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03246" tIns="251623" rIns="503246" bIns="251623"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2195513" y="7680325"/>
            <a:ext cx="39500175"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03246" tIns="251623" rIns="503246" bIns="25162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2195513" y="29976763"/>
            <a:ext cx="10239375" cy="2286000"/>
          </a:xfrm>
          <a:prstGeom prst="rect">
            <a:avLst/>
          </a:prstGeom>
          <a:noFill/>
          <a:ln w="9525">
            <a:noFill/>
            <a:miter lim="800000"/>
            <a:headEnd/>
            <a:tailEnd/>
          </a:ln>
          <a:effectLst/>
        </p:spPr>
        <p:txBody>
          <a:bodyPr vert="horz" wrap="square" lIns="503246" tIns="251623" rIns="503246" bIns="251623" numCol="1" anchor="t" anchorCtr="0" compatLnSpc="1">
            <a:prstTxWarp prst="textNoShape">
              <a:avLst/>
            </a:prstTxWarp>
          </a:bodyPr>
          <a:lstStyle>
            <a:lvl1pPr algn="l" eaLnBrk="1" hangingPunct="1">
              <a:defRPr sz="66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4997113" y="29976763"/>
            <a:ext cx="13896975" cy="2286000"/>
          </a:xfrm>
          <a:prstGeom prst="rect">
            <a:avLst/>
          </a:prstGeom>
          <a:noFill/>
          <a:ln w="9525">
            <a:noFill/>
            <a:miter lim="800000"/>
            <a:headEnd/>
            <a:tailEnd/>
          </a:ln>
          <a:effectLst/>
        </p:spPr>
        <p:txBody>
          <a:bodyPr vert="horz" wrap="square" lIns="503246" tIns="251623" rIns="503246" bIns="251623" numCol="1" anchor="t" anchorCtr="0" compatLnSpc="1">
            <a:prstTxWarp prst="textNoShape">
              <a:avLst/>
            </a:prstTxWarp>
          </a:bodyPr>
          <a:lstStyle>
            <a:lvl1pPr algn="ctr" eaLnBrk="1" hangingPunct="1">
              <a:defRPr sz="66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31456313" y="29976763"/>
            <a:ext cx="10239375" cy="2286000"/>
          </a:xfrm>
          <a:prstGeom prst="rect">
            <a:avLst/>
          </a:prstGeom>
          <a:noFill/>
          <a:ln w="9525">
            <a:noFill/>
            <a:miter lim="800000"/>
            <a:headEnd/>
            <a:tailEnd/>
          </a:ln>
          <a:effectLst/>
        </p:spPr>
        <p:txBody>
          <a:bodyPr vert="horz" wrap="square" lIns="503246" tIns="251623" rIns="503246" bIns="251623" numCol="1" anchor="t" anchorCtr="0" compatLnSpc="1">
            <a:prstTxWarp prst="textNoShape">
              <a:avLst/>
            </a:prstTxWarp>
          </a:bodyPr>
          <a:lstStyle>
            <a:lvl1pPr algn="r" eaLnBrk="1" hangingPunct="1">
              <a:defRPr sz="6600" smtClean="0"/>
            </a:lvl1pPr>
          </a:lstStyle>
          <a:p>
            <a:pPr>
              <a:defRPr/>
            </a:pPr>
            <a:fld id="{CAE537AD-9BB0-4881-8848-C6BA09023D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13238" rtl="0" eaLnBrk="0" fontAlgn="base" hangingPunct="0">
        <a:spcBef>
          <a:spcPct val="0"/>
        </a:spcBef>
        <a:spcAft>
          <a:spcPct val="0"/>
        </a:spcAft>
        <a:defRPr sz="20700">
          <a:solidFill>
            <a:schemeClr val="tx2"/>
          </a:solidFill>
          <a:latin typeface="+mj-lt"/>
          <a:ea typeface="+mj-ea"/>
          <a:cs typeface="+mj-cs"/>
        </a:defRPr>
      </a:lvl1pPr>
      <a:lvl2pPr algn="ctr" defTabSz="4313238" rtl="0" eaLnBrk="0" fontAlgn="base" hangingPunct="0">
        <a:spcBef>
          <a:spcPct val="0"/>
        </a:spcBef>
        <a:spcAft>
          <a:spcPct val="0"/>
        </a:spcAft>
        <a:defRPr sz="20700">
          <a:solidFill>
            <a:schemeClr val="tx2"/>
          </a:solidFill>
          <a:latin typeface="Arial" charset="0"/>
        </a:defRPr>
      </a:lvl2pPr>
      <a:lvl3pPr algn="ctr" defTabSz="4313238" rtl="0" eaLnBrk="0" fontAlgn="base" hangingPunct="0">
        <a:spcBef>
          <a:spcPct val="0"/>
        </a:spcBef>
        <a:spcAft>
          <a:spcPct val="0"/>
        </a:spcAft>
        <a:defRPr sz="20700">
          <a:solidFill>
            <a:schemeClr val="tx2"/>
          </a:solidFill>
          <a:latin typeface="Arial" charset="0"/>
        </a:defRPr>
      </a:lvl3pPr>
      <a:lvl4pPr algn="ctr" defTabSz="4313238" rtl="0" eaLnBrk="0" fontAlgn="base" hangingPunct="0">
        <a:spcBef>
          <a:spcPct val="0"/>
        </a:spcBef>
        <a:spcAft>
          <a:spcPct val="0"/>
        </a:spcAft>
        <a:defRPr sz="20700">
          <a:solidFill>
            <a:schemeClr val="tx2"/>
          </a:solidFill>
          <a:latin typeface="Arial" charset="0"/>
        </a:defRPr>
      </a:lvl4pPr>
      <a:lvl5pPr algn="ctr" defTabSz="4313238" rtl="0" eaLnBrk="0" fontAlgn="base" hangingPunct="0">
        <a:spcBef>
          <a:spcPct val="0"/>
        </a:spcBef>
        <a:spcAft>
          <a:spcPct val="0"/>
        </a:spcAft>
        <a:defRPr sz="20700">
          <a:solidFill>
            <a:schemeClr val="tx2"/>
          </a:solidFill>
          <a:latin typeface="Arial" charset="0"/>
        </a:defRPr>
      </a:lvl5pPr>
      <a:lvl6pPr marL="391866" algn="ctr" defTabSz="4313249" rtl="0" fontAlgn="base">
        <a:spcBef>
          <a:spcPct val="0"/>
        </a:spcBef>
        <a:spcAft>
          <a:spcPct val="0"/>
        </a:spcAft>
        <a:defRPr sz="20742">
          <a:solidFill>
            <a:schemeClr val="tx2"/>
          </a:solidFill>
          <a:latin typeface="Arial" charset="0"/>
        </a:defRPr>
      </a:lvl6pPr>
      <a:lvl7pPr marL="783732" algn="ctr" defTabSz="4313249" rtl="0" fontAlgn="base">
        <a:spcBef>
          <a:spcPct val="0"/>
        </a:spcBef>
        <a:spcAft>
          <a:spcPct val="0"/>
        </a:spcAft>
        <a:defRPr sz="20742">
          <a:solidFill>
            <a:schemeClr val="tx2"/>
          </a:solidFill>
          <a:latin typeface="Arial" charset="0"/>
        </a:defRPr>
      </a:lvl7pPr>
      <a:lvl8pPr marL="1175598" algn="ctr" defTabSz="4313249" rtl="0" fontAlgn="base">
        <a:spcBef>
          <a:spcPct val="0"/>
        </a:spcBef>
        <a:spcAft>
          <a:spcPct val="0"/>
        </a:spcAft>
        <a:defRPr sz="20742">
          <a:solidFill>
            <a:schemeClr val="tx2"/>
          </a:solidFill>
          <a:latin typeface="Arial" charset="0"/>
        </a:defRPr>
      </a:lvl8pPr>
      <a:lvl9pPr marL="1567464" algn="ctr" defTabSz="4313249" rtl="0" fontAlgn="base">
        <a:spcBef>
          <a:spcPct val="0"/>
        </a:spcBef>
        <a:spcAft>
          <a:spcPct val="0"/>
        </a:spcAft>
        <a:defRPr sz="20742">
          <a:solidFill>
            <a:schemeClr val="tx2"/>
          </a:solidFill>
          <a:latin typeface="Arial" charset="0"/>
        </a:defRPr>
      </a:lvl9pPr>
    </p:titleStyle>
    <p:bodyStyle>
      <a:lvl1pPr marL="1617663" indent="-1617663" algn="l" defTabSz="4313238" rtl="0" eaLnBrk="0" fontAlgn="base" hangingPunct="0">
        <a:spcBef>
          <a:spcPct val="20000"/>
        </a:spcBef>
        <a:spcAft>
          <a:spcPct val="0"/>
        </a:spcAft>
        <a:buChar char="•"/>
        <a:defRPr sz="15100">
          <a:solidFill>
            <a:schemeClr val="tx1"/>
          </a:solidFill>
          <a:latin typeface="+mn-lt"/>
          <a:ea typeface="+mn-ea"/>
          <a:cs typeface="+mn-cs"/>
        </a:defRPr>
      </a:lvl1pPr>
      <a:lvl2pPr marL="3503613" indent="-1346200" algn="l" defTabSz="4313238" rtl="0" eaLnBrk="0" fontAlgn="base" hangingPunct="0">
        <a:spcBef>
          <a:spcPct val="20000"/>
        </a:spcBef>
        <a:spcAft>
          <a:spcPct val="0"/>
        </a:spcAft>
        <a:buChar char="–"/>
        <a:defRPr sz="13200">
          <a:solidFill>
            <a:schemeClr val="tx1"/>
          </a:solidFill>
          <a:latin typeface="+mn-lt"/>
        </a:defRPr>
      </a:lvl2pPr>
      <a:lvl3pPr marL="5391150" indent="-1077913" algn="l" defTabSz="4313238" rtl="0" eaLnBrk="0" fontAlgn="base" hangingPunct="0">
        <a:spcBef>
          <a:spcPct val="20000"/>
        </a:spcBef>
        <a:spcAft>
          <a:spcPct val="0"/>
        </a:spcAft>
        <a:buChar char="•"/>
        <a:defRPr sz="11300">
          <a:solidFill>
            <a:schemeClr val="tx1"/>
          </a:solidFill>
          <a:latin typeface="+mn-lt"/>
        </a:defRPr>
      </a:lvl3pPr>
      <a:lvl4pPr marL="7548563" indent="-1076325" algn="l" defTabSz="4313238" rtl="0" eaLnBrk="0" fontAlgn="base" hangingPunct="0">
        <a:spcBef>
          <a:spcPct val="20000"/>
        </a:spcBef>
        <a:spcAft>
          <a:spcPct val="0"/>
        </a:spcAft>
        <a:buChar char="–"/>
        <a:defRPr sz="9500">
          <a:solidFill>
            <a:schemeClr val="tx1"/>
          </a:solidFill>
          <a:latin typeface="+mn-lt"/>
        </a:defRPr>
      </a:lvl4pPr>
      <a:lvl5pPr marL="9702800" indent="-1074738" algn="l" defTabSz="4313238" rtl="0" eaLnBrk="0" fontAlgn="base" hangingPunct="0">
        <a:spcBef>
          <a:spcPct val="20000"/>
        </a:spcBef>
        <a:spcAft>
          <a:spcPct val="0"/>
        </a:spcAft>
        <a:buChar char="»"/>
        <a:defRPr sz="9500">
          <a:solidFill>
            <a:schemeClr val="tx1"/>
          </a:solidFill>
          <a:latin typeface="+mn-lt"/>
        </a:defRPr>
      </a:lvl5pPr>
      <a:lvl6pPr marL="10095995" indent="-1076272" algn="l" defTabSz="4313249" rtl="0" fontAlgn="base">
        <a:spcBef>
          <a:spcPct val="20000"/>
        </a:spcBef>
        <a:spcAft>
          <a:spcPct val="0"/>
        </a:spcAft>
        <a:buChar char="»"/>
        <a:defRPr sz="9514">
          <a:solidFill>
            <a:schemeClr val="tx1"/>
          </a:solidFill>
          <a:latin typeface="+mn-lt"/>
        </a:defRPr>
      </a:lvl6pPr>
      <a:lvl7pPr marL="10487861" indent="-1076272" algn="l" defTabSz="4313249" rtl="0" fontAlgn="base">
        <a:spcBef>
          <a:spcPct val="20000"/>
        </a:spcBef>
        <a:spcAft>
          <a:spcPct val="0"/>
        </a:spcAft>
        <a:buChar char="»"/>
        <a:defRPr sz="9514">
          <a:solidFill>
            <a:schemeClr val="tx1"/>
          </a:solidFill>
          <a:latin typeface="+mn-lt"/>
        </a:defRPr>
      </a:lvl7pPr>
      <a:lvl8pPr marL="10879727" indent="-1076272" algn="l" defTabSz="4313249" rtl="0" fontAlgn="base">
        <a:spcBef>
          <a:spcPct val="20000"/>
        </a:spcBef>
        <a:spcAft>
          <a:spcPct val="0"/>
        </a:spcAft>
        <a:buChar char="»"/>
        <a:defRPr sz="9514">
          <a:solidFill>
            <a:schemeClr val="tx1"/>
          </a:solidFill>
          <a:latin typeface="+mn-lt"/>
        </a:defRPr>
      </a:lvl8pPr>
      <a:lvl9pPr marL="11271594" indent="-1076272" algn="l" defTabSz="4313249" rtl="0" fontAlgn="base">
        <a:spcBef>
          <a:spcPct val="20000"/>
        </a:spcBef>
        <a:spcAft>
          <a:spcPct val="0"/>
        </a:spcAft>
        <a:buChar char="»"/>
        <a:defRPr sz="9514">
          <a:solidFill>
            <a:schemeClr val="tx1"/>
          </a:solidFill>
          <a:latin typeface="+mn-lt"/>
        </a:defRPr>
      </a:lvl9pPr>
    </p:bodyStyle>
    <p:otherStyle>
      <a:defPPr>
        <a:defRPr lang="en-US"/>
      </a:defPPr>
      <a:lvl1pPr marL="0" algn="l" defTabSz="783732" rtl="0" eaLnBrk="1" latinLnBrk="0" hangingPunct="1">
        <a:defRPr sz="1543" kern="1200">
          <a:solidFill>
            <a:schemeClr val="tx1"/>
          </a:solidFill>
          <a:latin typeface="+mn-lt"/>
          <a:ea typeface="+mn-ea"/>
          <a:cs typeface="+mn-cs"/>
        </a:defRPr>
      </a:lvl1pPr>
      <a:lvl2pPr marL="391866" algn="l" defTabSz="783732" rtl="0" eaLnBrk="1" latinLnBrk="0" hangingPunct="1">
        <a:defRPr sz="1543" kern="1200">
          <a:solidFill>
            <a:schemeClr val="tx1"/>
          </a:solidFill>
          <a:latin typeface="+mn-lt"/>
          <a:ea typeface="+mn-ea"/>
          <a:cs typeface="+mn-cs"/>
        </a:defRPr>
      </a:lvl2pPr>
      <a:lvl3pPr marL="783732" algn="l" defTabSz="783732" rtl="0" eaLnBrk="1" latinLnBrk="0" hangingPunct="1">
        <a:defRPr sz="1543" kern="1200">
          <a:solidFill>
            <a:schemeClr val="tx1"/>
          </a:solidFill>
          <a:latin typeface="+mn-lt"/>
          <a:ea typeface="+mn-ea"/>
          <a:cs typeface="+mn-cs"/>
        </a:defRPr>
      </a:lvl3pPr>
      <a:lvl4pPr marL="1175598" algn="l" defTabSz="783732" rtl="0" eaLnBrk="1" latinLnBrk="0" hangingPunct="1">
        <a:defRPr sz="1543" kern="1200">
          <a:solidFill>
            <a:schemeClr val="tx1"/>
          </a:solidFill>
          <a:latin typeface="+mn-lt"/>
          <a:ea typeface="+mn-ea"/>
          <a:cs typeface="+mn-cs"/>
        </a:defRPr>
      </a:lvl4pPr>
      <a:lvl5pPr marL="1567464" algn="l" defTabSz="783732" rtl="0" eaLnBrk="1" latinLnBrk="0" hangingPunct="1">
        <a:defRPr sz="1543" kern="1200">
          <a:solidFill>
            <a:schemeClr val="tx1"/>
          </a:solidFill>
          <a:latin typeface="+mn-lt"/>
          <a:ea typeface="+mn-ea"/>
          <a:cs typeface="+mn-cs"/>
        </a:defRPr>
      </a:lvl5pPr>
      <a:lvl6pPr marL="1959331" algn="l" defTabSz="783732" rtl="0" eaLnBrk="1" latinLnBrk="0" hangingPunct="1">
        <a:defRPr sz="1543" kern="1200">
          <a:solidFill>
            <a:schemeClr val="tx1"/>
          </a:solidFill>
          <a:latin typeface="+mn-lt"/>
          <a:ea typeface="+mn-ea"/>
          <a:cs typeface="+mn-cs"/>
        </a:defRPr>
      </a:lvl6pPr>
      <a:lvl7pPr marL="2351197" algn="l" defTabSz="783732" rtl="0" eaLnBrk="1" latinLnBrk="0" hangingPunct="1">
        <a:defRPr sz="1543" kern="1200">
          <a:solidFill>
            <a:schemeClr val="tx1"/>
          </a:solidFill>
          <a:latin typeface="+mn-lt"/>
          <a:ea typeface="+mn-ea"/>
          <a:cs typeface="+mn-cs"/>
        </a:defRPr>
      </a:lvl7pPr>
      <a:lvl8pPr marL="2743063" algn="l" defTabSz="783732" rtl="0" eaLnBrk="1" latinLnBrk="0" hangingPunct="1">
        <a:defRPr sz="1543" kern="1200">
          <a:solidFill>
            <a:schemeClr val="tx1"/>
          </a:solidFill>
          <a:latin typeface="+mn-lt"/>
          <a:ea typeface="+mn-ea"/>
          <a:cs typeface="+mn-cs"/>
        </a:defRPr>
      </a:lvl8pPr>
      <a:lvl9pPr marL="3134929" algn="l" defTabSz="783732" rtl="0" eaLnBrk="1" latinLnBrk="0" hangingPunct="1">
        <a:defRPr sz="15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doi.org/10.1177/1066480720977514" TargetMode="External"/><Relationship Id="rId7" Type="http://schemas.openxmlformats.org/officeDocument/2006/relationships/image" Target="../media/image3.png"/><Relationship Id="rId2" Type="http://schemas.openxmlformats.org/officeDocument/2006/relationships/hyperlink" Target="https://doi.org/10.1080/15348423.2021.2017738" TargetMode="Externa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tif"/><Relationship Id="rId4" Type="http://schemas.openxmlformats.org/officeDocument/2006/relationships/hyperlink" Target="https://doi.org/10.1016/j.childyouth.2020.10476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Rectangle 57"/>
          <p:cNvSpPr>
            <a:spLocks noChangeArrowheads="1"/>
          </p:cNvSpPr>
          <p:nvPr/>
        </p:nvSpPr>
        <p:spPr bwMode="auto">
          <a:xfrm>
            <a:off x="457200" y="681038"/>
            <a:ext cx="42748200" cy="3890962"/>
          </a:xfrm>
          <a:prstGeom prst="rect">
            <a:avLst/>
          </a:prstGeom>
          <a:gradFill rotWithShape="0">
            <a:gsLst>
              <a:gs pos="0">
                <a:srgbClr val="502D7F"/>
              </a:gs>
              <a:gs pos="100000">
                <a:schemeClr val="tx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a:p>
        </p:txBody>
      </p:sp>
      <p:sp>
        <p:nvSpPr>
          <p:cNvPr id="2068" name="Text Box 58"/>
          <p:cNvSpPr txBox="1">
            <a:spLocks noChangeArrowheads="1"/>
          </p:cNvSpPr>
          <p:nvPr/>
        </p:nvSpPr>
        <p:spPr bwMode="auto">
          <a:xfrm>
            <a:off x="11112686" y="894179"/>
            <a:ext cx="21945600" cy="3794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3750" tIns="61875" rIns="123750" bIns="61875"/>
          <a:lstStyle>
            <a:lvl1pPr defTabSz="1443038" eaLnBrk="0" hangingPunct="0">
              <a:defRPr sz="9900">
                <a:solidFill>
                  <a:schemeClr val="tx1"/>
                </a:solidFill>
                <a:latin typeface="Arial" panose="020B0604020202020204" pitchFamily="34" charset="0"/>
              </a:defRPr>
            </a:lvl1pPr>
            <a:lvl2pPr marL="742950" indent="-285750" defTabSz="1443038" eaLnBrk="0" hangingPunct="0">
              <a:defRPr sz="9900">
                <a:solidFill>
                  <a:schemeClr val="tx1"/>
                </a:solidFill>
                <a:latin typeface="Arial" panose="020B0604020202020204" pitchFamily="34" charset="0"/>
              </a:defRPr>
            </a:lvl2pPr>
            <a:lvl3pPr marL="1143000" indent="-228600" defTabSz="1443038" eaLnBrk="0" hangingPunct="0">
              <a:defRPr sz="9900">
                <a:solidFill>
                  <a:schemeClr val="tx1"/>
                </a:solidFill>
                <a:latin typeface="Arial" panose="020B0604020202020204" pitchFamily="34" charset="0"/>
              </a:defRPr>
            </a:lvl3pPr>
            <a:lvl4pPr marL="1600200" indent="-228600" defTabSz="1443038" eaLnBrk="0" hangingPunct="0">
              <a:defRPr sz="9900">
                <a:solidFill>
                  <a:schemeClr val="tx1"/>
                </a:solidFill>
                <a:latin typeface="Arial" panose="020B0604020202020204" pitchFamily="34" charset="0"/>
              </a:defRPr>
            </a:lvl4pPr>
            <a:lvl5pPr marL="2057400" indent="-228600" defTabSz="1443038" eaLnBrk="0" hangingPunct="0">
              <a:defRPr sz="9900">
                <a:solidFill>
                  <a:schemeClr val="tx1"/>
                </a:solidFill>
                <a:latin typeface="Arial" panose="020B0604020202020204" pitchFamily="34" charset="0"/>
              </a:defRPr>
            </a:lvl5pPr>
            <a:lvl6pPr marL="2514600" indent="-228600" algn="ctr" defTabSz="1443038"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defTabSz="1443038"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defTabSz="1443038"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defTabSz="1443038" eaLnBrk="0" fontAlgn="base" hangingPunct="0">
              <a:spcBef>
                <a:spcPct val="0"/>
              </a:spcBef>
              <a:spcAft>
                <a:spcPct val="0"/>
              </a:spcAft>
              <a:defRPr sz="9900">
                <a:solidFill>
                  <a:schemeClr val="tx1"/>
                </a:solidFill>
                <a:latin typeface="Arial" panose="020B0604020202020204" pitchFamily="34" charset="0"/>
              </a:defRPr>
            </a:lvl9pPr>
          </a:lstStyle>
          <a:p>
            <a:pPr algn="ctr">
              <a:spcBef>
                <a:spcPct val="30000"/>
              </a:spcBef>
              <a:defRPr/>
            </a:pPr>
            <a:r>
              <a:rPr lang="en-US" altLang="en-US" sz="7542" b="1" dirty="0">
                <a:solidFill>
                  <a:srgbClr val="FFC82E"/>
                </a:solidFill>
              </a:rPr>
              <a:t>Jacquelyn Mallette, PhD, CFLE</a:t>
            </a:r>
          </a:p>
          <a:p>
            <a:pPr algn="ctr">
              <a:spcBef>
                <a:spcPct val="30000"/>
              </a:spcBef>
              <a:defRPr/>
            </a:pPr>
            <a:r>
              <a:rPr lang="en-US" altLang="en-US" sz="6000" b="1" dirty="0">
                <a:solidFill>
                  <a:schemeClr val="bg1"/>
                </a:solidFill>
              </a:rPr>
              <a:t>College of Health and Human Performance</a:t>
            </a:r>
          </a:p>
          <a:p>
            <a:pPr algn="ctr">
              <a:spcBef>
                <a:spcPct val="30000"/>
              </a:spcBef>
              <a:defRPr/>
            </a:pPr>
            <a:r>
              <a:rPr lang="en-US" altLang="en-US" sz="5400" b="1" dirty="0">
                <a:solidFill>
                  <a:schemeClr val="bg1"/>
                </a:solidFill>
              </a:rPr>
              <a:t>2024/2025 Scholar Teacher</a:t>
            </a:r>
          </a:p>
        </p:txBody>
      </p:sp>
      <p:sp>
        <p:nvSpPr>
          <p:cNvPr id="2069" name="Rectangle 59"/>
          <p:cNvSpPr>
            <a:spLocks noChangeArrowheads="1"/>
          </p:cNvSpPr>
          <p:nvPr/>
        </p:nvSpPr>
        <p:spPr bwMode="auto">
          <a:xfrm>
            <a:off x="30861000" y="1600200"/>
            <a:ext cx="11757026" cy="243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3750" tIns="61875" rIns="123750" bIns="61875"/>
          <a:lstStyle>
            <a:lvl1pPr defTabSz="1443038" eaLnBrk="0" hangingPunct="0">
              <a:defRPr sz="9900">
                <a:solidFill>
                  <a:schemeClr val="tx1"/>
                </a:solidFill>
                <a:latin typeface="Arial" panose="020B0604020202020204" pitchFamily="34" charset="0"/>
              </a:defRPr>
            </a:lvl1pPr>
            <a:lvl2pPr marL="742950" indent="-285750" defTabSz="1443038" eaLnBrk="0" hangingPunct="0">
              <a:defRPr sz="9900">
                <a:solidFill>
                  <a:schemeClr val="tx1"/>
                </a:solidFill>
                <a:latin typeface="Arial" panose="020B0604020202020204" pitchFamily="34" charset="0"/>
              </a:defRPr>
            </a:lvl2pPr>
            <a:lvl3pPr marL="1143000" indent="-228600" defTabSz="1443038" eaLnBrk="0" hangingPunct="0">
              <a:defRPr sz="9900">
                <a:solidFill>
                  <a:schemeClr val="tx1"/>
                </a:solidFill>
                <a:latin typeface="Arial" panose="020B0604020202020204" pitchFamily="34" charset="0"/>
              </a:defRPr>
            </a:lvl3pPr>
            <a:lvl4pPr marL="1600200" indent="-228600" defTabSz="1443038" eaLnBrk="0" hangingPunct="0">
              <a:defRPr sz="9900">
                <a:solidFill>
                  <a:schemeClr val="tx1"/>
                </a:solidFill>
                <a:latin typeface="Arial" panose="020B0604020202020204" pitchFamily="34" charset="0"/>
              </a:defRPr>
            </a:lvl4pPr>
            <a:lvl5pPr marL="2057400" indent="-228600" defTabSz="1443038" eaLnBrk="0" hangingPunct="0">
              <a:defRPr sz="9900">
                <a:solidFill>
                  <a:schemeClr val="tx1"/>
                </a:solidFill>
                <a:latin typeface="Arial" panose="020B0604020202020204" pitchFamily="34" charset="0"/>
              </a:defRPr>
            </a:lvl5pPr>
            <a:lvl6pPr marL="2514600" indent="-228600" algn="ctr" defTabSz="1443038"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defTabSz="1443038"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defTabSz="1443038"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defTabSz="1443038" eaLnBrk="0" fontAlgn="base" hangingPunct="0">
              <a:spcBef>
                <a:spcPct val="0"/>
              </a:spcBef>
              <a:spcAft>
                <a:spcPct val="0"/>
              </a:spcAft>
              <a:defRPr sz="9900">
                <a:solidFill>
                  <a:schemeClr val="tx1"/>
                </a:solidFill>
                <a:latin typeface="Arial" panose="020B0604020202020204" pitchFamily="34" charset="0"/>
              </a:defRPr>
            </a:lvl9pPr>
          </a:lstStyle>
          <a:p>
            <a:pPr algn="r">
              <a:lnSpc>
                <a:spcPct val="70000"/>
              </a:lnSpc>
              <a:spcBef>
                <a:spcPct val="30000"/>
              </a:spcBef>
              <a:defRPr/>
            </a:pPr>
            <a:r>
              <a:rPr lang="en-US" altLang="en-US" sz="4800" dirty="0">
                <a:solidFill>
                  <a:schemeClr val="bg1"/>
                </a:solidFill>
                <a:latin typeface="Garamond" panose="02020404030301010803" pitchFamily="18" charset="0"/>
              </a:rPr>
              <a:t>Human Development &amp; Family Science</a:t>
            </a:r>
          </a:p>
          <a:p>
            <a:pPr algn="r">
              <a:lnSpc>
                <a:spcPct val="70000"/>
              </a:lnSpc>
              <a:spcBef>
                <a:spcPct val="30000"/>
              </a:spcBef>
              <a:defRPr/>
            </a:pPr>
            <a:r>
              <a:rPr lang="en-US" altLang="en-US" sz="4800" dirty="0">
                <a:solidFill>
                  <a:schemeClr val="bg1"/>
                </a:solidFill>
                <a:latin typeface="Garamond" panose="02020404030301010803" pitchFamily="18" charset="0"/>
              </a:rPr>
              <a:t>Greenville, North Carolina 27858</a:t>
            </a:r>
          </a:p>
          <a:p>
            <a:pPr algn="r">
              <a:lnSpc>
                <a:spcPct val="70000"/>
              </a:lnSpc>
              <a:spcBef>
                <a:spcPct val="30000"/>
              </a:spcBef>
              <a:defRPr/>
            </a:pPr>
            <a:r>
              <a:rPr lang="en-US" altLang="en-US" sz="4800" dirty="0">
                <a:solidFill>
                  <a:schemeClr val="bg1"/>
                </a:solidFill>
                <a:latin typeface="Garamond" panose="02020404030301010803" pitchFamily="18" charset="0"/>
              </a:rPr>
              <a:t>mallettej16@ecu.edu</a:t>
            </a:r>
          </a:p>
          <a:p>
            <a:pPr algn="r">
              <a:lnSpc>
                <a:spcPct val="70000"/>
              </a:lnSpc>
              <a:spcBef>
                <a:spcPct val="30000"/>
              </a:spcBef>
              <a:defRPr/>
            </a:pPr>
            <a:endParaRPr lang="en-US" altLang="en-US" sz="4800" b="1" dirty="0">
              <a:solidFill>
                <a:schemeClr val="bg1"/>
              </a:solidFill>
            </a:endParaRPr>
          </a:p>
          <a:p>
            <a:pPr algn="r">
              <a:spcBef>
                <a:spcPct val="50000"/>
              </a:spcBef>
              <a:defRPr/>
            </a:pPr>
            <a:endParaRPr lang="en-US" altLang="en-US" sz="4800" dirty="0">
              <a:latin typeface="Times New Roman" panose="02020603050405020304" pitchFamily="18" charset="0"/>
            </a:endParaRPr>
          </a:p>
        </p:txBody>
      </p:sp>
      <p:grpSp>
        <p:nvGrpSpPr>
          <p:cNvPr id="3" name="Group 2">
            <a:extLst>
              <a:ext uri="{FF2B5EF4-FFF2-40B4-BE49-F238E27FC236}">
                <a16:creationId xmlns:a16="http://schemas.microsoft.com/office/drawing/2014/main" id="{2CCFDCEF-8AEA-7186-879A-F9A9BDD477F3}"/>
              </a:ext>
            </a:extLst>
          </p:cNvPr>
          <p:cNvGrpSpPr/>
          <p:nvPr/>
        </p:nvGrpSpPr>
        <p:grpSpPr>
          <a:xfrm>
            <a:off x="21641568" y="4998040"/>
            <a:ext cx="21031200" cy="9822640"/>
            <a:chOff x="-16926412" y="5464230"/>
            <a:chExt cx="21031200" cy="9822640"/>
          </a:xfrm>
        </p:grpSpPr>
        <p:sp>
          <p:nvSpPr>
            <p:cNvPr id="2092" name="Text Box 44"/>
            <p:cNvSpPr txBox="1">
              <a:spLocks noChangeArrowheads="1"/>
            </p:cNvSpPr>
            <p:nvPr/>
          </p:nvSpPr>
          <p:spPr bwMode="auto">
            <a:xfrm>
              <a:off x="-16926412" y="5464230"/>
              <a:ext cx="20877385" cy="802067"/>
            </a:xfrm>
            <a:prstGeom prst="rect">
              <a:avLst/>
            </a:prstGeom>
            <a:gradFill rotWithShape="0">
              <a:gsLst>
                <a:gs pos="0">
                  <a:srgbClr val="502D7F"/>
                </a:gs>
                <a:gs pos="100000">
                  <a:schemeClr val="tx2"/>
                </a:gs>
              </a:gsLst>
              <a:lin ang="0" scaled="1"/>
            </a:gradFill>
            <a:ln w="9525">
              <a:noFill/>
              <a:miter lim="800000"/>
              <a:headEnd/>
              <a:tailEnd/>
            </a:ln>
            <a:effectLst/>
          </p:spPr>
          <p:txBody>
            <a:bodyPr wrap="square" lIns="123750" tIns="61875" rIns="123750" bIns="61875">
              <a:spAutoFit/>
            </a:bodyPr>
            <a:lstStyle/>
            <a:p>
              <a:pPr defTabSz="1236828">
                <a:spcBef>
                  <a:spcPct val="50000"/>
                </a:spcBef>
                <a:defRPr/>
              </a:pPr>
              <a:r>
                <a:rPr lang="en-US" sz="4400" b="1" dirty="0">
                  <a:solidFill>
                    <a:schemeClr val="bg1"/>
                  </a:solidFill>
                  <a:effectLst>
                    <a:outerShdw blurRad="38100" dist="38100" dir="2700000" algn="tl">
                      <a:srgbClr val="000000"/>
                    </a:outerShdw>
                  </a:effectLst>
                  <a:latin typeface="Arial" charset="0"/>
                </a:rPr>
                <a:t>Research-Based Teaching</a:t>
              </a:r>
              <a:endParaRPr lang="en-US" sz="4400" dirty="0">
                <a:effectLst>
                  <a:outerShdw blurRad="38100" dist="38100" dir="2700000" algn="tl">
                    <a:srgbClr val="FFFFFF"/>
                  </a:outerShdw>
                </a:effectLst>
                <a:latin typeface="Times New Roman" pitchFamily="18" charset="0"/>
              </a:endParaRPr>
            </a:p>
          </p:txBody>
        </p:sp>
        <p:sp>
          <p:nvSpPr>
            <p:cNvPr id="2" name="TextBox 1"/>
            <p:cNvSpPr txBox="1"/>
            <p:nvPr/>
          </p:nvSpPr>
          <p:spPr>
            <a:xfrm>
              <a:off x="-16926412" y="6575533"/>
              <a:ext cx="21031200" cy="8711337"/>
            </a:xfrm>
            <a:prstGeom prst="rect">
              <a:avLst/>
            </a:prstGeom>
            <a:noFill/>
            <a:ln>
              <a:solidFill>
                <a:srgbClr val="3F006A"/>
              </a:solidFill>
            </a:ln>
          </p:spPr>
          <p:txBody>
            <a:bodyPr wrap="square" rtlCol="0">
              <a:noAutofit/>
            </a:bodyPr>
            <a:lstStyle/>
            <a:p>
              <a:r>
                <a:rPr lang="en-US" sz="3600" b="1">
                  <a:effectLst/>
                  <a:latin typeface="+mj-lt"/>
                  <a:ea typeface="Calibri" panose="020F0502020204030204" pitchFamily="34" charset="0"/>
                </a:rPr>
                <a:t>I create </a:t>
              </a:r>
              <a:r>
                <a:rPr lang="en-US" sz="3600" b="1" dirty="0">
                  <a:effectLst/>
                  <a:latin typeface="+mj-lt"/>
                  <a:ea typeface="Calibri" panose="020F0502020204030204" pitchFamily="34" charset="0"/>
                </a:rPr>
                <a:t>a cohesive classroom experience that unites teaching and research, enabling me to develop teaching practices grounded in evidence-based methods while supporting the growth of my students.</a:t>
              </a:r>
              <a:r>
                <a:rPr lang="en-US" sz="3600" b="1" dirty="0">
                  <a:effectLst/>
                  <a:latin typeface="+mj-lt"/>
                </a:rPr>
                <a:t> </a:t>
              </a:r>
              <a:r>
                <a:rPr lang="en-US" sz="3600" b="1" dirty="0">
                  <a:effectLst/>
                  <a:latin typeface="+mj-lt"/>
                  <a:ea typeface="Calibri" panose="020F0502020204030204" pitchFamily="34" charset="0"/>
                </a:rPr>
                <a:t>By sharing my research and experiences with the research process, I invite students to engage in critical thinking and encourage them to see learning as a dynamic, ongoing process.</a:t>
              </a:r>
              <a:r>
                <a:rPr lang="en-US" sz="3600" b="1" dirty="0">
                  <a:effectLst/>
                  <a:latin typeface="+mj-lt"/>
                </a:rPr>
                <a:t> </a:t>
              </a:r>
            </a:p>
            <a:p>
              <a:endParaRPr lang="en-US" sz="1600" b="1" i="1" dirty="0">
                <a:effectLst/>
                <a:latin typeface="+mj-lt"/>
                <a:ea typeface="Calibri" panose="020F0502020204030204" pitchFamily="34" charset="0"/>
              </a:endParaRPr>
            </a:p>
            <a:p>
              <a:pPr marL="1028700" lvl="1" indent="-571500">
                <a:buFont typeface="Arial" panose="020B0604020202020204" pitchFamily="34" charset="0"/>
                <a:buChar char="•"/>
              </a:pPr>
              <a:r>
                <a:rPr lang="en-US" sz="3600" i="1" dirty="0">
                  <a:effectLst/>
                  <a:latin typeface="+mj-lt"/>
                  <a:ea typeface="Calibri" panose="020F0502020204030204" pitchFamily="34" charset="0"/>
                </a:rPr>
                <a:t>Grant Writing, Fundraising, and Leadership Development</a:t>
              </a:r>
              <a:r>
                <a:rPr lang="en-US" sz="3600" i="1" dirty="0">
                  <a:latin typeface="+mj-lt"/>
                  <a:ea typeface="Calibri" panose="020F0502020204030204" pitchFamily="34" charset="0"/>
                </a:rPr>
                <a:t> - </a:t>
              </a:r>
              <a:r>
                <a:rPr lang="en-US" sz="3600" dirty="0">
                  <a:effectLst/>
                  <a:latin typeface="+mj-lt"/>
                  <a:ea typeface="Calibri" panose="020F0502020204030204" pitchFamily="34" charset="0"/>
                </a:rPr>
                <a:t>students collaborate with community partners, identifying organizational needs, and developing grant proposals and fundraising projects that are directly tailored to the needs of the organization.</a:t>
              </a:r>
            </a:p>
            <a:p>
              <a:pPr marL="1028700" lvl="1" indent="-571500">
                <a:buFont typeface="Arial" panose="020B0604020202020204" pitchFamily="34" charset="0"/>
                <a:buChar char="•"/>
              </a:pPr>
              <a:r>
                <a:rPr lang="en-US" sz="3600" i="1" dirty="0">
                  <a:effectLst/>
                  <a:latin typeface="+mj-lt"/>
                  <a:ea typeface="Calibri" panose="020F0502020204030204" pitchFamily="34" charset="0"/>
                </a:rPr>
                <a:t>Family Life Education</a:t>
              </a:r>
              <a:r>
                <a:rPr lang="en-US" sz="3600" dirty="0">
                  <a:effectLst/>
                  <a:latin typeface="+mj-lt"/>
                  <a:ea typeface="Calibri" panose="020F0502020204030204" pitchFamily="34" charset="0"/>
                </a:rPr>
                <a:t> - students research and develop educational programming that could be implemented and evaluated to benefit specific families within the local community, incorporating information from textbook chapters that I have coauthored. </a:t>
              </a:r>
            </a:p>
            <a:p>
              <a:pPr marL="1028700" lvl="1" indent="-571500">
                <a:buFont typeface="Arial" panose="020B0604020202020204" pitchFamily="34" charset="0"/>
                <a:buChar char="•"/>
              </a:pPr>
              <a:r>
                <a:rPr lang="en-US" sz="3600" i="1" dirty="0">
                  <a:effectLst/>
                  <a:latin typeface="+mj-lt"/>
                  <a:ea typeface="Calibri" panose="020F0502020204030204" pitchFamily="34" charset="0"/>
                </a:rPr>
                <a:t>Research Methods in Child and Family Studies</a:t>
              </a:r>
              <a:r>
                <a:rPr lang="en-US" sz="3600" i="1" dirty="0">
                  <a:latin typeface="+mj-lt"/>
                  <a:ea typeface="Calibri" panose="020F0502020204030204" pitchFamily="34" charset="0"/>
                </a:rPr>
                <a:t> - </a:t>
              </a:r>
              <a:r>
                <a:rPr lang="en-US" sz="3600" dirty="0">
                  <a:effectLst/>
                  <a:latin typeface="+mj-lt"/>
                  <a:ea typeface="Calibri" panose="020F0502020204030204" pitchFamily="34" charset="0"/>
                </a:rPr>
                <a:t>students develop a research proposal based on a topic of their own interest. This process-oriented approach prepares them for the demands of thesis/project work and future research endeavors, further linking my teaching and research to student success. </a:t>
              </a:r>
              <a:endParaRPr lang="en-US" sz="3600" i="1" dirty="0">
                <a:latin typeface="+mj-lt"/>
              </a:endParaRPr>
            </a:p>
          </p:txBody>
        </p:sp>
      </p:grpSp>
      <p:grpSp>
        <p:nvGrpSpPr>
          <p:cNvPr id="8" name="Group 7">
            <a:extLst>
              <a:ext uri="{FF2B5EF4-FFF2-40B4-BE49-F238E27FC236}">
                <a16:creationId xmlns:a16="http://schemas.microsoft.com/office/drawing/2014/main" id="{B43C076B-CE92-24F1-908A-A034234150F8}"/>
              </a:ext>
            </a:extLst>
          </p:cNvPr>
          <p:cNvGrpSpPr/>
          <p:nvPr/>
        </p:nvGrpSpPr>
        <p:grpSpPr>
          <a:xfrm>
            <a:off x="21641568" y="15200976"/>
            <a:ext cx="21037406" cy="9863308"/>
            <a:chOff x="20129641" y="5592840"/>
            <a:chExt cx="21037406" cy="9863308"/>
          </a:xfrm>
        </p:grpSpPr>
        <p:sp>
          <p:nvSpPr>
            <p:cNvPr id="2091" name="Text Box 43"/>
            <p:cNvSpPr txBox="1">
              <a:spLocks noChangeArrowheads="1"/>
            </p:cNvSpPr>
            <p:nvPr/>
          </p:nvSpPr>
          <p:spPr bwMode="auto">
            <a:xfrm>
              <a:off x="20129641" y="5592840"/>
              <a:ext cx="20984065" cy="802067"/>
            </a:xfrm>
            <a:prstGeom prst="rect">
              <a:avLst/>
            </a:prstGeom>
            <a:gradFill rotWithShape="0">
              <a:gsLst>
                <a:gs pos="0">
                  <a:srgbClr val="502D7F"/>
                </a:gs>
                <a:gs pos="100000">
                  <a:schemeClr val="tx2"/>
                </a:gs>
              </a:gsLst>
              <a:lin ang="0" scaled="1"/>
            </a:gradFill>
            <a:ln w="9525">
              <a:noFill/>
              <a:miter lim="800000"/>
              <a:headEnd/>
              <a:tailEnd/>
            </a:ln>
            <a:effectLst/>
          </p:spPr>
          <p:txBody>
            <a:bodyPr wrap="square" lIns="123750" tIns="61875" rIns="123750" bIns="61875">
              <a:spAutoFit/>
            </a:bodyPr>
            <a:lstStyle/>
            <a:p>
              <a:pPr defTabSz="1236828">
                <a:spcBef>
                  <a:spcPct val="50000"/>
                </a:spcBef>
                <a:defRPr/>
              </a:pPr>
              <a:r>
                <a:rPr lang="en-US" sz="4400" b="1" dirty="0">
                  <a:solidFill>
                    <a:schemeClr val="bg1"/>
                  </a:solidFill>
                  <a:effectLst>
                    <a:outerShdw blurRad="38100" dist="38100" dir="2700000" algn="tl">
                      <a:srgbClr val="000000"/>
                    </a:outerShdw>
                  </a:effectLst>
                  <a:latin typeface="Arial" charset="0"/>
                </a:rPr>
                <a:t>Strengths-Based Research</a:t>
              </a:r>
              <a:endParaRPr lang="en-US" sz="4400" dirty="0">
                <a:effectLst>
                  <a:outerShdw blurRad="38100" dist="38100" dir="2700000" algn="tl">
                    <a:srgbClr val="FFFFFF"/>
                  </a:outerShdw>
                </a:effectLst>
                <a:latin typeface="Times New Roman" pitchFamily="18" charset="0"/>
              </a:endParaRPr>
            </a:p>
          </p:txBody>
        </p:sp>
        <p:sp>
          <p:nvSpPr>
            <p:cNvPr id="28" name="TextBox 27"/>
            <p:cNvSpPr txBox="1"/>
            <p:nvPr/>
          </p:nvSpPr>
          <p:spPr>
            <a:xfrm>
              <a:off x="20129641" y="6617349"/>
              <a:ext cx="21037406" cy="8838799"/>
            </a:xfrm>
            <a:prstGeom prst="rect">
              <a:avLst/>
            </a:prstGeom>
            <a:noFill/>
            <a:ln>
              <a:solidFill>
                <a:srgbClr val="3F006A"/>
              </a:solidFill>
            </a:ln>
          </p:spPr>
          <p:txBody>
            <a:bodyPr wrap="square" rtlCol="0">
              <a:noAutofit/>
            </a:bodyPr>
            <a:lstStyle/>
            <a:p>
              <a:r>
                <a:rPr lang="en-US" sz="3600" b="1" dirty="0">
                  <a:effectLst/>
                  <a:latin typeface="+mj-lt"/>
                  <a:ea typeface="Calibri" panose="020F0502020204030204" pitchFamily="34" charset="0"/>
                </a:rPr>
                <a:t>Using a strengths-based approach, I have examined risk and protective factors, romantic and coparenting relationship functioning, father involvement, and psychosocial outcomes for vulnerable families. I have (co)authored twenty-one peer-reviewed journal articles and six peer-reviewed book chapters. I value student involvement in research and have included student co-authors in ten journal publications and eleven research presentations</a:t>
              </a:r>
              <a:r>
                <a:rPr lang="en-US" sz="3600" dirty="0">
                  <a:effectLst/>
                  <a:latin typeface="+mj-lt"/>
                  <a:ea typeface="Calibri" panose="020F0502020204030204" pitchFamily="34" charset="0"/>
                </a:rPr>
                <a:t>. </a:t>
              </a:r>
              <a:r>
                <a:rPr lang="en-US" sz="3600" b="1" dirty="0">
                  <a:effectLst/>
                  <a:latin typeface="+mj-lt"/>
                  <a:ea typeface="Calibri" panose="020F0502020204030204" pitchFamily="34" charset="0"/>
                </a:rPr>
                <a:t>Examples include:</a:t>
              </a:r>
              <a:endParaRPr lang="en-US" sz="3600" b="1" dirty="0">
                <a:effectLst/>
                <a:latin typeface="+mj-lt"/>
              </a:endParaRPr>
            </a:p>
            <a:p>
              <a:pPr marL="800100" lvl="1" indent="-342900">
                <a:buFont typeface="+mj-lt"/>
                <a:buAutoNum type="arabicPeriod"/>
              </a:pPr>
              <a:r>
                <a:rPr lang="en-US" sz="3200" b="1" kern="100" dirty="0">
                  <a:effectLst/>
                  <a:latin typeface="Times New Roman" panose="02020603050405020304" pitchFamily="18" charset="0"/>
                  <a:ea typeface="Aptos" panose="020B0004020202020204" pitchFamily="34" charset="0"/>
                  <a:cs typeface="Times New Roman" panose="02020603050405020304" pitchFamily="18" charset="0"/>
                </a:rPr>
                <a:t>Asbury, J.,</a:t>
              </a:r>
              <a:r>
                <a:rPr lang="en-US" sz="3200" kern="100" dirty="0">
                  <a:effectLst/>
                  <a:latin typeface="Times New Roman" panose="02020603050405020304" pitchFamily="18" charset="0"/>
                  <a:ea typeface="Aptos" panose="020B0004020202020204" pitchFamily="34" charset="0"/>
                  <a:cs typeface="Times New Roman" panose="02020603050405020304" pitchFamily="18" charset="0"/>
                </a:rPr>
                <a:t> Mallette, J.K., Sira, N. (2024). Exploring parenting behaviors, stress, and closeness among foster parents. </a:t>
              </a:r>
              <a:r>
                <a:rPr lang="en-US" sz="3200" i="1" kern="100" dirty="0">
                  <a:effectLst/>
                  <a:latin typeface="Times New Roman" panose="02020603050405020304" pitchFamily="18" charset="0"/>
                  <a:ea typeface="Aptos" panose="020B0004020202020204" pitchFamily="34" charset="0"/>
                  <a:cs typeface="Times New Roman" panose="02020603050405020304" pitchFamily="18" charset="0"/>
                </a:rPr>
                <a:t>Children &amp; Youth Services Review</a:t>
              </a:r>
              <a:r>
                <a:rPr lang="en-US" sz="3200" kern="100" dirty="0">
                  <a:effectLst/>
                  <a:latin typeface="Times New Roman" panose="02020603050405020304" pitchFamily="18" charset="0"/>
                  <a:ea typeface="Aptos" panose="020B0004020202020204" pitchFamily="34" charset="0"/>
                  <a:cs typeface="Times New Roman" panose="02020603050405020304" pitchFamily="18" charset="0"/>
                </a:rPr>
                <a:t>, Advance Online Publication.</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spcBef>
                  <a:spcPts val="300"/>
                </a:spcBef>
                <a:spcAft>
                  <a:spcPts val="600"/>
                </a:spcAft>
                <a:buFont typeface="+mj-lt"/>
                <a:buAutoNum type="arabicPeriod"/>
              </a:pPr>
              <a:r>
                <a:rPr lang="en-US" sz="3200" dirty="0">
                  <a:effectLst/>
                  <a:latin typeface="Times New Roman" panose="02020603050405020304" pitchFamily="18" charset="0"/>
                  <a:ea typeface="Times New Roman" panose="02020603050405020304" pitchFamily="18" charset="0"/>
                </a:rPr>
                <a:t>Mallette, J.K. &amp; </a:t>
              </a:r>
              <a:r>
                <a:rPr lang="en-US" sz="3200" b="1" dirty="0">
                  <a:effectLst/>
                  <a:latin typeface="Times New Roman" panose="02020603050405020304" pitchFamily="18" charset="0"/>
                  <a:ea typeface="Times New Roman" panose="02020603050405020304" pitchFamily="18" charset="0"/>
                </a:rPr>
                <a:t>Elmore-Li, C.</a:t>
              </a:r>
              <a:r>
                <a:rPr lang="en-US" sz="3200" dirty="0">
                  <a:effectLst/>
                  <a:latin typeface="Times New Roman" panose="02020603050405020304" pitchFamily="18" charset="0"/>
                  <a:ea typeface="Times New Roman" panose="02020603050405020304" pitchFamily="18" charset="0"/>
                </a:rPr>
                <a:t> (2024). Foster caregiver experiences: Implications for retention and satisfaction</a:t>
              </a:r>
              <a:r>
                <a:rPr lang="en-US" sz="3200" i="1" dirty="0">
                  <a:effectLst/>
                  <a:latin typeface="Times New Roman" panose="02020603050405020304" pitchFamily="18" charset="0"/>
                  <a:ea typeface="Times New Roman" panose="02020603050405020304" pitchFamily="18" charset="0"/>
                </a:rPr>
                <a:t>. Journal of Family Issues, 45</a:t>
              </a:r>
              <a:r>
                <a:rPr lang="en-US" sz="3200" dirty="0">
                  <a:effectLst/>
                  <a:latin typeface="Times New Roman" panose="02020603050405020304" pitchFamily="18" charset="0"/>
                  <a:ea typeface="Times New Roman" panose="02020603050405020304" pitchFamily="18" charset="0"/>
                </a:rPr>
                <a:t>(8), 2077-2099.</a:t>
              </a:r>
            </a:p>
            <a:p>
              <a:pPr marL="800100" lvl="1" indent="-342900">
                <a:spcBef>
                  <a:spcPts val="300"/>
                </a:spcBef>
                <a:spcAft>
                  <a:spcPts val="600"/>
                </a:spcAft>
                <a:buFont typeface="+mj-lt"/>
                <a:buAutoNum type="arabicPeriod"/>
              </a:pPr>
              <a:r>
                <a:rPr lang="en-US" sz="3200" b="1" dirty="0">
                  <a:effectLst/>
                  <a:latin typeface="Times New Roman" panose="02020603050405020304" pitchFamily="18" charset="0"/>
                  <a:ea typeface="Times New Roman" panose="02020603050405020304" pitchFamily="18" charset="0"/>
                </a:rPr>
                <a:t>Almond, L.,</a:t>
              </a:r>
              <a:r>
                <a:rPr lang="en-US" sz="3200" dirty="0">
                  <a:effectLst/>
                  <a:latin typeface="Times New Roman" panose="02020603050405020304" pitchFamily="18" charset="0"/>
                  <a:ea typeface="Times New Roman" panose="02020603050405020304" pitchFamily="18" charset="0"/>
                </a:rPr>
                <a:t> Mallette, J.K. (2022). Intentions, results, and disuse of online dating for religious and non-religious emerging adults</a:t>
              </a:r>
              <a:r>
                <a:rPr lang="en-US" sz="3200" i="1" dirty="0">
                  <a:effectLst/>
                  <a:latin typeface="Times New Roman" panose="02020603050405020304" pitchFamily="18" charset="0"/>
                  <a:ea typeface="Times New Roman" panose="02020603050405020304" pitchFamily="18" charset="0"/>
                </a:rPr>
                <a:t>. Journal of Media and Religion, 21</a:t>
              </a:r>
              <a:r>
                <a:rPr lang="en-US" sz="3200" dirty="0">
                  <a:effectLst/>
                  <a:latin typeface="Times New Roman" panose="02020603050405020304" pitchFamily="18" charset="0"/>
                  <a:ea typeface="Times New Roman" panose="02020603050405020304" pitchFamily="18" charset="0"/>
                </a:rPr>
                <a:t>(1), 38-54. </a:t>
              </a:r>
              <a:r>
                <a:rPr lang="en-US" sz="3200" u="sng" dirty="0">
                  <a:solidFill>
                    <a:srgbClr val="0000FF"/>
                  </a:solidFill>
                  <a:effectLst/>
                  <a:latin typeface="Times New Roman" panose="02020603050405020304" pitchFamily="18" charset="0"/>
                  <a:ea typeface="Times New Roman" panose="02020603050405020304" pitchFamily="18" charset="0"/>
                  <a:hlinkClick r:id="rId2"/>
                </a:rPr>
                <a:t>https://doi.org/10.1080/15348423.2021.2017738</a:t>
              </a:r>
              <a:endParaRPr lang="en-US" sz="3200" dirty="0">
                <a:effectLst/>
                <a:latin typeface="Times New Roman" panose="02020603050405020304" pitchFamily="18" charset="0"/>
                <a:ea typeface="Times New Roman" panose="02020603050405020304" pitchFamily="18" charset="0"/>
              </a:endParaRPr>
            </a:p>
            <a:p>
              <a:pPr marL="800100" lvl="1" indent="-342900">
                <a:spcBef>
                  <a:spcPts val="300"/>
                </a:spcBef>
                <a:spcAft>
                  <a:spcPts val="600"/>
                </a:spcAft>
                <a:buFont typeface="+mj-lt"/>
                <a:buAutoNum type="arabicPeriod"/>
              </a:pPr>
              <a:r>
                <a:rPr lang="en-US" sz="3200" b="1" dirty="0">
                  <a:effectLst/>
                  <a:latin typeface="Times New Roman" panose="02020603050405020304" pitchFamily="18" charset="0"/>
                  <a:ea typeface="Times New Roman" panose="02020603050405020304" pitchFamily="18" charset="0"/>
                </a:rPr>
                <a:t>Almond, L.,</a:t>
              </a:r>
              <a:r>
                <a:rPr lang="en-US" sz="3200" dirty="0">
                  <a:effectLst/>
                  <a:latin typeface="Times New Roman" panose="02020603050405020304" pitchFamily="18" charset="0"/>
                  <a:ea typeface="Times New Roman" panose="02020603050405020304" pitchFamily="18" charset="0"/>
                </a:rPr>
                <a:t> Baugh, E.J., Mallette, J.K., Harcourt, K.T. (2021). Together We Can: Increase Couple Functioning for Low-SES Families. </a:t>
              </a:r>
              <a:r>
                <a:rPr lang="en-US" sz="3200" i="1" dirty="0">
                  <a:effectLst/>
                  <a:latin typeface="Times New Roman" panose="02020603050405020304" pitchFamily="18" charset="0"/>
                  <a:ea typeface="Times New Roman" panose="02020603050405020304" pitchFamily="18" charset="0"/>
                </a:rPr>
                <a:t>The Family Journal, 29</a:t>
              </a:r>
              <a:r>
                <a:rPr lang="en-US" sz="3200" dirty="0">
                  <a:effectLst/>
                  <a:latin typeface="Times New Roman" panose="02020603050405020304" pitchFamily="18" charset="0"/>
                  <a:ea typeface="Times New Roman" panose="02020603050405020304" pitchFamily="18" charset="0"/>
                </a:rPr>
                <a:t>(2), 190-199. </a:t>
              </a:r>
              <a:r>
                <a:rPr lang="en-US" sz="3200" u="sng" dirty="0">
                  <a:solidFill>
                    <a:srgbClr val="0000FF"/>
                  </a:solidFill>
                  <a:effectLst/>
                  <a:latin typeface="Times New Roman" panose="02020603050405020304" pitchFamily="18" charset="0"/>
                  <a:ea typeface="Times New Roman" panose="02020603050405020304" pitchFamily="18" charset="0"/>
                  <a:hlinkClick r:id="rId3"/>
                </a:rPr>
                <a:t>https://doi.org/10.1177/1066480720977514</a:t>
              </a:r>
              <a:endParaRPr lang="en-US" sz="3200" dirty="0">
                <a:effectLst/>
                <a:latin typeface="Times New Roman" panose="02020603050405020304" pitchFamily="18" charset="0"/>
                <a:ea typeface="Times New Roman" panose="02020603050405020304" pitchFamily="18" charset="0"/>
              </a:endParaRPr>
            </a:p>
            <a:p>
              <a:pPr marL="800100" lvl="1" indent="-342900">
                <a:spcBef>
                  <a:spcPts val="300"/>
                </a:spcBef>
                <a:spcAft>
                  <a:spcPts val="600"/>
                </a:spcAft>
                <a:buFont typeface="+mj-lt"/>
                <a:buAutoNum type="arabicPeriod"/>
              </a:pPr>
              <a:r>
                <a:rPr lang="en-US" sz="3200" dirty="0">
                  <a:effectLst/>
                  <a:latin typeface="Times New Roman" panose="02020603050405020304" pitchFamily="18" charset="0"/>
                  <a:ea typeface="Times New Roman" panose="02020603050405020304" pitchFamily="18" charset="0"/>
                </a:rPr>
                <a:t>Mallette, J.K</a:t>
              </a:r>
              <a:r>
                <a:rPr lang="en-US" sz="3200" b="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a:t>
              </a:r>
              <a:r>
                <a:rPr lang="en-US" sz="3200" b="1" dirty="0">
                  <a:effectLst/>
                  <a:latin typeface="Times New Roman" panose="02020603050405020304" pitchFamily="18" charset="0"/>
                  <a:ea typeface="Times New Roman" panose="02020603050405020304" pitchFamily="18" charset="0"/>
                </a:rPr>
                <a:t>Almond, L.,</a:t>
              </a:r>
              <a:r>
                <a:rPr lang="en-US" sz="3200" dirty="0">
                  <a:effectLst/>
                  <a:latin typeface="Times New Roman" panose="02020603050405020304" pitchFamily="18" charset="0"/>
                  <a:ea typeface="Times New Roman" panose="02020603050405020304" pitchFamily="18" charset="0"/>
                </a:rPr>
                <a:t> &amp; </a:t>
              </a:r>
              <a:r>
                <a:rPr lang="en-US" sz="3200" b="1" dirty="0">
                  <a:effectLst/>
                  <a:latin typeface="Times New Roman" panose="02020603050405020304" pitchFamily="18" charset="0"/>
                  <a:ea typeface="Times New Roman" panose="02020603050405020304" pitchFamily="18" charset="0"/>
                </a:rPr>
                <a:t>Leonard, H</a:t>
              </a:r>
              <a:r>
                <a:rPr lang="en-US" sz="3200" dirty="0">
                  <a:effectLst/>
                  <a:latin typeface="Times New Roman" panose="02020603050405020304" pitchFamily="18" charset="0"/>
                  <a:ea typeface="Times New Roman" panose="02020603050405020304" pitchFamily="18" charset="0"/>
                </a:rPr>
                <a:t>. (2020). Fostering healthy families: An exploration of the informal and formal support needs of foster caregivers</a:t>
              </a:r>
              <a:r>
                <a:rPr lang="en-US" sz="3200" i="1" dirty="0">
                  <a:effectLst/>
                  <a:latin typeface="Times New Roman" panose="02020603050405020304" pitchFamily="18" charset="0"/>
                  <a:ea typeface="Times New Roman" panose="02020603050405020304" pitchFamily="18" charset="0"/>
                </a:rPr>
                <a:t>.  Children and Youth Services Review</a:t>
              </a:r>
              <a:r>
                <a:rPr lang="en-US" sz="3200" dirty="0">
                  <a:effectLst/>
                  <a:latin typeface="Times New Roman" panose="02020603050405020304" pitchFamily="18" charset="0"/>
                  <a:ea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rPr>
                <a:t>110</a:t>
              </a:r>
              <a:r>
                <a:rPr lang="en-US" sz="3200" dirty="0">
                  <a:effectLst/>
                  <a:latin typeface="Times New Roman" panose="02020603050405020304" pitchFamily="18" charset="0"/>
                  <a:ea typeface="Times New Roman" panose="02020603050405020304" pitchFamily="18" charset="0"/>
                </a:rPr>
                <a:t>, 104760. </a:t>
              </a:r>
              <a:r>
                <a:rPr lang="en-US" sz="3200" u="sng" dirty="0">
                  <a:solidFill>
                    <a:srgbClr val="0000FF"/>
                  </a:solidFill>
                  <a:effectLst/>
                  <a:latin typeface="Times New Roman" panose="02020603050405020304" pitchFamily="18" charset="0"/>
                  <a:ea typeface="Times New Roman" panose="02020603050405020304" pitchFamily="18" charset="0"/>
                  <a:hlinkClick r:id="rId4"/>
                </a:rPr>
                <a:t>https://doi.org/10.1016/j.childyouth.2020.104760</a:t>
              </a:r>
              <a:endParaRPr lang="en-US" sz="3200" b="1" dirty="0">
                <a:effectLst/>
                <a:latin typeface="+mj-lt"/>
              </a:endParaRPr>
            </a:p>
            <a:p>
              <a:endParaRPr lang="en-US" sz="1600" b="1" i="1" dirty="0">
                <a:latin typeface="+mj-lt"/>
              </a:endParaRPr>
            </a:p>
          </p:txBody>
        </p:sp>
      </p:grpSp>
      <p:grpSp>
        <p:nvGrpSpPr>
          <p:cNvPr id="10" name="Group 9">
            <a:extLst>
              <a:ext uri="{FF2B5EF4-FFF2-40B4-BE49-F238E27FC236}">
                <a16:creationId xmlns:a16="http://schemas.microsoft.com/office/drawing/2014/main" id="{A21CB7AD-C006-249A-96C8-A60494747E6A}"/>
              </a:ext>
            </a:extLst>
          </p:cNvPr>
          <p:cNvGrpSpPr/>
          <p:nvPr/>
        </p:nvGrpSpPr>
        <p:grpSpPr>
          <a:xfrm>
            <a:off x="21641568" y="25440122"/>
            <a:ext cx="21098364" cy="6827720"/>
            <a:chOff x="847236" y="25359471"/>
            <a:chExt cx="21098364" cy="6827720"/>
          </a:xfrm>
        </p:grpSpPr>
        <p:sp>
          <p:nvSpPr>
            <p:cNvPr id="2112" name="Text Box 64"/>
            <p:cNvSpPr txBox="1">
              <a:spLocks noChangeArrowheads="1"/>
            </p:cNvSpPr>
            <p:nvPr/>
          </p:nvSpPr>
          <p:spPr bwMode="auto">
            <a:xfrm>
              <a:off x="847236" y="25359471"/>
              <a:ext cx="20984064" cy="802067"/>
            </a:xfrm>
            <a:prstGeom prst="rect">
              <a:avLst/>
            </a:prstGeom>
            <a:gradFill rotWithShape="0">
              <a:gsLst>
                <a:gs pos="0">
                  <a:srgbClr val="502D7F"/>
                </a:gs>
                <a:gs pos="100000">
                  <a:schemeClr val="tx2"/>
                </a:gs>
              </a:gsLst>
              <a:lin ang="0" scaled="1"/>
            </a:gradFill>
            <a:ln w="9525">
              <a:noFill/>
              <a:miter lim="800000"/>
              <a:headEnd/>
              <a:tailEnd/>
            </a:ln>
            <a:effectLst/>
          </p:spPr>
          <p:txBody>
            <a:bodyPr wrap="square" lIns="123750" tIns="61875" rIns="123750" bIns="61875">
              <a:spAutoFit/>
            </a:bodyPr>
            <a:lstStyle/>
            <a:p>
              <a:pPr defTabSz="1236828">
                <a:spcBef>
                  <a:spcPct val="50000"/>
                </a:spcBef>
                <a:defRPr/>
              </a:pPr>
              <a:r>
                <a:rPr lang="en-US" sz="4400" b="1" dirty="0">
                  <a:solidFill>
                    <a:schemeClr val="bg1"/>
                  </a:solidFill>
                  <a:effectLst>
                    <a:outerShdw blurRad="38100" dist="38100" dir="2700000" algn="tl">
                      <a:srgbClr val="000000"/>
                    </a:outerShdw>
                  </a:effectLst>
                  <a:latin typeface="Arial" charset="0"/>
                </a:rPr>
                <a:t>Service-Oriented Mentorship</a:t>
              </a:r>
              <a:endParaRPr lang="en-US" sz="4400" dirty="0">
                <a:effectLst>
                  <a:outerShdw blurRad="38100" dist="38100" dir="2700000" algn="tl">
                    <a:srgbClr val="FFFFFF"/>
                  </a:outerShdw>
                </a:effectLst>
                <a:latin typeface="Times New Roman" pitchFamily="18" charset="0"/>
              </a:endParaRPr>
            </a:p>
          </p:txBody>
        </p:sp>
        <p:sp>
          <p:nvSpPr>
            <p:cNvPr id="29" name="TextBox 28"/>
            <p:cNvSpPr txBox="1"/>
            <p:nvPr/>
          </p:nvSpPr>
          <p:spPr>
            <a:xfrm>
              <a:off x="914399" y="26362655"/>
              <a:ext cx="21031201" cy="5824536"/>
            </a:xfrm>
            <a:prstGeom prst="rect">
              <a:avLst/>
            </a:prstGeom>
            <a:noFill/>
            <a:ln>
              <a:solidFill>
                <a:srgbClr val="3F006A"/>
              </a:solidFill>
            </a:ln>
          </p:spPr>
          <p:txBody>
            <a:bodyPr wrap="square" rtlCol="0">
              <a:noAutofit/>
            </a:bodyPr>
            <a:lstStyle/>
            <a:p>
              <a:r>
                <a:rPr lang="en-US" sz="3800" b="1" dirty="0">
                  <a:effectLst/>
                  <a:latin typeface="+mj-lt"/>
                  <a:ea typeface="Calibri" panose="020F0502020204030204" pitchFamily="34" charset="0"/>
                </a:rPr>
                <a:t>I believe in the motto “to serve” I use collaboration, empathy, and build trust to nurture the individual development of those I mentor, whether that is students who will create the future of family science or faculty members seeking to refine their teaching or research approaches. </a:t>
              </a:r>
            </a:p>
            <a:p>
              <a:endParaRPr lang="en-US" sz="1600" b="1" dirty="0">
                <a:latin typeface="+mj-lt"/>
                <a:ea typeface="Calibri" panose="020F0502020204030204" pitchFamily="34" charset="0"/>
              </a:endParaRPr>
            </a:p>
            <a:p>
              <a:pPr marL="1028700" lvl="1" indent="-571500">
                <a:buFont typeface="Arial" panose="020B0604020202020204" pitchFamily="34" charset="0"/>
                <a:buChar char="•"/>
              </a:pPr>
              <a:r>
                <a:rPr lang="en-US" sz="3800" dirty="0">
                  <a:effectLst/>
                  <a:latin typeface="+mj-lt"/>
                  <a:ea typeface="Calibri" panose="020F0502020204030204" pitchFamily="34" charset="0"/>
                  <a:cs typeface="Times New Roman" panose="02020603050405020304" pitchFamily="18" charset="0"/>
                </a:rPr>
                <a:t>In recognition of mentorship, I was nominated for the James R. Talton Leadership Award by a former graduate student:</a:t>
              </a:r>
              <a:r>
                <a:rPr lang="en-US" sz="3800" i="1" dirty="0">
                  <a:effectLst/>
                  <a:latin typeface="+mj-lt"/>
                  <a:ea typeface="Calibri" panose="020F0502020204030204" pitchFamily="34" charset="0"/>
                  <a:cs typeface="Times New Roman" panose="02020603050405020304" pitchFamily="18" charset="0"/>
                </a:rPr>
                <a:t>“ </a:t>
              </a:r>
              <a:r>
                <a:rPr lang="en-US" sz="3800" i="1" dirty="0">
                  <a:effectLst/>
                  <a:latin typeface="+mj-lt"/>
                  <a:ea typeface="Times New Roman" panose="02020603050405020304" pitchFamily="18" charset="0"/>
                  <a:cs typeface="Times New Roman" panose="02020603050405020304" pitchFamily="18" charset="0"/>
                </a:rPr>
                <a:t>Dr. Mallette was my professor, assistantship director, and mentor. Within my time at ECU, and still to this day, Dr. Mallette has made a significant and lasting impression upon me as a servant leader, through her passion for teaching, mentoring, research, and service to the community.”</a:t>
              </a:r>
              <a:endParaRPr lang="en-US" sz="3800" dirty="0">
                <a:effectLst/>
                <a:latin typeface="+mj-lt"/>
                <a:ea typeface="Calibri" panose="020F0502020204030204" pitchFamily="34" charset="0"/>
              </a:endParaRPr>
            </a:p>
            <a:p>
              <a:pPr marL="571500" indent="-571500">
                <a:buFont typeface="Arial" panose="020B0604020202020204" pitchFamily="34" charset="0"/>
                <a:buChar char="•"/>
              </a:pPr>
              <a:endParaRPr lang="en-US" sz="4400" i="1" dirty="0"/>
            </a:p>
          </p:txBody>
        </p:sp>
      </p:grpSp>
      <p:pic>
        <p:nvPicPr>
          <p:cNvPr id="4" name="Picture 3">
            <a:extLst>
              <a:ext uri="{FF2B5EF4-FFF2-40B4-BE49-F238E27FC236}">
                <a16:creationId xmlns:a16="http://schemas.microsoft.com/office/drawing/2014/main" id="{9AFC199B-BD44-4C43-BFA9-62855DE449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71600" y="1178069"/>
            <a:ext cx="8004541" cy="2936731"/>
          </a:xfrm>
          <a:prstGeom prst="rect">
            <a:avLst/>
          </a:prstGeom>
        </p:spPr>
      </p:pic>
      <p:grpSp>
        <p:nvGrpSpPr>
          <p:cNvPr id="9" name="Group 8">
            <a:extLst>
              <a:ext uri="{FF2B5EF4-FFF2-40B4-BE49-F238E27FC236}">
                <a16:creationId xmlns:a16="http://schemas.microsoft.com/office/drawing/2014/main" id="{B13936D8-3D81-8606-6A3D-7A065D120A2B}"/>
              </a:ext>
            </a:extLst>
          </p:cNvPr>
          <p:cNvGrpSpPr/>
          <p:nvPr/>
        </p:nvGrpSpPr>
        <p:grpSpPr>
          <a:xfrm>
            <a:off x="1402080" y="19597797"/>
            <a:ext cx="19659598" cy="12426424"/>
            <a:chOff x="23008958" y="19760767"/>
            <a:chExt cx="19659598" cy="12426424"/>
          </a:xfrm>
        </p:grpSpPr>
        <p:sp>
          <p:nvSpPr>
            <p:cNvPr id="2099" name="Text Box 51"/>
            <p:cNvSpPr txBox="1">
              <a:spLocks noChangeArrowheads="1"/>
            </p:cNvSpPr>
            <p:nvPr/>
          </p:nvSpPr>
          <p:spPr bwMode="auto">
            <a:xfrm>
              <a:off x="23157576" y="19760767"/>
              <a:ext cx="19134928" cy="705246"/>
            </a:xfrm>
            <a:prstGeom prst="rect">
              <a:avLst/>
            </a:prstGeom>
            <a:gradFill rotWithShape="0">
              <a:gsLst>
                <a:gs pos="0">
                  <a:srgbClr val="502D7F"/>
                </a:gs>
                <a:gs pos="100000">
                  <a:schemeClr val="tx2"/>
                </a:gs>
              </a:gsLst>
              <a:lin ang="0" scaled="1"/>
            </a:gradFill>
            <a:ln w="9525">
              <a:noFill/>
              <a:miter lim="800000"/>
              <a:headEnd/>
              <a:tailEnd/>
            </a:ln>
            <a:effectLst/>
          </p:spPr>
          <p:txBody>
            <a:bodyPr wrap="square" lIns="123750" tIns="61875" rIns="123750" bIns="61875">
              <a:spAutoFit/>
            </a:bodyPr>
            <a:lstStyle/>
            <a:p>
              <a:pPr defTabSz="1236828">
                <a:spcBef>
                  <a:spcPct val="50000"/>
                </a:spcBef>
                <a:defRPr/>
              </a:pPr>
              <a:r>
                <a:rPr lang="en-US" sz="3771" b="1" dirty="0">
                  <a:solidFill>
                    <a:schemeClr val="bg1"/>
                  </a:solidFill>
                  <a:effectLst>
                    <a:outerShdw blurRad="38100" dist="38100" dir="2700000" algn="tl">
                      <a:srgbClr val="000000"/>
                    </a:outerShdw>
                  </a:effectLst>
                  <a:latin typeface="Arial" charset="0"/>
                </a:rPr>
                <a:t>LEADER: Cultural Competence Model for FLE</a:t>
              </a:r>
              <a:endParaRPr lang="en-US" sz="3257" dirty="0">
                <a:latin typeface="Times New Roman" pitchFamily="18" charset="0"/>
              </a:endParaRPr>
            </a:p>
          </p:txBody>
        </p:sp>
        <p:sp>
          <p:nvSpPr>
            <p:cNvPr id="33" name="TextBox 32"/>
            <p:cNvSpPr txBox="1"/>
            <p:nvPr/>
          </p:nvSpPr>
          <p:spPr>
            <a:xfrm>
              <a:off x="23008958" y="30449520"/>
              <a:ext cx="19659598" cy="1737671"/>
            </a:xfrm>
            <a:prstGeom prst="rect">
              <a:avLst/>
            </a:prstGeom>
            <a:noFill/>
            <a:ln>
              <a:solidFill>
                <a:srgbClr val="3F006A"/>
              </a:solidFill>
            </a:ln>
          </p:spPr>
          <p:txBody>
            <a:bodyPr wrap="square" rtlCol="0">
              <a:noAutofit/>
            </a:bodyPr>
            <a:lstStyle/>
            <a:p>
              <a:r>
                <a:rPr lang="en-US" sz="3600" b="1" dirty="0">
                  <a:effectLst/>
                  <a:latin typeface="Times New Roman" panose="02020603050405020304" pitchFamily="18" charset="0"/>
                  <a:ea typeface="Calibri" panose="020F0502020204030204" pitchFamily="34" charset="0"/>
                </a:rPr>
                <a:t>This model presents teaching and learning strategies for </a:t>
              </a:r>
              <a:r>
                <a:rPr lang="en-US" sz="3600" b="1" dirty="0">
                  <a:solidFill>
                    <a:srgbClr val="000000"/>
                  </a:solidFill>
                  <a:effectLst/>
                  <a:latin typeface="Times New Roman" panose="02020603050405020304" pitchFamily="18" charset="0"/>
                  <a:ea typeface="Times New Roman" panose="02020603050405020304" pitchFamily="18" charset="0"/>
                </a:rPr>
                <a:t>cultural competence as a characteristic of transformational leadership for our students.  </a:t>
              </a:r>
              <a:r>
                <a:rPr lang="en-US" sz="3600" b="1" dirty="0">
                  <a:solidFill>
                    <a:srgbClr val="000000"/>
                  </a:solidFill>
                  <a:latin typeface="Times New Roman" panose="02020603050405020304" pitchFamily="18" charset="0"/>
                  <a:ea typeface="Times New Roman" panose="02020603050405020304" pitchFamily="18" charset="0"/>
                </a:rPr>
                <a:t>It </a:t>
              </a:r>
              <a:r>
                <a:rPr lang="en-US" sz="3600" b="1" dirty="0">
                  <a:solidFill>
                    <a:srgbClr val="000000"/>
                  </a:solidFill>
                  <a:effectLst/>
                  <a:latin typeface="Times New Roman" panose="02020603050405020304" pitchFamily="18" charset="0"/>
                  <a:ea typeface="Times New Roman" panose="02020603050405020304" pitchFamily="18" charset="0"/>
                </a:rPr>
                <a:t>helps new Family Life Educators to provide effective and engaging practices within a multicultural society.</a:t>
              </a:r>
              <a:endParaRPr lang="en-US" sz="3600" b="1" i="1" dirty="0"/>
            </a:p>
          </p:txBody>
        </p:sp>
        <p:pic>
          <p:nvPicPr>
            <p:cNvPr id="5" name="Picture 4" descr="A diagram of a leader&#10;&#10;Description automatically generated">
              <a:extLst>
                <a:ext uri="{FF2B5EF4-FFF2-40B4-BE49-F238E27FC236}">
                  <a16:creationId xmlns:a16="http://schemas.microsoft.com/office/drawing/2014/main" id="{E85F1A40-98D7-BDEF-FD91-2CC2F139E8A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283033" y="20567701"/>
              <a:ext cx="16884014" cy="9836099"/>
            </a:xfrm>
            <a:prstGeom prst="rect">
              <a:avLst/>
            </a:prstGeom>
          </p:spPr>
        </p:pic>
      </p:grpSp>
      <p:grpSp>
        <p:nvGrpSpPr>
          <p:cNvPr id="12" name="Group 11">
            <a:extLst>
              <a:ext uri="{FF2B5EF4-FFF2-40B4-BE49-F238E27FC236}">
                <a16:creationId xmlns:a16="http://schemas.microsoft.com/office/drawing/2014/main" id="{0FBFF663-282E-44E9-4C8C-3A741F12B1D7}"/>
              </a:ext>
            </a:extLst>
          </p:cNvPr>
          <p:cNvGrpSpPr/>
          <p:nvPr/>
        </p:nvGrpSpPr>
        <p:grpSpPr>
          <a:xfrm>
            <a:off x="1550698" y="4924564"/>
            <a:ext cx="19665805" cy="14043138"/>
            <a:chOff x="3343153" y="7123445"/>
            <a:chExt cx="19665805" cy="14043138"/>
          </a:xfrm>
        </p:grpSpPr>
        <p:grpSp>
          <p:nvGrpSpPr>
            <p:cNvPr id="11" name="Group 10">
              <a:extLst>
                <a:ext uri="{FF2B5EF4-FFF2-40B4-BE49-F238E27FC236}">
                  <a16:creationId xmlns:a16="http://schemas.microsoft.com/office/drawing/2014/main" id="{66D47246-87C4-DA6F-9148-0614AD4C5E6B}"/>
                </a:ext>
              </a:extLst>
            </p:cNvPr>
            <p:cNvGrpSpPr/>
            <p:nvPr/>
          </p:nvGrpSpPr>
          <p:grpSpPr>
            <a:xfrm>
              <a:off x="3343153" y="7123445"/>
              <a:ext cx="19665805" cy="14043138"/>
              <a:chOff x="702252" y="19359733"/>
              <a:chExt cx="19665805" cy="14043138"/>
            </a:xfrm>
          </p:grpSpPr>
          <p:sp>
            <p:nvSpPr>
              <p:cNvPr id="2094" name="Text Box 46"/>
              <p:cNvSpPr txBox="1">
                <a:spLocks noChangeArrowheads="1"/>
              </p:cNvSpPr>
              <p:nvPr/>
            </p:nvSpPr>
            <p:spPr bwMode="auto">
              <a:xfrm>
                <a:off x="847236" y="19359733"/>
                <a:ext cx="19226747" cy="802067"/>
              </a:xfrm>
              <a:prstGeom prst="rect">
                <a:avLst/>
              </a:prstGeom>
              <a:gradFill rotWithShape="0">
                <a:gsLst>
                  <a:gs pos="0">
                    <a:srgbClr val="502D7F"/>
                  </a:gs>
                  <a:gs pos="100000">
                    <a:schemeClr val="tx2"/>
                  </a:gs>
                </a:gsLst>
                <a:lin ang="0" scaled="1"/>
              </a:gradFill>
              <a:ln w="9525">
                <a:noFill/>
                <a:miter lim="800000"/>
                <a:headEnd/>
                <a:tailEnd/>
              </a:ln>
              <a:effectLst/>
            </p:spPr>
            <p:txBody>
              <a:bodyPr wrap="square" lIns="123750" tIns="61875" rIns="123750" bIns="61875">
                <a:spAutoFit/>
              </a:bodyPr>
              <a:lstStyle/>
              <a:p>
                <a:pPr defTabSz="1236828">
                  <a:spcBef>
                    <a:spcPct val="50000"/>
                  </a:spcBef>
                  <a:defRPr/>
                </a:pPr>
                <a:r>
                  <a:rPr lang="en-US" sz="4400" b="1" dirty="0">
                    <a:solidFill>
                      <a:schemeClr val="bg1"/>
                    </a:solidFill>
                    <a:effectLst>
                      <a:outerShdw blurRad="38100" dist="38100" dir="2700000" algn="tl">
                        <a:srgbClr val="000000"/>
                      </a:outerShdw>
                    </a:effectLst>
                    <a:latin typeface="Arial" charset="0"/>
                  </a:rPr>
                  <a:t>SHARP/WEAR Program Evaluation</a:t>
                </a:r>
                <a:endParaRPr lang="en-US" sz="4400" dirty="0">
                  <a:latin typeface="Times New Roman" pitchFamily="18" charset="0"/>
                </a:endParaRPr>
              </a:p>
            </p:txBody>
          </p:sp>
          <p:sp>
            <p:nvSpPr>
              <p:cNvPr id="31" name="TextBox 30"/>
              <p:cNvSpPr txBox="1"/>
              <p:nvPr/>
            </p:nvSpPr>
            <p:spPr>
              <a:xfrm>
                <a:off x="702252" y="25477221"/>
                <a:ext cx="19665805" cy="7925650"/>
              </a:xfrm>
              <a:prstGeom prst="rect">
                <a:avLst/>
              </a:prstGeom>
              <a:noFill/>
              <a:ln>
                <a:solidFill>
                  <a:srgbClr val="3F006A"/>
                </a:solidFill>
              </a:ln>
            </p:spPr>
            <p:txBody>
              <a:bodyPr wrap="square" rtlCol="0">
                <a:noAutofit/>
              </a:bodyPr>
              <a:lstStyle/>
              <a:p>
                <a:r>
                  <a:rPr lang="en-US" sz="3600" b="1" dirty="0">
                    <a:effectLst/>
                    <a:ea typeface="Times New Roman" panose="02020603050405020304" pitchFamily="18" charset="0"/>
                    <a:cs typeface="Arial" panose="020B0604020202020204" pitchFamily="34" charset="0"/>
                  </a:rPr>
                  <a:t>I am the evaluation PI of a federally funded initiative, SHARP/WEAR, in collaboration with the Pitt County Sheriff’s Office, which provides evidence-based life skills, relationship skills, and substance use disorder treatment programs to incarcerated participants at the Pitt County Detention Center. </a:t>
                </a:r>
                <a:r>
                  <a:rPr lang="en-US" sz="3600" b="1" dirty="0">
                    <a:effectLst/>
                    <a:latin typeface="+mj-lt"/>
                    <a:ea typeface="Calibri" panose="020F0502020204030204" pitchFamily="34" charset="0"/>
                  </a:rPr>
                  <a:t>I have received three internal grants and one external grant to evaluate the SHARP/WEAR program at the Pitt County Detention Center, which employs undergraduate and graduate student assistants. </a:t>
                </a:r>
                <a:endParaRPr lang="en-US" sz="3600" b="1" dirty="0">
                  <a:effectLst/>
                  <a:ea typeface="Times New Roman" panose="02020603050405020304" pitchFamily="18" charset="0"/>
                  <a:cs typeface="Arial" panose="020B0604020202020204" pitchFamily="34" charset="0"/>
                </a:endParaRPr>
              </a:p>
              <a:p>
                <a:pPr marL="1028700" lvl="1" indent="-571500">
                  <a:buFont typeface="Arial" panose="020B0604020202020204" pitchFamily="34" charset="0"/>
                  <a:buChar char="•"/>
                </a:pPr>
                <a:r>
                  <a:rPr lang="en-US" sz="3600" dirty="0">
                    <a:effectLst/>
                    <a:latin typeface="+mj-lt"/>
                    <a:ea typeface="Calibri" panose="020F0502020204030204" pitchFamily="34" charset="0"/>
                  </a:rPr>
                  <a:t>The students reflected on their experience: “</a:t>
                </a:r>
                <a:r>
                  <a:rPr lang="en-US" sz="3600" i="1" dirty="0">
                    <a:effectLst/>
                    <a:latin typeface="+mj-lt"/>
                    <a:ea typeface="Calibri" panose="020F0502020204030204" pitchFamily="34" charset="0"/>
                  </a:rPr>
                  <a:t>Throughout my time working on the SHARP/WEAR grant, I have seen myself grow as an academic, a researcher, and a family life educator.” </a:t>
                </a:r>
                <a:endParaRPr lang="en-US" sz="3600" i="1" dirty="0">
                  <a:latin typeface="+mj-lt"/>
                  <a:ea typeface="Calibri" panose="020F0502020204030204" pitchFamily="34" charset="0"/>
                </a:endParaRPr>
              </a:p>
              <a:p>
                <a:pPr marL="1028700" lvl="1" indent="-571500">
                  <a:buFont typeface="Arial" panose="020B0604020202020204" pitchFamily="34" charset="0"/>
                  <a:buChar char="•"/>
                </a:pPr>
                <a:r>
                  <a:rPr lang="en-US" sz="3600" i="1" dirty="0">
                    <a:effectLst/>
                    <a:latin typeface="+mj-lt"/>
                    <a:ea typeface="Calibri" panose="020F0502020204030204" pitchFamily="34" charset="0"/>
                  </a:rPr>
                  <a:t>“I have found so much value in the journey of working on this project, not only in the development of soft skills....but also in acquiring practical skills that will undoubtedly serve as invaluable assets throughout my career.”</a:t>
                </a:r>
                <a:r>
                  <a:rPr lang="en-US" sz="3600" dirty="0">
                    <a:effectLst/>
                    <a:latin typeface="+mj-lt"/>
                    <a:ea typeface="Calibri" panose="020F0502020204030204" pitchFamily="34" charset="0"/>
                  </a:rPr>
                  <a:t> </a:t>
                </a:r>
              </a:p>
              <a:p>
                <a:pPr marL="1028700" lvl="1" indent="-571500">
                  <a:buFont typeface="Arial" panose="020B0604020202020204" pitchFamily="34" charset="0"/>
                  <a:buChar char="•"/>
                </a:pPr>
                <a:r>
                  <a:rPr lang="en-US" sz="3600" i="1" dirty="0">
                    <a:effectLst/>
                    <a:latin typeface="+mj-lt"/>
                    <a:ea typeface="Calibri" panose="020F0502020204030204" pitchFamily="34" charset="0"/>
                  </a:rPr>
                  <a:t>“We’d both like to thank Dr. Mallette for the opportunity and for being such a great mentor on this project.” </a:t>
                </a:r>
                <a:endParaRPr lang="en-US" sz="3600" i="1" dirty="0">
                  <a:latin typeface="+mj-lt"/>
                </a:endParaRPr>
              </a:p>
              <a:p>
                <a:endParaRPr lang="en-US" sz="3600" dirty="0">
                  <a:effectLst/>
                  <a:ea typeface="Times New Roman" panose="02020603050405020304" pitchFamily="18" charset="0"/>
                  <a:cs typeface="Arial" panose="020B0604020202020204" pitchFamily="34" charset="0"/>
                </a:endParaRPr>
              </a:p>
              <a:p>
                <a:endParaRPr lang="en-US" sz="3600" i="1" dirty="0"/>
              </a:p>
            </p:txBody>
          </p:sp>
          <p:pic>
            <p:nvPicPr>
              <p:cNvPr id="6" name="Picture 5">
                <a:extLst>
                  <a:ext uri="{FF2B5EF4-FFF2-40B4-BE49-F238E27FC236}">
                    <a16:creationId xmlns:a16="http://schemas.microsoft.com/office/drawing/2014/main" id="{22C6CAEA-C42A-D35A-7CBD-F522E28CE058}"/>
                  </a:ext>
                </a:extLst>
              </p:cNvPr>
              <p:cNvPicPr>
                <a:picLocks noChangeAspect="1"/>
              </p:cNvPicPr>
              <p:nvPr/>
            </p:nvPicPr>
            <p:blipFill>
              <a:blip r:embed="rId7"/>
              <a:stretch>
                <a:fillRect/>
              </a:stretch>
            </p:blipFill>
            <p:spPr>
              <a:xfrm>
                <a:off x="702252" y="20339479"/>
                <a:ext cx="9407837" cy="5019992"/>
              </a:xfrm>
              <a:prstGeom prst="rect">
                <a:avLst/>
              </a:prstGeom>
            </p:spPr>
          </p:pic>
        </p:grpSp>
        <p:pic>
          <p:nvPicPr>
            <p:cNvPr id="7" name="Picture 6">
              <a:extLst>
                <a:ext uri="{FF2B5EF4-FFF2-40B4-BE49-F238E27FC236}">
                  <a16:creationId xmlns:a16="http://schemas.microsoft.com/office/drawing/2014/main" id="{BFD9B2D0-CA1A-6D4F-1F43-848CCF024B3A}"/>
                </a:ext>
              </a:extLst>
            </p:cNvPr>
            <p:cNvPicPr>
              <a:picLocks noChangeAspect="1"/>
            </p:cNvPicPr>
            <p:nvPr/>
          </p:nvPicPr>
          <p:blipFill>
            <a:blip r:embed="rId8"/>
            <a:stretch>
              <a:fillRect/>
            </a:stretch>
          </p:blipFill>
          <p:spPr>
            <a:xfrm>
              <a:off x="13176055" y="8043262"/>
              <a:ext cx="9600276" cy="5019991"/>
            </a:xfrm>
            <a:prstGeom prst="rect">
              <a:avLst/>
            </a:prstGeom>
          </p:spPr>
        </p:pic>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18"/>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5032375" rtl="0" eaLnBrk="1" fontAlgn="base" latinLnBrk="0" hangingPunct="1">
          <a:lnSpc>
            <a:spcPct val="100000"/>
          </a:lnSpc>
          <a:spcBef>
            <a:spcPct val="0"/>
          </a:spcBef>
          <a:spcAft>
            <a:spcPct val="0"/>
          </a:spcAft>
          <a:buClrTx/>
          <a:buSzTx/>
          <a:buFontTx/>
          <a:buNone/>
          <a:tabLst/>
          <a:defRPr kumimoji="0" lang="en-US" sz="9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CC18"/>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5032375" rtl="0" eaLnBrk="1" fontAlgn="base" latinLnBrk="0" hangingPunct="1">
          <a:lnSpc>
            <a:spcPct val="100000"/>
          </a:lnSpc>
          <a:spcBef>
            <a:spcPct val="0"/>
          </a:spcBef>
          <a:spcAft>
            <a:spcPct val="0"/>
          </a:spcAft>
          <a:buClrTx/>
          <a:buSzTx/>
          <a:buFontTx/>
          <a:buNone/>
          <a:tabLst/>
          <a:defRPr kumimoji="0" lang="en-US" sz="9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0626E41ABD6CF4291605E6C467AD7AD" ma:contentTypeVersion="18" ma:contentTypeDescription="Create a new document." ma:contentTypeScope="" ma:versionID="4ac7d69f6173b3938810eed7de5988dd">
  <xsd:schema xmlns:xsd="http://www.w3.org/2001/XMLSchema" xmlns:xs="http://www.w3.org/2001/XMLSchema" xmlns:p="http://schemas.microsoft.com/office/2006/metadata/properties" xmlns:ns2="34eb971d-0d45-42da-bdb2-07177b35c093" xmlns:ns3="3bb5a1de-28fe-4bce-b77f-2427b6bee8ca" targetNamespace="http://schemas.microsoft.com/office/2006/metadata/properties" ma:root="true" ma:fieldsID="eac1a41ccdeffd7d2a8526d1742ac768" ns2:_="" ns3:_="">
    <xsd:import namespace="34eb971d-0d45-42da-bdb2-07177b35c093"/>
    <xsd:import namespace="3bb5a1de-28fe-4bce-b77f-2427b6bee8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eb971d-0d45-42da-bdb2-07177b35c0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a0cd38b-47d1-479b-a863-216ca283e7c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bb5a1de-28fe-4bce-b77f-2427b6bee8c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a3f00df-fd63-4ff7-9758-7884412d7eb2}" ma:internalName="TaxCatchAll" ma:showField="CatchAllData" ma:web="3bb5a1de-28fe-4bce-b77f-2427b6bee8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4eb971d-0d45-42da-bdb2-07177b35c093">
      <Terms xmlns="http://schemas.microsoft.com/office/infopath/2007/PartnerControls"/>
    </lcf76f155ced4ddcb4097134ff3c332f>
    <TaxCatchAll xmlns="3bb5a1de-28fe-4bce-b77f-2427b6bee8ca" xsi:nil="true"/>
  </documentManagement>
</p:properties>
</file>

<file path=customXml/itemProps1.xml><?xml version="1.0" encoding="utf-8"?>
<ds:datastoreItem xmlns:ds="http://schemas.openxmlformats.org/officeDocument/2006/customXml" ds:itemID="{D5AC5891-471C-4DDE-9317-337BAF9FB644}"/>
</file>

<file path=customXml/itemProps2.xml><?xml version="1.0" encoding="utf-8"?>
<ds:datastoreItem xmlns:ds="http://schemas.openxmlformats.org/officeDocument/2006/customXml" ds:itemID="{B2377149-70D5-4D75-A4CD-1D0FF27A58D1}"/>
</file>

<file path=customXml/itemProps3.xml><?xml version="1.0" encoding="utf-8"?>
<ds:datastoreItem xmlns:ds="http://schemas.openxmlformats.org/officeDocument/2006/customXml" ds:itemID="{075E4D52-1996-4629-862A-79AA5950F598}"/>
</file>

<file path=docProps/app.xml><?xml version="1.0" encoding="utf-8"?>
<Properties xmlns="http://schemas.openxmlformats.org/officeDocument/2006/extended-properties" xmlns:vt="http://schemas.openxmlformats.org/officeDocument/2006/docPropsVTypes">
  <TotalTime>400</TotalTime>
  <Words>879</Words>
  <Application>Microsoft Macintosh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Garamond</vt:lpstr>
      <vt:lpstr>Times New Roman</vt:lpstr>
      <vt:lpstr>Default Design</vt:lpstr>
      <vt:lpstr>PowerPoint Presentation</vt:lpstr>
    </vt:vector>
  </TitlesOfParts>
  <Company>East Carolina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EltonC</dc:creator>
  <cp:lastModifiedBy>Mallette, Jacquelyn Kenann</cp:lastModifiedBy>
  <cp:revision>40</cp:revision>
  <dcterms:created xsi:type="dcterms:W3CDTF">2005-01-10T15:51:10Z</dcterms:created>
  <dcterms:modified xsi:type="dcterms:W3CDTF">2025-01-13T18:59:02Z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0x010100A0626E41ABD6CF4291605E6C467AD7AD</vt:lpwstr>
  </property>
</Properties>
</file>