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10400" cy="9236075"/>
  <p:defaultTextStyle>
    <a:defPPr>
      <a:defRPr lang="en-US"/>
    </a:defPPr>
    <a:lvl1pPr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900" kern="1200">
        <a:solidFill>
          <a:schemeClr val="tx1"/>
        </a:solidFill>
        <a:latin typeface="Arial" panose="020B0604020202020204" pitchFamily="34" charset="0"/>
        <a:ea typeface="+mn-ea"/>
        <a:cs typeface="+mn-cs"/>
      </a:defRPr>
    </a:lvl5pPr>
    <a:lvl6pPr marL="2286000" algn="l" defTabSz="914400" rtl="0" eaLnBrk="1" latinLnBrk="0" hangingPunct="1">
      <a:defRPr sz="9900" kern="1200">
        <a:solidFill>
          <a:schemeClr val="tx1"/>
        </a:solidFill>
        <a:latin typeface="Arial" panose="020B0604020202020204" pitchFamily="34" charset="0"/>
        <a:ea typeface="+mn-ea"/>
        <a:cs typeface="+mn-cs"/>
      </a:defRPr>
    </a:lvl6pPr>
    <a:lvl7pPr marL="2743200" algn="l" defTabSz="914400" rtl="0" eaLnBrk="1" latinLnBrk="0" hangingPunct="1">
      <a:defRPr sz="9900" kern="1200">
        <a:solidFill>
          <a:schemeClr val="tx1"/>
        </a:solidFill>
        <a:latin typeface="Arial" panose="020B0604020202020204" pitchFamily="34" charset="0"/>
        <a:ea typeface="+mn-ea"/>
        <a:cs typeface="+mn-cs"/>
      </a:defRPr>
    </a:lvl7pPr>
    <a:lvl8pPr marL="3200400" algn="l" defTabSz="914400" rtl="0" eaLnBrk="1" latinLnBrk="0" hangingPunct="1">
      <a:defRPr sz="9900" kern="1200">
        <a:solidFill>
          <a:schemeClr val="tx1"/>
        </a:solidFill>
        <a:latin typeface="Arial" panose="020B0604020202020204" pitchFamily="34" charset="0"/>
        <a:ea typeface="+mn-ea"/>
        <a:cs typeface="+mn-cs"/>
      </a:defRPr>
    </a:lvl8pPr>
    <a:lvl9pPr marL="3657600" algn="l" defTabSz="914400" rtl="0" eaLnBrk="1" latinLnBrk="0" hangingPunct="1">
      <a:defRPr sz="9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D7F"/>
    <a:srgbClr val="FFC82E"/>
    <a:srgbClr val="333333"/>
    <a:srgbClr val="FFCC18"/>
    <a:srgbClr val="690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C3D1A-AB13-41DF-802B-FA1D451320A2}" v="7" dt="2025-02-13T16:54:40.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94139" autoAdjust="0"/>
  </p:normalViewPr>
  <p:slideViewPr>
    <p:cSldViewPr>
      <p:cViewPr>
        <p:scale>
          <a:sx n="25" d="100"/>
          <a:sy n="25" d="100"/>
        </p:scale>
        <p:origin x="954" y="-360"/>
      </p:cViewPr>
      <p:guideLst>
        <p:guide orient="horz" pos="10368"/>
        <p:guide pos="13824"/>
      </p:guideLst>
    </p:cSldViewPr>
  </p:slideViewPr>
  <p:notesTextViewPr>
    <p:cViewPr>
      <p:scale>
        <a:sx n="100" d="100"/>
        <a:sy n="100" d="100"/>
      </p:scale>
      <p:origin x="0" y="0"/>
    </p:cViewPr>
  </p:notesTextViewPr>
  <p:gridSpacing cx="228600" cy="2286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Lynne" userId="be401ade-5b42-42bc-8b34-45d56109cfb2" providerId="ADAL" clId="{F2CC3D1A-AB13-41DF-802B-FA1D451320A2}"/>
    <pc:docChg chg="undo custSel modSld">
      <pc:chgData name="Murphy, Lynne" userId="be401ade-5b42-42bc-8b34-45d56109cfb2" providerId="ADAL" clId="{F2CC3D1A-AB13-41DF-802B-FA1D451320A2}" dt="2025-02-13T19:38:05.805" v="4348" actId="14826"/>
      <pc:docMkLst>
        <pc:docMk/>
      </pc:docMkLst>
      <pc:sldChg chg="addSp delSp modSp mod">
        <pc:chgData name="Murphy, Lynne" userId="be401ade-5b42-42bc-8b34-45d56109cfb2" providerId="ADAL" clId="{F2CC3D1A-AB13-41DF-802B-FA1D451320A2}" dt="2025-02-13T19:38:05.805" v="4348" actId="14826"/>
        <pc:sldMkLst>
          <pc:docMk/>
          <pc:sldMk cId="0" sldId="256"/>
        </pc:sldMkLst>
        <pc:spChg chg="mod">
          <ac:chgData name="Murphy, Lynne" userId="be401ade-5b42-42bc-8b34-45d56109cfb2" providerId="ADAL" clId="{F2CC3D1A-AB13-41DF-802B-FA1D451320A2}" dt="2025-02-13T19:15:00.610" v="4315" actId="14100"/>
          <ac:spMkLst>
            <pc:docMk/>
            <pc:sldMk cId="0" sldId="256"/>
            <ac:spMk id="2" creationId="{00000000-0000-0000-0000-000000000000}"/>
          </ac:spMkLst>
        </pc:spChg>
        <pc:spChg chg="mod">
          <ac:chgData name="Murphy, Lynne" userId="be401ade-5b42-42bc-8b34-45d56109cfb2" providerId="ADAL" clId="{F2CC3D1A-AB13-41DF-802B-FA1D451320A2}" dt="2025-02-13T19:15:05.056" v="4316" actId="14100"/>
          <ac:spMkLst>
            <pc:docMk/>
            <pc:sldMk cId="0" sldId="256"/>
            <ac:spMk id="28" creationId="{00000000-0000-0000-0000-000000000000}"/>
          </ac:spMkLst>
        </pc:spChg>
        <pc:spChg chg="del mod">
          <ac:chgData name="Murphy, Lynne" userId="be401ade-5b42-42bc-8b34-45d56109cfb2" providerId="ADAL" clId="{F2CC3D1A-AB13-41DF-802B-FA1D451320A2}" dt="2025-02-13T16:26:26.901" v="1359" actId="21"/>
          <ac:spMkLst>
            <pc:docMk/>
            <pc:sldMk cId="0" sldId="256"/>
            <ac:spMk id="29" creationId="{00000000-0000-0000-0000-000000000000}"/>
          </ac:spMkLst>
        </pc:spChg>
        <pc:spChg chg="mod">
          <ac:chgData name="Murphy, Lynne" userId="be401ade-5b42-42bc-8b34-45d56109cfb2" providerId="ADAL" clId="{F2CC3D1A-AB13-41DF-802B-FA1D451320A2}" dt="2025-02-13T19:28:34.763" v="4339" actId="14100"/>
          <ac:spMkLst>
            <pc:docMk/>
            <pc:sldMk cId="0" sldId="256"/>
            <ac:spMk id="31" creationId="{00000000-0000-0000-0000-000000000000}"/>
          </ac:spMkLst>
        </pc:spChg>
        <pc:spChg chg="del mod">
          <ac:chgData name="Murphy, Lynne" userId="be401ade-5b42-42bc-8b34-45d56109cfb2" providerId="ADAL" clId="{F2CC3D1A-AB13-41DF-802B-FA1D451320A2}" dt="2025-02-13T16:42:14.899" v="2356" actId="21"/>
          <ac:spMkLst>
            <pc:docMk/>
            <pc:sldMk cId="0" sldId="256"/>
            <ac:spMk id="32" creationId="{00000000-0000-0000-0000-000000000000}"/>
          </ac:spMkLst>
        </pc:spChg>
        <pc:spChg chg="mod">
          <ac:chgData name="Murphy, Lynne" userId="be401ade-5b42-42bc-8b34-45d56109cfb2" providerId="ADAL" clId="{F2CC3D1A-AB13-41DF-802B-FA1D451320A2}" dt="2025-02-13T19:30:17.128" v="4344" actId="255"/>
          <ac:spMkLst>
            <pc:docMk/>
            <pc:sldMk cId="0" sldId="256"/>
            <ac:spMk id="33" creationId="{00000000-0000-0000-0000-000000000000}"/>
          </ac:spMkLst>
        </pc:spChg>
        <pc:spChg chg="mod">
          <ac:chgData name="Murphy, Lynne" userId="be401ade-5b42-42bc-8b34-45d56109cfb2" providerId="ADAL" clId="{F2CC3D1A-AB13-41DF-802B-FA1D451320A2}" dt="2025-02-13T19:28:02.480" v="4336" actId="1076"/>
          <ac:spMkLst>
            <pc:docMk/>
            <pc:sldMk cId="0" sldId="256"/>
            <ac:spMk id="2051" creationId="{00000000-0000-0000-0000-000000000000}"/>
          </ac:spMkLst>
        </pc:spChg>
        <pc:spChg chg="del mod">
          <ac:chgData name="Murphy, Lynne" userId="be401ade-5b42-42bc-8b34-45d56109cfb2" providerId="ADAL" clId="{F2CC3D1A-AB13-41DF-802B-FA1D451320A2}" dt="2025-02-13T19:26:09.851" v="4321" actId="21"/>
          <ac:spMkLst>
            <pc:docMk/>
            <pc:sldMk cId="0" sldId="256"/>
            <ac:spMk id="2052" creationId="{00000000-0000-0000-0000-000000000000}"/>
          </ac:spMkLst>
        </pc:spChg>
        <pc:spChg chg="mod">
          <ac:chgData name="Murphy, Lynne" userId="be401ade-5b42-42bc-8b34-45d56109cfb2" providerId="ADAL" clId="{F2CC3D1A-AB13-41DF-802B-FA1D451320A2}" dt="2025-02-13T19:29:56.544" v="4341" actId="1076"/>
          <ac:spMkLst>
            <pc:docMk/>
            <pc:sldMk cId="0" sldId="256"/>
            <ac:spMk id="2053" creationId="{00000000-0000-0000-0000-000000000000}"/>
          </ac:spMkLst>
        </pc:spChg>
        <pc:spChg chg="mod">
          <ac:chgData name="Murphy, Lynne" userId="be401ade-5b42-42bc-8b34-45d56109cfb2" providerId="ADAL" clId="{F2CC3D1A-AB13-41DF-802B-FA1D451320A2}" dt="2025-02-13T19:08:56.935" v="3904" actId="1076"/>
          <ac:spMkLst>
            <pc:docMk/>
            <pc:sldMk cId="0" sldId="256"/>
            <ac:spMk id="2054" creationId="{00000000-0000-0000-0000-000000000000}"/>
          </ac:spMkLst>
        </pc:spChg>
        <pc:spChg chg="mod">
          <ac:chgData name="Murphy, Lynne" userId="be401ade-5b42-42bc-8b34-45d56109cfb2" providerId="ADAL" clId="{F2CC3D1A-AB13-41DF-802B-FA1D451320A2}" dt="2025-02-13T19:14:47.810" v="4311" actId="1076"/>
          <ac:spMkLst>
            <pc:docMk/>
            <pc:sldMk cId="0" sldId="256"/>
            <ac:spMk id="2056" creationId="{00000000-0000-0000-0000-000000000000}"/>
          </ac:spMkLst>
        </pc:spChg>
        <pc:spChg chg="mod">
          <ac:chgData name="Murphy, Lynne" userId="be401ade-5b42-42bc-8b34-45d56109cfb2" providerId="ADAL" clId="{F2CC3D1A-AB13-41DF-802B-FA1D451320A2}" dt="2025-02-13T19:05:37.486" v="3739" actId="6549"/>
          <ac:spMkLst>
            <pc:docMk/>
            <pc:sldMk cId="0" sldId="256"/>
            <ac:spMk id="2068" creationId="{00000000-0000-0000-0000-000000000000}"/>
          </ac:spMkLst>
        </pc:spChg>
        <pc:spChg chg="del mod">
          <ac:chgData name="Murphy, Lynne" userId="be401ade-5b42-42bc-8b34-45d56109cfb2" providerId="ADAL" clId="{F2CC3D1A-AB13-41DF-802B-FA1D451320A2}" dt="2025-02-13T16:34:24.363" v="2095" actId="21"/>
          <ac:spMkLst>
            <pc:docMk/>
            <pc:sldMk cId="0" sldId="256"/>
            <ac:spMk id="2071" creationId="{00000000-0000-0000-0000-000000000000}"/>
          </ac:spMkLst>
        </pc:spChg>
        <pc:spChg chg="mod">
          <ac:chgData name="Murphy, Lynne" userId="be401ade-5b42-42bc-8b34-45d56109cfb2" providerId="ADAL" clId="{F2CC3D1A-AB13-41DF-802B-FA1D451320A2}" dt="2025-02-13T19:14:52.359" v="4312" actId="1076"/>
          <ac:spMkLst>
            <pc:docMk/>
            <pc:sldMk cId="0" sldId="256"/>
            <ac:spMk id="2091" creationId="{00000000-0000-0000-0000-000000000000}"/>
          </ac:spMkLst>
        </pc:spChg>
        <pc:spChg chg="mod">
          <ac:chgData name="Murphy, Lynne" userId="be401ade-5b42-42bc-8b34-45d56109cfb2" providerId="ADAL" clId="{F2CC3D1A-AB13-41DF-802B-FA1D451320A2}" dt="2025-02-13T19:08:53.257" v="3903" actId="1076"/>
          <ac:spMkLst>
            <pc:docMk/>
            <pc:sldMk cId="0" sldId="256"/>
            <ac:spMk id="2092" creationId="{00000000-0000-0000-0000-000000000000}"/>
          </ac:spMkLst>
        </pc:spChg>
        <pc:spChg chg="mod">
          <ac:chgData name="Murphy, Lynne" userId="be401ade-5b42-42bc-8b34-45d56109cfb2" providerId="ADAL" clId="{F2CC3D1A-AB13-41DF-802B-FA1D451320A2}" dt="2025-02-13T19:28:00.191" v="4335" actId="1076"/>
          <ac:spMkLst>
            <pc:docMk/>
            <pc:sldMk cId="0" sldId="256"/>
            <ac:spMk id="2094" creationId="{00000000-0000-0000-0000-000000000000}"/>
          </ac:spMkLst>
        </pc:spChg>
        <pc:spChg chg="del mod">
          <ac:chgData name="Murphy, Lynne" userId="be401ade-5b42-42bc-8b34-45d56109cfb2" providerId="ADAL" clId="{F2CC3D1A-AB13-41DF-802B-FA1D451320A2}" dt="2025-02-13T19:26:06.295" v="4320" actId="21"/>
          <ac:spMkLst>
            <pc:docMk/>
            <pc:sldMk cId="0" sldId="256"/>
            <ac:spMk id="2099" creationId="{00000000-0000-0000-0000-000000000000}"/>
          </ac:spMkLst>
        </pc:spChg>
        <pc:spChg chg="mod">
          <ac:chgData name="Murphy, Lynne" userId="be401ade-5b42-42bc-8b34-45d56109cfb2" providerId="ADAL" clId="{F2CC3D1A-AB13-41DF-802B-FA1D451320A2}" dt="2025-02-13T19:29:53.918" v="4340" actId="1076"/>
          <ac:spMkLst>
            <pc:docMk/>
            <pc:sldMk cId="0" sldId="256"/>
            <ac:spMk id="2101" creationId="{00000000-0000-0000-0000-000000000000}"/>
          </ac:spMkLst>
        </pc:spChg>
        <pc:spChg chg="del mod">
          <ac:chgData name="Murphy, Lynne" userId="be401ade-5b42-42bc-8b34-45d56109cfb2" providerId="ADAL" clId="{F2CC3D1A-AB13-41DF-802B-FA1D451320A2}" dt="2025-02-13T16:34:20.223" v="2094" actId="21"/>
          <ac:spMkLst>
            <pc:docMk/>
            <pc:sldMk cId="0" sldId="256"/>
            <ac:spMk id="2112" creationId="{00000000-0000-0000-0000-000000000000}"/>
          </ac:spMkLst>
        </pc:spChg>
        <pc:picChg chg="mod">
          <ac:chgData name="Murphy, Lynne" userId="be401ade-5b42-42bc-8b34-45d56109cfb2" providerId="ADAL" clId="{F2CC3D1A-AB13-41DF-802B-FA1D451320A2}" dt="2025-02-13T16:36:49.819" v="2156" actId="1076"/>
          <ac:picMkLst>
            <pc:docMk/>
            <pc:sldMk cId="0" sldId="256"/>
            <ac:picMk id="7" creationId="{56DD5CE7-B4EA-7CDB-416F-63D9F167EF9D}"/>
          </ac:picMkLst>
        </pc:picChg>
        <pc:picChg chg="mod">
          <ac:chgData name="Murphy, Lynne" userId="be401ade-5b42-42bc-8b34-45d56109cfb2" providerId="ADAL" clId="{F2CC3D1A-AB13-41DF-802B-FA1D451320A2}" dt="2025-02-13T19:27:07.048" v="4334" actId="1076"/>
          <ac:picMkLst>
            <pc:docMk/>
            <pc:sldMk cId="0" sldId="256"/>
            <ac:picMk id="9" creationId="{84486026-CD17-F531-BEC9-1C313A24DB56}"/>
          </ac:picMkLst>
        </pc:picChg>
        <pc:picChg chg="mod">
          <ac:chgData name="Murphy, Lynne" userId="be401ade-5b42-42bc-8b34-45d56109cfb2" providerId="ADAL" clId="{F2CC3D1A-AB13-41DF-802B-FA1D451320A2}" dt="2025-02-13T19:38:05.805" v="4348" actId="14826"/>
          <ac:picMkLst>
            <pc:docMk/>
            <pc:sldMk cId="0" sldId="256"/>
            <ac:picMk id="10" creationId="{8B6ED239-CDD4-537B-0E1A-5DAEB56954B4}"/>
          </ac:picMkLst>
        </pc:picChg>
        <pc:picChg chg="add del mod ord">
          <ac:chgData name="Murphy, Lynne" userId="be401ade-5b42-42bc-8b34-45d56109cfb2" providerId="ADAL" clId="{F2CC3D1A-AB13-41DF-802B-FA1D451320A2}" dt="2025-02-13T19:26:19.518" v="4324" actId="21"/>
          <ac:picMkLst>
            <pc:docMk/>
            <pc:sldMk cId="0" sldId="256"/>
            <ac:picMk id="11" creationId="{EE4EAD56-7D04-92AD-B30F-7503EB188C5A}"/>
          </ac:picMkLst>
        </pc:picChg>
        <pc:picChg chg="add del mod ord">
          <ac:chgData name="Murphy, Lynne" userId="be401ade-5b42-42bc-8b34-45d56109cfb2" providerId="ADAL" clId="{F2CC3D1A-AB13-41DF-802B-FA1D451320A2}" dt="2025-02-13T19:26:15.670" v="4323" actId="21"/>
          <ac:picMkLst>
            <pc:docMk/>
            <pc:sldMk cId="0" sldId="256"/>
            <ac:picMk id="12" creationId="{38EF7796-3415-D016-897A-247B09268EF9}"/>
          </ac:picMkLst>
        </pc:picChg>
        <pc:picChg chg="add mod">
          <ac:chgData name="Murphy, Lynne" userId="be401ade-5b42-42bc-8b34-45d56109cfb2" providerId="ADAL" clId="{F2CC3D1A-AB13-41DF-802B-FA1D451320A2}" dt="2025-02-13T19:26:37.296" v="4329" actId="1440"/>
          <ac:picMkLst>
            <pc:docMk/>
            <pc:sldMk cId="0" sldId="256"/>
            <ac:picMk id="14" creationId="{42EB2BB5-35BA-5043-1C26-1EBA90FD744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5769"/>
            <a:ext cx="37306250" cy="7056664"/>
          </a:xfrm>
        </p:spPr>
        <p:txBody>
          <a:bodyPr/>
          <a:lstStyle/>
          <a:p>
            <a:r>
              <a:rPr lang="en-US"/>
              <a:t>Click to edit Master title style</a:t>
            </a:r>
          </a:p>
        </p:txBody>
      </p:sp>
      <p:sp>
        <p:nvSpPr>
          <p:cNvPr id="3" name="Subtitle 2"/>
          <p:cNvSpPr>
            <a:spLocks noGrp="1"/>
          </p:cNvSpPr>
          <p:nvPr>
            <p:ph type="subTitle" idx="1"/>
          </p:nvPr>
        </p:nvSpPr>
        <p:spPr>
          <a:xfrm>
            <a:off x="6583363" y="18654033"/>
            <a:ext cx="30724475" cy="8411936"/>
          </a:xfrm>
        </p:spPr>
        <p:txBody>
          <a:bodyPr/>
          <a:lstStyle>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D19969-28E2-44A5-A853-9ED619419002}" type="slidenum">
              <a:rPr lang="en-US" altLang="en-US"/>
              <a:pPr>
                <a:defRPr/>
              </a:pPr>
              <a:t>‹#›</a:t>
            </a:fld>
            <a:endParaRPr lang="en-US" altLang="en-US" dirty="0"/>
          </a:p>
        </p:txBody>
      </p:sp>
    </p:spTree>
    <p:extLst>
      <p:ext uri="{BB962C8B-B14F-4D97-AF65-F5344CB8AC3E}">
        <p14:creationId xmlns:p14="http://schemas.microsoft.com/office/powerpoint/2010/main" val="236011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2B0F42-4D17-46DA-BD1B-2429061E8743}" type="slidenum">
              <a:rPr lang="en-US" altLang="en-US"/>
              <a:pPr>
                <a:defRPr/>
              </a:pPr>
              <a:t>‹#›</a:t>
            </a:fld>
            <a:endParaRPr lang="en-US" altLang="en-US" dirty="0"/>
          </a:p>
        </p:txBody>
      </p:sp>
    </p:spTree>
    <p:extLst>
      <p:ext uri="{BB962C8B-B14F-4D97-AF65-F5344CB8AC3E}">
        <p14:creationId xmlns:p14="http://schemas.microsoft.com/office/powerpoint/2010/main" val="86703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172"/>
            <a:ext cx="9874250" cy="280878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514" y="1317172"/>
            <a:ext cx="29473525" cy="28087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A6A5B34-6F48-4D25-A9CD-F4ECFCE5AA35}" type="slidenum">
              <a:rPr lang="en-US" altLang="en-US"/>
              <a:pPr>
                <a:defRPr/>
              </a:pPr>
              <a:t>‹#›</a:t>
            </a:fld>
            <a:endParaRPr lang="en-US" altLang="en-US" dirty="0"/>
          </a:p>
        </p:txBody>
      </p:sp>
    </p:spTree>
    <p:extLst>
      <p:ext uri="{BB962C8B-B14F-4D97-AF65-F5344CB8AC3E}">
        <p14:creationId xmlns:p14="http://schemas.microsoft.com/office/powerpoint/2010/main" val="41666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79C9B-77CE-48B4-B28A-FD5EF277587D}" type="slidenum">
              <a:rPr lang="en-US" altLang="en-US"/>
              <a:pPr>
                <a:defRPr/>
              </a:pPr>
              <a:t>‹#›</a:t>
            </a:fld>
            <a:endParaRPr lang="en-US" altLang="en-US" dirty="0"/>
          </a:p>
        </p:txBody>
      </p:sp>
    </p:spTree>
    <p:extLst>
      <p:ext uri="{BB962C8B-B14F-4D97-AF65-F5344CB8AC3E}">
        <p14:creationId xmlns:p14="http://schemas.microsoft.com/office/powerpoint/2010/main" val="137606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665"/>
            <a:ext cx="37307838" cy="6536871"/>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0" y="13952764"/>
            <a:ext cx="37307838" cy="7200900"/>
          </a:xfrm>
        </p:spPr>
        <p:txBody>
          <a:bodyPr anchor="b"/>
          <a:lstStyle>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3A2701-DB6E-458F-8330-4F0C30EDC0D3}" type="slidenum">
              <a:rPr lang="en-US" altLang="en-US"/>
              <a:pPr>
                <a:defRPr/>
              </a:pPr>
              <a:t>‹#›</a:t>
            </a:fld>
            <a:endParaRPr lang="en-US" altLang="en-US" dirty="0"/>
          </a:p>
        </p:txBody>
      </p:sp>
    </p:spTree>
    <p:extLst>
      <p:ext uri="{BB962C8B-B14F-4D97-AF65-F5344CB8AC3E}">
        <p14:creationId xmlns:p14="http://schemas.microsoft.com/office/powerpoint/2010/main" val="87601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514" y="7679872"/>
            <a:ext cx="19673887" cy="2172516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79872"/>
            <a:ext cx="19673888" cy="21725164"/>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96224D-36D6-4F45-BC4D-24940C41429D}" type="slidenum">
              <a:rPr lang="en-US" altLang="en-US"/>
              <a:pPr>
                <a:defRPr/>
              </a:pPr>
              <a:t>‹#›</a:t>
            </a:fld>
            <a:endParaRPr lang="en-US" altLang="en-US" dirty="0"/>
          </a:p>
        </p:txBody>
      </p:sp>
    </p:spTree>
    <p:extLst>
      <p:ext uri="{BB962C8B-B14F-4D97-AF65-F5344CB8AC3E}">
        <p14:creationId xmlns:p14="http://schemas.microsoft.com/office/powerpoint/2010/main" val="245517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8533"/>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8269"/>
            <a:ext cx="19392900" cy="3071132"/>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636"/>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9" y="7368269"/>
            <a:ext cx="19400837" cy="3071132"/>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439" y="10439400"/>
            <a:ext cx="19400837" cy="18965636"/>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6505705-DD69-44E0-A8C7-4A6E267F8A53}" type="slidenum">
              <a:rPr lang="en-US" altLang="en-US"/>
              <a:pPr>
                <a:defRPr/>
              </a:pPr>
              <a:t>‹#›</a:t>
            </a:fld>
            <a:endParaRPr lang="en-US" altLang="en-US" dirty="0"/>
          </a:p>
        </p:txBody>
      </p:sp>
    </p:spTree>
    <p:extLst>
      <p:ext uri="{BB962C8B-B14F-4D97-AF65-F5344CB8AC3E}">
        <p14:creationId xmlns:p14="http://schemas.microsoft.com/office/powerpoint/2010/main" val="28315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AD3703E-C6F2-4EA9-99C7-52BE10137226}" type="slidenum">
              <a:rPr lang="en-US" altLang="en-US"/>
              <a:pPr>
                <a:defRPr/>
              </a:pPr>
              <a:t>‹#›</a:t>
            </a:fld>
            <a:endParaRPr lang="en-US" altLang="en-US" dirty="0"/>
          </a:p>
        </p:txBody>
      </p:sp>
    </p:spTree>
    <p:extLst>
      <p:ext uri="{BB962C8B-B14F-4D97-AF65-F5344CB8AC3E}">
        <p14:creationId xmlns:p14="http://schemas.microsoft.com/office/powerpoint/2010/main" val="246833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F20E3B2-E9B2-4CD1-A2DA-540293DB5BFD}" type="slidenum">
              <a:rPr lang="en-US" altLang="en-US"/>
              <a:pPr>
                <a:defRPr/>
              </a:pPr>
              <a:t>‹#›</a:t>
            </a:fld>
            <a:endParaRPr lang="en-US" altLang="en-US" dirty="0"/>
          </a:p>
        </p:txBody>
      </p:sp>
    </p:spTree>
    <p:extLst>
      <p:ext uri="{BB962C8B-B14F-4D97-AF65-F5344CB8AC3E}">
        <p14:creationId xmlns:p14="http://schemas.microsoft.com/office/powerpoint/2010/main" val="8202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0369"/>
            <a:ext cx="14439900" cy="5577567"/>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60875" y="1310369"/>
            <a:ext cx="24536400" cy="28094667"/>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7936"/>
            <a:ext cx="14439900" cy="22517100"/>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378681-8F5A-4039-87B7-2117A3A2611E}" type="slidenum">
              <a:rPr lang="en-US" altLang="en-US"/>
              <a:pPr>
                <a:defRPr/>
              </a:pPr>
              <a:t>‹#›</a:t>
            </a:fld>
            <a:endParaRPr lang="en-US" altLang="en-US" dirty="0"/>
          </a:p>
        </p:txBody>
      </p:sp>
    </p:spTree>
    <p:extLst>
      <p:ext uri="{BB962C8B-B14F-4D97-AF65-F5344CB8AC3E}">
        <p14:creationId xmlns:p14="http://schemas.microsoft.com/office/powerpoint/2010/main" val="20446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4" y="23042336"/>
            <a:ext cx="26335037" cy="2721429"/>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664" y="2941865"/>
            <a:ext cx="26335037" cy="19750768"/>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dirty="0"/>
          </a:p>
        </p:txBody>
      </p:sp>
      <p:sp>
        <p:nvSpPr>
          <p:cNvPr id="4" name="Text Placeholder 3"/>
          <p:cNvSpPr>
            <a:spLocks noGrp="1"/>
          </p:cNvSpPr>
          <p:nvPr>
            <p:ph type="body" sz="half" idx="2"/>
          </p:nvPr>
        </p:nvSpPr>
        <p:spPr>
          <a:xfrm>
            <a:off x="8602664" y="25763765"/>
            <a:ext cx="26335037" cy="3863068"/>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72026-9697-4905-82BA-4DE817F0BC15}" type="slidenum">
              <a:rPr lang="en-US" altLang="en-US"/>
              <a:pPr>
                <a:defRPr/>
              </a:pPr>
              <a:t>‹#›</a:t>
            </a:fld>
            <a:endParaRPr lang="en-US" altLang="en-US" dirty="0"/>
          </a:p>
        </p:txBody>
      </p:sp>
    </p:spTree>
    <p:extLst>
      <p:ext uri="{BB962C8B-B14F-4D97-AF65-F5344CB8AC3E}">
        <p14:creationId xmlns:p14="http://schemas.microsoft.com/office/powerpoint/2010/main" val="274054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7625"/>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195513" y="7680325"/>
            <a:ext cx="395001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3246" tIns="251623" rIns="503246" bIns="2516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195513" y="29976763"/>
            <a:ext cx="102393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l" eaLnBrk="1" hangingPunct="1">
              <a:defRPr sz="66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14997113" y="29976763"/>
            <a:ext cx="138969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ctr" eaLnBrk="1" hangingPunct="1">
              <a:defRPr sz="66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31456313" y="29976763"/>
            <a:ext cx="10239375" cy="2286000"/>
          </a:xfrm>
          <a:prstGeom prst="rect">
            <a:avLst/>
          </a:prstGeom>
          <a:noFill/>
          <a:ln w="9525">
            <a:noFill/>
            <a:miter lim="800000"/>
            <a:headEnd/>
            <a:tailEnd/>
          </a:ln>
          <a:effectLst/>
        </p:spPr>
        <p:txBody>
          <a:bodyPr vert="horz" wrap="square" lIns="503246" tIns="251623" rIns="503246" bIns="251623" numCol="1" anchor="t" anchorCtr="0" compatLnSpc="1">
            <a:prstTxWarp prst="textNoShape">
              <a:avLst/>
            </a:prstTxWarp>
          </a:bodyPr>
          <a:lstStyle>
            <a:lvl1pPr algn="r" eaLnBrk="1" hangingPunct="1">
              <a:defRPr sz="6600" smtClean="0"/>
            </a:lvl1pPr>
          </a:lstStyle>
          <a:p>
            <a:pPr>
              <a:defRPr/>
            </a:pPr>
            <a:fld id="{CAE537AD-9BB0-4881-8848-C6BA09023D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3238" rtl="0" eaLnBrk="0" fontAlgn="base" hangingPunct="0">
        <a:spcBef>
          <a:spcPct val="0"/>
        </a:spcBef>
        <a:spcAft>
          <a:spcPct val="0"/>
        </a:spcAft>
        <a:defRPr sz="20700">
          <a:solidFill>
            <a:schemeClr val="tx2"/>
          </a:solidFill>
          <a:latin typeface="+mj-lt"/>
          <a:ea typeface="+mj-ea"/>
          <a:cs typeface="+mj-cs"/>
        </a:defRPr>
      </a:lvl1pPr>
      <a:lvl2pPr algn="ctr" defTabSz="4313238" rtl="0" eaLnBrk="0" fontAlgn="base" hangingPunct="0">
        <a:spcBef>
          <a:spcPct val="0"/>
        </a:spcBef>
        <a:spcAft>
          <a:spcPct val="0"/>
        </a:spcAft>
        <a:defRPr sz="20700">
          <a:solidFill>
            <a:schemeClr val="tx2"/>
          </a:solidFill>
          <a:latin typeface="Arial" charset="0"/>
        </a:defRPr>
      </a:lvl2pPr>
      <a:lvl3pPr algn="ctr" defTabSz="4313238" rtl="0" eaLnBrk="0" fontAlgn="base" hangingPunct="0">
        <a:spcBef>
          <a:spcPct val="0"/>
        </a:spcBef>
        <a:spcAft>
          <a:spcPct val="0"/>
        </a:spcAft>
        <a:defRPr sz="20700">
          <a:solidFill>
            <a:schemeClr val="tx2"/>
          </a:solidFill>
          <a:latin typeface="Arial" charset="0"/>
        </a:defRPr>
      </a:lvl3pPr>
      <a:lvl4pPr algn="ctr" defTabSz="4313238" rtl="0" eaLnBrk="0" fontAlgn="base" hangingPunct="0">
        <a:spcBef>
          <a:spcPct val="0"/>
        </a:spcBef>
        <a:spcAft>
          <a:spcPct val="0"/>
        </a:spcAft>
        <a:defRPr sz="20700">
          <a:solidFill>
            <a:schemeClr val="tx2"/>
          </a:solidFill>
          <a:latin typeface="Arial" charset="0"/>
        </a:defRPr>
      </a:lvl4pPr>
      <a:lvl5pPr algn="ctr" defTabSz="4313238" rtl="0" eaLnBrk="0" fontAlgn="base" hangingPunct="0">
        <a:spcBef>
          <a:spcPct val="0"/>
        </a:spcBef>
        <a:spcAft>
          <a:spcPct val="0"/>
        </a:spcAft>
        <a:defRPr sz="20700">
          <a:solidFill>
            <a:schemeClr val="tx2"/>
          </a:solidFill>
          <a:latin typeface="Arial" charset="0"/>
        </a:defRPr>
      </a:lvl5pPr>
      <a:lvl6pPr marL="391866" algn="ctr" defTabSz="4313249" rtl="0" fontAlgn="base">
        <a:spcBef>
          <a:spcPct val="0"/>
        </a:spcBef>
        <a:spcAft>
          <a:spcPct val="0"/>
        </a:spcAft>
        <a:defRPr sz="20742">
          <a:solidFill>
            <a:schemeClr val="tx2"/>
          </a:solidFill>
          <a:latin typeface="Arial" charset="0"/>
        </a:defRPr>
      </a:lvl6pPr>
      <a:lvl7pPr marL="783732" algn="ctr" defTabSz="4313249" rtl="0" fontAlgn="base">
        <a:spcBef>
          <a:spcPct val="0"/>
        </a:spcBef>
        <a:spcAft>
          <a:spcPct val="0"/>
        </a:spcAft>
        <a:defRPr sz="20742">
          <a:solidFill>
            <a:schemeClr val="tx2"/>
          </a:solidFill>
          <a:latin typeface="Arial" charset="0"/>
        </a:defRPr>
      </a:lvl7pPr>
      <a:lvl8pPr marL="1175598" algn="ctr" defTabSz="4313249" rtl="0" fontAlgn="base">
        <a:spcBef>
          <a:spcPct val="0"/>
        </a:spcBef>
        <a:spcAft>
          <a:spcPct val="0"/>
        </a:spcAft>
        <a:defRPr sz="20742">
          <a:solidFill>
            <a:schemeClr val="tx2"/>
          </a:solidFill>
          <a:latin typeface="Arial" charset="0"/>
        </a:defRPr>
      </a:lvl8pPr>
      <a:lvl9pPr marL="1567464" algn="ctr" defTabSz="4313249" rtl="0" fontAlgn="base">
        <a:spcBef>
          <a:spcPct val="0"/>
        </a:spcBef>
        <a:spcAft>
          <a:spcPct val="0"/>
        </a:spcAft>
        <a:defRPr sz="20742">
          <a:solidFill>
            <a:schemeClr val="tx2"/>
          </a:solidFill>
          <a:latin typeface="Arial" charset="0"/>
        </a:defRPr>
      </a:lvl9pPr>
    </p:titleStyle>
    <p:bodyStyle>
      <a:lvl1pPr marL="1617663" indent="-1617663" algn="l" defTabSz="4313238" rtl="0" eaLnBrk="0" fontAlgn="base" hangingPunct="0">
        <a:spcBef>
          <a:spcPct val="20000"/>
        </a:spcBef>
        <a:spcAft>
          <a:spcPct val="0"/>
        </a:spcAft>
        <a:buChar char="•"/>
        <a:defRPr sz="15100">
          <a:solidFill>
            <a:schemeClr val="tx1"/>
          </a:solidFill>
          <a:latin typeface="+mn-lt"/>
          <a:ea typeface="+mn-ea"/>
          <a:cs typeface="+mn-cs"/>
        </a:defRPr>
      </a:lvl1pPr>
      <a:lvl2pPr marL="3503613" indent="-1346200" algn="l" defTabSz="4313238" rtl="0" eaLnBrk="0" fontAlgn="base" hangingPunct="0">
        <a:spcBef>
          <a:spcPct val="20000"/>
        </a:spcBef>
        <a:spcAft>
          <a:spcPct val="0"/>
        </a:spcAft>
        <a:buChar char="–"/>
        <a:defRPr sz="13200">
          <a:solidFill>
            <a:schemeClr val="tx1"/>
          </a:solidFill>
          <a:latin typeface="+mn-lt"/>
        </a:defRPr>
      </a:lvl2pPr>
      <a:lvl3pPr marL="5391150" indent="-1077913" algn="l" defTabSz="4313238" rtl="0" eaLnBrk="0" fontAlgn="base" hangingPunct="0">
        <a:spcBef>
          <a:spcPct val="20000"/>
        </a:spcBef>
        <a:spcAft>
          <a:spcPct val="0"/>
        </a:spcAft>
        <a:buChar char="•"/>
        <a:defRPr sz="11300">
          <a:solidFill>
            <a:schemeClr val="tx1"/>
          </a:solidFill>
          <a:latin typeface="+mn-lt"/>
        </a:defRPr>
      </a:lvl3pPr>
      <a:lvl4pPr marL="7548563" indent="-1076325" algn="l" defTabSz="4313238" rtl="0" eaLnBrk="0" fontAlgn="base" hangingPunct="0">
        <a:spcBef>
          <a:spcPct val="20000"/>
        </a:spcBef>
        <a:spcAft>
          <a:spcPct val="0"/>
        </a:spcAft>
        <a:buChar char="–"/>
        <a:defRPr sz="9500">
          <a:solidFill>
            <a:schemeClr val="tx1"/>
          </a:solidFill>
          <a:latin typeface="+mn-lt"/>
        </a:defRPr>
      </a:lvl4pPr>
      <a:lvl5pPr marL="9702800" indent="-1074738" algn="l" defTabSz="4313238" rtl="0" eaLnBrk="0" fontAlgn="base" hangingPunct="0">
        <a:spcBef>
          <a:spcPct val="20000"/>
        </a:spcBef>
        <a:spcAft>
          <a:spcPct val="0"/>
        </a:spcAft>
        <a:buChar char="»"/>
        <a:defRPr sz="9500">
          <a:solidFill>
            <a:schemeClr val="tx1"/>
          </a:solidFill>
          <a:latin typeface="+mn-lt"/>
        </a:defRPr>
      </a:lvl5pPr>
      <a:lvl6pPr marL="10095995" indent="-1076272" algn="l" defTabSz="4313249" rtl="0" fontAlgn="base">
        <a:spcBef>
          <a:spcPct val="20000"/>
        </a:spcBef>
        <a:spcAft>
          <a:spcPct val="0"/>
        </a:spcAft>
        <a:buChar char="»"/>
        <a:defRPr sz="9514">
          <a:solidFill>
            <a:schemeClr val="tx1"/>
          </a:solidFill>
          <a:latin typeface="+mn-lt"/>
        </a:defRPr>
      </a:lvl6pPr>
      <a:lvl7pPr marL="10487861" indent="-1076272" algn="l" defTabSz="4313249" rtl="0" fontAlgn="base">
        <a:spcBef>
          <a:spcPct val="20000"/>
        </a:spcBef>
        <a:spcAft>
          <a:spcPct val="0"/>
        </a:spcAft>
        <a:buChar char="»"/>
        <a:defRPr sz="9514">
          <a:solidFill>
            <a:schemeClr val="tx1"/>
          </a:solidFill>
          <a:latin typeface="+mn-lt"/>
        </a:defRPr>
      </a:lvl7pPr>
      <a:lvl8pPr marL="10879727" indent="-1076272" algn="l" defTabSz="4313249" rtl="0" fontAlgn="base">
        <a:spcBef>
          <a:spcPct val="20000"/>
        </a:spcBef>
        <a:spcAft>
          <a:spcPct val="0"/>
        </a:spcAft>
        <a:buChar char="»"/>
        <a:defRPr sz="9514">
          <a:solidFill>
            <a:schemeClr val="tx1"/>
          </a:solidFill>
          <a:latin typeface="+mn-lt"/>
        </a:defRPr>
      </a:lvl8pPr>
      <a:lvl9pPr marL="11271594" indent="-1076272" algn="l" defTabSz="4313249" rtl="0" fontAlgn="base">
        <a:spcBef>
          <a:spcPct val="20000"/>
        </a:spcBef>
        <a:spcAft>
          <a:spcPct val="0"/>
        </a:spcAft>
        <a:buChar char="»"/>
        <a:defRPr sz="9514">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6"/>
          <p:cNvSpPr>
            <a:spLocks noChangeArrowheads="1"/>
          </p:cNvSpPr>
          <p:nvPr/>
        </p:nvSpPr>
        <p:spPr bwMode="auto">
          <a:xfrm>
            <a:off x="32289467" y="6208376"/>
            <a:ext cx="10515600" cy="45720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3" name="Rectangle 38"/>
          <p:cNvSpPr>
            <a:spLocks noChangeArrowheads="1"/>
          </p:cNvSpPr>
          <p:nvPr/>
        </p:nvSpPr>
        <p:spPr bwMode="auto">
          <a:xfrm>
            <a:off x="32289467" y="17580710"/>
            <a:ext cx="10515600" cy="45720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4" name="Rectangle 41"/>
          <p:cNvSpPr>
            <a:spLocks noChangeArrowheads="1"/>
          </p:cNvSpPr>
          <p:nvPr/>
        </p:nvSpPr>
        <p:spPr bwMode="auto">
          <a:xfrm>
            <a:off x="1044863" y="6169339"/>
            <a:ext cx="10515600" cy="45720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56" name="Rectangle 39"/>
          <p:cNvSpPr>
            <a:spLocks noChangeArrowheads="1"/>
          </p:cNvSpPr>
          <p:nvPr/>
        </p:nvSpPr>
        <p:spPr bwMode="auto">
          <a:xfrm>
            <a:off x="798103" y="21228070"/>
            <a:ext cx="10515600" cy="457200"/>
          </a:xfrm>
          <a:prstGeom prst="rect">
            <a:avLst/>
          </a:prstGeom>
          <a:solidFill>
            <a:srgbClr val="FFC82E"/>
          </a:solidFill>
          <a:ln w="9525">
            <a:solidFill>
              <a:srgbClr val="FFCC18"/>
            </a:solidFill>
            <a:miter lim="800000"/>
            <a:headEnd/>
            <a:tailEnd/>
          </a:ln>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91" name="Text Box 43"/>
          <p:cNvSpPr txBox="1">
            <a:spLocks noChangeArrowheads="1"/>
          </p:cNvSpPr>
          <p:nvPr/>
        </p:nvSpPr>
        <p:spPr bwMode="auto">
          <a:xfrm>
            <a:off x="798103" y="20818967"/>
            <a:ext cx="10515600" cy="740512"/>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4000" b="1" dirty="0">
                <a:solidFill>
                  <a:schemeClr val="bg1"/>
                </a:solidFill>
                <a:effectLst>
                  <a:outerShdw blurRad="38100" dist="38100" dir="2700000" algn="tl">
                    <a:srgbClr val="000000"/>
                  </a:outerShdw>
                </a:effectLst>
                <a:latin typeface="Arial" charset="0"/>
              </a:rPr>
              <a:t>Research Experience</a:t>
            </a:r>
            <a:endParaRPr lang="en-US" sz="4000" dirty="0">
              <a:effectLst>
                <a:outerShdw blurRad="38100" dist="38100" dir="2700000" algn="tl">
                  <a:srgbClr val="FFFFFF"/>
                </a:outerShdw>
              </a:effectLst>
              <a:latin typeface="Times New Roman" pitchFamily="18" charset="0"/>
            </a:endParaRPr>
          </a:p>
        </p:txBody>
      </p:sp>
      <p:sp>
        <p:nvSpPr>
          <p:cNvPr id="2092" name="Text Box 44"/>
          <p:cNvSpPr txBox="1">
            <a:spLocks noChangeArrowheads="1"/>
          </p:cNvSpPr>
          <p:nvPr/>
        </p:nvSpPr>
        <p:spPr bwMode="auto">
          <a:xfrm>
            <a:off x="1065498" y="5638890"/>
            <a:ext cx="10515600" cy="822960"/>
          </a:xfrm>
          <a:prstGeom prst="rect">
            <a:avLst/>
          </a:prstGeom>
          <a:gradFill rotWithShape="0">
            <a:gsLst>
              <a:gs pos="0">
                <a:srgbClr val="502D7F"/>
              </a:gs>
              <a:gs pos="100000">
                <a:schemeClr val="tx2"/>
              </a:gs>
            </a:gsLst>
            <a:lin ang="0" scaled="1"/>
          </a:gradFill>
          <a:ln w="9525">
            <a:noFill/>
            <a:miter lim="800000"/>
            <a:headEnd/>
            <a:tailEnd/>
          </a:ln>
          <a:effectLst/>
        </p:spPr>
        <p:txBody>
          <a:bodyPr wrap="square" lIns="123750" tIns="61875" rIns="123750" bIns="61875">
            <a:spAutoFit/>
          </a:bodyPr>
          <a:lstStyle/>
          <a:p>
            <a:pPr defTabSz="1236828">
              <a:spcBef>
                <a:spcPct val="50000"/>
              </a:spcBef>
              <a:defRPr/>
            </a:pPr>
            <a:r>
              <a:rPr lang="en-US" sz="4000" b="1" dirty="0">
                <a:solidFill>
                  <a:schemeClr val="bg1"/>
                </a:solidFill>
                <a:effectLst>
                  <a:outerShdw blurRad="38100" dist="38100" dir="2700000" algn="tl">
                    <a:srgbClr val="000000"/>
                  </a:outerShdw>
                </a:effectLst>
                <a:latin typeface="Arial" charset="0"/>
              </a:rPr>
              <a:t>Teaching Philosophy</a:t>
            </a:r>
            <a:endParaRPr lang="en-US" sz="4000" dirty="0">
              <a:effectLst>
                <a:outerShdw blurRad="38100" dist="38100" dir="2700000" algn="tl">
                  <a:srgbClr val="FFFFFF"/>
                </a:outerShdw>
              </a:effectLst>
              <a:latin typeface="Times New Roman" pitchFamily="18" charset="0"/>
            </a:endParaRPr>
          </a:p>
        </p:txBody>
      </p:sp>
      <p:sp>
        <p:nvSpPr>
          <p:cNvPr id="2094" name="Text Box 46"/>
          <p:cNvSpPr txBox="1">
            <a:spLocks noChangeArrowheads="1"/>
          </p:cNvSpPr>
          <p:nvPr/>
        </p:nvSpPr>
        <p:spPr bwMode="auto">
          <a:xfrm>
            <a:off x="32310102" y="5680870"/>
            <a:ext cx="10515600" cy="740512"/>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4000" b="1" dirty="0">
                <a:solidFill>
                  <a:schemeClr val="bg1"/>
                </a:solidFill>
                <a:effectLst>
                  <a:outerShdw blurRad="38100" dist="38100" dir="2700000" algn="tl">
                    <a:srgbClr val="000000"/>
                  </a:outerShdw>
                </a:effectLst>
                <a:latin typeface="Arial" charset="0"/>
              </a:rPr>
              <a:t>Importance of Collaboration</a:t>
            </a:r>
            <a:endParaRPr lang="en-US" sz="4000" dirty="0">
              <a:latin typeface="Times New Roman" pitchFamily="18" charset="0"/>
            </a:endParaRPr>
          </a:p>
        </p:txBody>
      </p:sp>
      <p:sp>
        <p:nvSpPr>
          <p:cNvPr id="2101" name="Text Box 53"/>
          <p:cNvSpPr txBox="1">
            <a:spLocks noChangeArrowheads="1"/>
          </p:cNvSpPr>
          <p:nvPr/>
        </p:nvSpPr>
        <p:spPr bwMode="auto">
          <a:xfrm>
            <a:off x="32310102" y="17058494"/>
            <a:ext cx="10515600" cy="740512"/>
          </a:xfrm>
          <a:prstGeom prst="rect">
            <a:avLst/>
          </a:prstGeom>
          <a:gradFill rotWithShape="0">
            <a:gsLst>
              <a:gs pos="0">
                <a:srgbClr val="502D7F"/>
              </a:gs>
              <a:gs pos="100000">
                <a:schemeClr val="tx2"/>
              </a:gs>
            </a:gsLst>
            <a:lin ang="0" scaled="1"/>
          </a:gradFill>
          <a:ln w="9525">
            <a:noFill/>
            <a:miter lim="800000"/>
            <a:headEnd/>
            <a:tailEnd/>
          </a:ln>
          <a:effectLst/>
        </p:spPr>
        <p:txBody>
          <a:bodyPr lIns="123750" tIns="61875" rIns="123750" bIns="61875">
            <a:spAutoFit/>
          </a:bodyPr>
          <a:lstStyle/>
          <a:p>
            <a:pPr defTabSz="1236828">
              <a:spcBef>
                <a:spcPct val="50000"/>
              </a:spcBef>
              <a:defRPr/>
            </a:pPr>
            <a:r>
              <a:rPr lang="en-US" sz="4000" b="1" dirty="0">
                <a:solidFill>
                  <a:schemeClr val="bg1"/>
                </a:solidFill>
                <a:effectLst>
                  <a:outerShdw blurRad="38100" dist="38100" dir="2700000" algn="tl">
                    <a:srgbClr val="000000"/>
                  </a:outerShdw>
                </a:effectLst>
                <a:latin typeface="Arial" charset="0"/>
              </a:rPr>
              <a:t>Selected Collaborative Scholarship </a:t>
            </a:r>
            <a:endParaRPr lang="en-US" sz="4000" dirty="0">
              <a:latin typeface="Times New Roman" pitchFamily="18" charset="0"/>
            </a:endParaRPr>
          </a:p>
        </p:txBody>
      </p:sp>
      <p:sp>
        <p:nvSpPr>
          <p:cNvPr id="2067" name="Rectangle 57"/>
          <p:cNvSpPr>
            <a:spLocks noChangeArrowheads="1"/>
          </p:cNvSpPr>
          <p:nvPr/>
        </p:nvSpPr>
        <p:spPr bwMode="auto">
          <a:xfrm>
            <a:off x="457200" y="681038"/>
            <a:ext cx="42976800" cy="4655344"/>
          </a:xfrm>
          <a:prstGeom prst="rect">
            <a:avLst/>
          </a:prstGeom>
          <a:gradFill rotWithShape="0">
            <a:gsLst>
              <a:gs pos="0">
                <a:srgbClr val="502D7F"/>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9900">
                <a:solidFill>
                  <a:schemeClr val="tx1"/>
                </a:solidFill>
                <a:latin typeface="Arial" panose="020B0604020202020204" pitchFamily="34" charset="0"/>
              </a:defRPr>
            </a:lvl1pPr>
            <a:lvl2pPr marL="742950" indent="-285750" eaLnBrk="0" hangingPunct="0">
              <a:defRPr sz="9900">
                <a:solidFill>
                  <a:schemeClr val="tx1"/>
                </a:solidFill>
                <a:latin typeface="Arial" panose="020B0604020202020204" pitchFamily="34" charset="0"/>
              </a:defRPr>
            </a:lvl2pPr>
            <a:lvl3pPr marL="1143000" indent="-228600" eaLnBrk="0" hangingPunct="0">
              <a:defRPr sz="9900">
                <a:solidFill>
                  <a:schemeClr val="tx1"/>
                </a:solidFill>
                <a:latin typeface="Arial" panose="020B0604020202020204" pitchFamily="34" charset="0"/>
              </a:defRPr>
            </a:lvl3pPr>
            <a:lvl4pPr marL="1600200" indent="-228600" eaLnBrk="0" hangingPunct="0">
              <a:defRPr sz="9900">
                <a:solidFill>
                  <a:schemeClr val="tx1"/>
                </a:solidFill>
                <a:latin typeface="Arial" panose="020B0604020202020204" pitchFamily="34" charset="0"/>
              </a:defRPr>
            </a:lvl4pPr>
            <a:lvl5pPr marL="2057400" indent="-228600" eaLnBrk="0" hangingPunct="0">
              <a:defRPr sz="9900">
                <a:solidFill>
                  <a:schemeClr val="tx1"/>
                </a:solidFill>
                <a:latin typeface="Arial" panose="020B0604020202020204" pitchFamily="34" charset="0"/>
              </a:defRPr>
            </a:lvl5pPr>
            <a:lvl6pPr marL="2514600" indent="-228600" algn="ctr"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eaLnBrk="0" fontAlgn="base" hangingPunct="0">
              <a:spcBef>
                <a:spcPct val="0"/>
              </a:spcBef>
              <a:spcAft>
                <a:spcPct val="0"/>
              </a:spcAft>
              <a:defRPr sz="9900">
                <a:solidFill>
                  <a:schemeClr val="tx1"/>
                </a:solidFill>
                <a:latin typeface="Arial" panose="020B0604020202020204" pitchFamily="34" charset="0"/>
              </a:defRPr>
            </a:lvl9pPr>
          </a:lstStyle>
          <a:p>
            <a:pPr algn="ctr" eaLnBrk="1" hangingPunct="1">
              <a:defRPr/>
            </a:pPr>
            <a:endParaRPr lang="en-US" altLang="en-US" sz="8485" dirty="0"/>
          </a:p>
        </p:txBody>
      </p:sp>
      <p:sp>
        <p:nvSpPr>
          <p:cNvPr id="2068" name="Text Box 58"/>
          <p:cNvSpPr txBox="1">
            <a:spLocks noChangeArrowheads="1"/>
          </p:cNvSpPr>
          <p:nvPr/>
        </p:nvSpPr>
        <p:spPr bwMode="auto">
          <a:xfrm>
            <a:off x="9376141" y="1025526"/>
            <a:ext cx="243459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ctr">
              <a:spcBef>
                <a:spcPct val="30000"/>
              </a:spcBef>
              <a:defRPr/>
            </a:pPr>
            <a:r>
              <a:rPr lang="en-US" altLang="en-US" sz="7200" b="1" dirty="0">
                <a:solidFill>
                  <a:srgbClr val="FFC82E"/>
                </a:solidFill>
              </a:rPr>
              <a:t>Student Engagement in  Active Learning for </a:t>
            </a:r>
          </a:p>
          <a:p>
            <a:pPr algn="ctr">
              <a:spcBef>
                <a:spcPct val="30000"/>
              </a:spcBef>
              <a:defRPr/>
            </a:pPr>
            <a:r>
              <a:rPr lang="en-US" altLang="en-US" sz="7200" b="1" dirty="0">
                <a:solidFill>
                  <a:srgbClr val="FFC82E"/>
                </a:solidFill>
              </a:rPr>
              <a:t>Teaching and Research</a:t>
            </a:r>
          </a:p>
          <a:p>
            <a:pPr algn="ctr">
              <a:spcBef>
                <a:spcPct val="30000"/>
              </a:spcBef>
              <a:defRPr/>
            </a:pPr>
            <a:r>
              <a:rPr lang="en-US" altLang="en-US" sz="6000" b="1" dirty="0">
                <a:solidFill>
                  <a:schemeClr val="bg1"/>
                </a:solidFill>
              </a:rPr>
              <a:t>Lynne Murphy, EdD, OTR/L</a:t>
            </a:r>
          </a:p>
        </p:txBody>
      </p:sp>
      <p:sp>
        <p:nvSpPr>
          <p:cNvPr id="2069" name="Rectangle 59"/>
          <p:cNvSpPr>
            <a:spLocks noChangeArrowheads="1"/>
          </p:cNvSpPr>
          <p:nvPr/>
        </p:nvSpPr>
        <p:spPr bwMode="auto">
          <a:xfrm>
            <a:off x="33722041" y="1600200"/>
            <a:ext cx="8895985" cy="291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750" tIns="61875" rIns="123750" bIns="61875"/>
          <a:lstStyle>
            <a:lvl1pPr defTabSz="1443038" eaLnBrk="0" hangingPunct="0">
              <a:defRPr sz="9900">
                <a:solidFill>
                  <a:schemeClr val="tx1"/>
                </a:solidFill>
                <a:latin typeface="Arial" panose="020B0604020202020204" pitchFamily="34" charset="0"/>
              </a:defRPr>
            </a:lvl1pPr>
            <a:lvl2pPr marL="742950" indent="-285750" defTabSz="1443038" eaLnBrk="0" hangingPunct="0">
              <a:defRPr sz="9900">
                <a:solidFill>
                  <a:schemeClr val="tx1"/>
                </a:solidFill>
                <a:latin typeface="Arial" panose="020B0604020202020204" pitchFamily="34" charset="0"/>
              </a:defRPr>
            </a:lvl2pPr>
            <a:lvl3pPr marL="1143000" indent="-228600" defTabSz="1443038" eaLnBrk="0" hangingPunct="0">
              <a:defRPr sz="9900">
                <a:solidFill>
                  <a:schemeClr val="tx1"/>
                </a:solidFill>
                <a:latin typeface="Arial" panose="020B0604020202020204" pitchFamily="34" charset="0"/>
              </a:defRPr>
            </a:lvl3pPr>
            <a:lvl4pPr marL="1600200" indent="-228600" defTabSz="1443038" eaLnBrk="0" hangingPunct="0">
              <a:defRPr sz="9900">
                <a:solidFill>
                  <a:schemeClr val="tx1"/>
                </a:solidFill>
                <a:latin typeface="Arial" panose="020B0604020202020204" pitchFamily="34" charset="0"/>
              </a:defRPr>
            </a:lvl4pPr>
            <a:lvl5pPr marL="2057400" indent="-228600" defTabSz="1443038" eaLnBrk="0" hangingPunct="0">
              <a:defRPr sz="9900">
                <a:solidFill>
                  <a:schemeClr val="tx1"/>
                </a:solidFill>
                <a:latin typeface="Arial" panose="020B0604020202020204" pitchFamily="34" charset="0"/>
              </a:defRPr>
            </a:lvl5pPr>
            <a:lvl6pPr marL="2514600" indent="-228600" algn="ctr" defTabSz="1443038" eaLnBrk="0" fontAlgn="base" hangingPunct="0">
              <a:spcBef>
                <a:spcPct val="0"/>
              </a:spcBef>
              <a:spcAft>
                <a:spcPct val="0"/>
              </a:spcAft>
              <a:defRPr sz="9900">
                <a:solidFill>
                  <a:schemeClr val="tx1"/>
                </a:solidFill>
                <a:latin typeface="Arial" panose="020B0604020202020204" pitchFamily="34" charset="0"/>
              </a:defRPr>
            </a:lvl6pPr>
            <a:lvl7pPr marL="2971800" indent="-228600" algn="ctr" defTabSz="1443038" eaLnBrk="0" fontAlgn="base" hangingPunct="0">
              <a:spcBef>
                <a:spcPct val="0"/>
              </a:spcBef>
              <a:spcAft>
                <a:spcPct val="0"/>
              </a:spcAft>
              <a:defRPr sz="9900">
                <a:solidFill>
                  <a:schemeClr val="tx1"/>
                </a:solidFill>
                <a:latin typeface="Arial" panose="020B0604020202020204" pitchFamily="34" charset="0"/>
              </a:defRPr>
            </a:lvl7pPr>
            <a:lvl8pPr marL="3429000" indent="-228600" algn="ctr" defTabSz="1443038" eaLnBrk="0" fontAlgn="base" hangingPunct="0">
              <a:spcBef>
                <a:spcPct val="0"/>
              </a:spcBef>
              <a:spcAft>
                <a:spcPct val="0"/>
              </a:spcAft>
              <a:defRPr sz="9900">
                <a:solidFill>
                  <a:schemeClr val="tx1"/>
                </a:solidFill>
                <a:latin typeface="Arial" panose="020B0604020202020204" pitchFamily="34" charset="0"/>
              </a:defRPr>
            </a:lvl8pPr>
            <a:lvl9pPr marL="3886200" indent="-228600" algn="ctr" defTabSz="1443038" eaLnBrk="0" fontAlgn="base" hangingPunct="0">
              <a:spcBef>
                <a:spcPct val="0"/>
              </a:spcBef>
              <a:spcAft>
                <a:spcPct val="0"/>
              </a:spcAft>
              <a:defRPr sz="9900">
                <a:solidFill>
                  <a:schemeClr val="tx1"/>
                </a:solidFill>
                <a:latin typeface="Arial" panose="020B0604020202020204" pitchFamily="34" charset="0"/>
              </a:defRPr>
            </a:lvl9pPr>
          </a:lstStyle>
          <a:p>
            <a:pPr algn="r">
              <a:spcBef>
                <a:spcPct val="30000"/>
              </a:spcBef>
              <a:defRPr/>
            </a:pPr>
            <a:r>
              <a:rPr lang="en-US" altLang="en-US" sz="4000" dirty="0">
                <a:solidFill>
                  <a:schemeClr val="bg1"/>
                </a:solidFill>
                <a:latin typeface="+mn-lt"/>
              </a:rPr>
              <a:t>Department of Occupational Therapy</a:t>
            </a:r>
          </a:p>
          <a:p>
            <a:pPr algn="r">
              <a:spcBef>
                <a:spcPct val="30000"/>
              </a:spcBef>
              <a:defRPr/>
            </a:pPr>
            <a:r>
              <a:rPr lang="en-US" altLang="en-US" sz="4000" dirty="0">
                <a:solidFill>
                  <a:schemeClr val="bg1"/>
                </a:solidFill>
                <a:latin typeface="+mn-lt"/>
              </a:rPr>
              <a:t>College of Allied Health Sciences</a:t>
            </a:r>
          </a:p>
          <a:p>
            <a:pPr algn="r">
              <a:spcBef>
                <a:spcPct val="30000"/>
              </a:spcBef>
              <a:defRPr/>
            </a:pPr>
            <a:r>
              <a:rPr lang="en-US" altLang="en-US" sz="4000" dirty="0">
                <a:solidFill>
                  <a:schemeClr val="bg1"/>
                </a:solidFill>
                <a:latin typeface="+mn-lt"/>
              </a:rPr>
              <a:t>Greenville, North Carolina 27858</a:t>
            </a:r>
          </a:p>
          <a:p>
            <a:pPr algn="r">
              <a:spcBef>
                <a:spcPct val="30000"/>
              </a:spcBef>
              <a:defRPr/>
            </a:pPr>
            <a:r>
              <a:rPr lang="en-US" altLang="en-US" sz="4000" dirty="0">
                <a:solidFill>
                  <a:schemeClr val="bg1"/>
                </a:solidFill>
                <a:latin typeface="+mn-lt"/>
              </a:rPr>
              <a:t>Murphylyn16@ecu.edu</a:t>
            </a:r>
          </a:p>
          <a:p>
            <a:pPr algn="r">
              <a:lnSpc>
                <a:spcPct val="70000"/>
              </a:lnSpc>
              <a:spcBef>
                <a:spcPct val="30000"/>
              </a:spcBef>
              <a:defRPr/>
            </a:pPr>
            <a:endParaRPr lang="en-US" altLang="en-US" sz="3771" b="1" dirty="0">
              <a:solidFill>
                <a:schemeClr val="bg1"/>
              </a:solidFill>
            </a:endParaRPr>
          </a:p>
          <a:p>
            <a:pPr algn="r">
              <a:spcBef>
                <a:spcPct val="50000"/>
              </a:spcBef>
              <a:defRPr/>
            </a:pPr>
            <a:endParaRPr lang="en-US" altLang="en-US" sz="3257" dirty="0">
              <a:latin typeface="Times New Roman" panose="02020603050405020304" pitchFamily="18" charset="0"/>
            </a:endParaRPr>
          </a:p>
        </p:txBody>
      </p:sp>
      <p:sp>
        <p:nvSpPr>
          <p:cNvPr id="2" name="TextBox 1"/>
          <p:cNvSpPr txBox="1"/>
          <p:nvPr/>
        </p:nvSpPr>
        <p:spPr>
          <a:xfrm>
            <a:off x="1033463" y="6971646"/>
            <a:ext cx="10527000" cy="13333992"/>
          </a:xfrm>
          <a:prstGeom prst="rect">
            <a:avLst/>
          </a:prstGeom>
          <a:noFill/>
          <a:ln>
            <a:noFill/>
          </a:ln>
        </p:spPr>
        <p:txBody>
          <a:bodyPr wrap="square" rtlCol="0">
            <a:noAutofit/>
          </a:bodyPr>
          <a:lstStyle/>
          <a:p>
            <a:r>
              <a:rPr lang="en-US" sz="3600" dirty="0"/>
              <a:t>Although teaching is my second career, I have found joy in watching my students grow and thrive, becoming the future of the occupational therapy profession that has always matched my core values.  </a:t>
            </a:r>
          </a:p>
          <a:p>
            <a:endParaRPr lang="en-US" sz="3600" dirty="0"/>
          </a:p>
          <a:p>
            <a:r>
              <a:rPr lang="en-US" sz="3600" dirty="0"/>
              <a:t>Teaching clinical skills and habits of mind, I believe, relies on student engagement in active learning.  Learning is achieved through engaging in activities that make the content relevant, meaningful, and situated in real-life contexts</a:t>
            </a:r>
          </a:p>
          <a:p>
            <a:endParaRPr lang="en-US" sz="3600" dirty="0"/>
          </a:p>
          <a:p>
            <a:r>
              <a:rPr lang="en-US" sz="3600" dirty="0"/>
              <a:t>Research has been an effective tool in helping me become a better teacher.  My research regarding occupational therapy education has included:</a:t>
            </a:r>
          </a:p>
          <a:p>
            <a:pPr marL="1143000" indent="-609600">
              <a:spcBef>
                <a:spcPts val="600"/>
              </a:spcBef>
              <a:spcAft>
                <a:spcPts val="600"/>
              </a:spcAft>
              <a:buFont typeface="Arial" panose="020B0604020202020204" pitchFamily="34" charset="0"/>
              <a:buChar char="•"/>
            </a:pPr>
            <a:r>
              <a:rPr lang="en-US" sz="3600" b="1" dirty="0"/>
              <a:t>Development of Clinical Reasoning </a:t>
            </a:r>
          </a:p>
          <a:p>
            <a:pPr marL="1143000" indent="-609600">
              <a:spcBef>
                <a:spcPts val="600"/>
              </a:spcBef>
              <a:spcAft>
                <a:spcPts val="600"/>
              </a:spcAft>
              <a:buFont typeface="Arial" panose="020B0604020202020204" pitchFamily="34" charset="0"/>
              <a:buChar char="•"/>
            </a:pPr>
            <a:r>
              <a:rPr lang="en-US" sz="3600" b="1" dirty="0"/>
              <a:t>Universal Design for Learning</a:t>
            </a:r>
          </a:p>
          <a:p>
            <a:pPr marL="1143000" indent="-609600">
              <a:spcBef>
                <a:spcPts val="600"/>
              </a:spcBef>
              <a:spcAft>
                <a:spcPts val="600"/>
              </a:spcAft>
              <a:buFont typeface="Arial" panose="020B0604020202020204" pitchFamily="34" charset="0"/>
              <a:buChar char="•"/>
            </a:pPr>
            <a:r>
              <a:rPr lang="en-US" sz="3600" b="1" dirty="0"/>
              <a:t>Interprofessional Education</a:t>
            </a:r>
          </a:p>
          <a:p>
            <a:pPr marL="1143000" indent="-609600">
              <a:spcBef>
                <a:spcPts val="600"/>
              </a:spcBef>
              <a:spcAft>
                <a:spcPts val="600"/>
              </a:spcAft>
              <a:buFont typeface="Arial" panose="020B0604020202020204" pitchFamily="34" charset="0"/>
              <a:buChar char="•"/>
            </a:pPr>
            <a:r>
              <a:rPr lang="en-US" sz="3600" b="1" dirty="0"/>
              <a:t>Case-Based Learning</a:t>
            </a:r>
          </a:p>
          <a:p>
            <a:pPr marL="1143000" indent="-609600">
              <a:spcBef>
                <a:spcPts val="600"/>
              </a:spcBef>
              <a:spcAft>
                <a:spcPts val="600"/>
              </a:spcAft>
              <a:buFont typeface="Arial" panose="020B0604020202020204" pitchFamily="34" charset="0"/>
              <a:buChar char="•"/>
            </a:pPr>
            <a:r>
              <a:rPr lang="en-US" sz="3600" b="1" dirty="0"/>
              <a:t>Anatomy Glove Learning System</a:t>
            </a:r>
          </a:p>
          <a:p>
            <a:pPr marL="1143000" indent="-609600">
              <a:spcBef>
                <a:spcPts val="600"/>
              </a:spcBef>
              <a:spcAft>
                <a:spcPts val="600"/>
              </a:spcAft>
              <a:buFont typeface="Arial" panose="020B0604020202020204" pitchFamily="34" charset="0"/>
              <a:buChar char="•"/>
            </a:pPr>
            <a:r>
              <a:rPr lang="en-US" sz="3600" b="1" dirty="0"/>
              <a:t>Student-Run Clinic Outcomes</a:t>
            </a:r>
          </a:p>
          <a:p>
            <a:pPr marL="571500" indent="-571500">
              <a:buFont typeface="Arial" panose="020B0604020202020204" pitchFamily="34" charset="0"/>
              <a:buChar char="•"/>
            </a:pPr>
            <a:endParaRPr lang="en-US" sz="3600" dirty="0"/>
          </a:p>
        </p:txBody>
      </p:sp>
      <p:sp>
        <p:nvSpPr>
          <p:cNvPr id="28" name="TextBox 27"/>
          <p:cNvSpPr txBox="1"/>
          <p:nvPr/>
        </p:nvSpPr>
        <p:spPr>
          <a:xfrm>
            <a:off x="1026317" y="21940902"/>
            <a:ext cx="10287386" cy="10598984"/>
          </a:xfrm>
          <a:prstGeom prst="rect">
            <a:avLst/>
          </a:prstGeom>
          <a:noFill/>
          <a:ln>
            <a:noFill/>
          </a:ln>
        </p:spPr>
        <p:txBody>
          <a:bodyPr wrap="square" rtlCol="0">
            <a:noAutofit/>
          </a:bodyPr>
          <a:lstStyle/>
          <a:p>
            <a:r>
              <a:rPr lang="en-US" sz="3600" dirty="0"/>
              <a:t>A Doctorate of Education enabled me to further develop my skills of teaching and research, including the study of the cognitive processes required of students who were becoming healthcare professionals.</a:t>
            </a:r>
          </a:p>
          <a:p>
            <a:endParaRPr lang="en-US" sz="3600" dirty="0"/>
          </a:p>
          <a:p>
            <a:r>
              <a:rPr lang="en-US" sz="3600" dirty="0"/>
              <a:t>To facilitate student development as both  creators and consumers of evidence,  research with student teams has focused on studying the outcomes of occupational therapy interventions, including</a:t>
            </a:r>
          </a:p>
          <a:p>
            <a:pPr marL="1143000" indent="-612648">
              <a:spcBef>
                <a:spcPts val="600"/>
              </a:spcBef>
              <a:spcAft>
                <a:spcPts val="600"/>
              </a:spcAft>
              <a:buFont typeface="Arial" panose="020B0604020202020204" pitchFamily="34" charset="0"/>
              <a:buChar char="•"/>
            </a:pPr>
            <a:r>
              <a:rPr lang="en-US" sz="3600" b="1" dirty="0"/>
              <a:t>Cancer Survivorship</a:t>
            </a:r>
          </a:p>
          <a:p>
            <a:pPr marL="1143000" indent="-612648">
              <a:spcBef>
                <a:spcPts val="600"/>
              </a:spcBef>
              <a:spcAft>
                <a:spcPts val="600"/>
              </a:spcAft>
              <a:buFont typeface="Arial" panose="020B0604020202020204" pitchFamily="34" charset="0"/>
              <a:buChar char="•"/>
            </a:pPr>
            <a:r>
              <a:rPr lang="en-US" sz="3600" b="1" dirty="0"/>
              <a:t>Equine Assisted Therapeutic Activities</a:t>
            </a:r>
          </a:p>
          <a:p>
            <a:pPr marL="1143000" indent="-612648">
              <a:spcBef>
                <a:spcPts val="600"/>
              </a:spcBef>
              <a:spcAft>
                <a:spcPts val="600"/>
              </a:spcAft>
              <a:buFont typeface="Arial" panose="020B0604020202020204" pitchFamily="34" charset="0"/>
              <a:buChar char="•"/>
            </a:pPr>
            <a:r>
              <a:rPr lang="en-US" sz="3600" b="1" dirty="0"/>
              <a:t>Transportation Planning for Older Adults </a:t>
            </a:r>
          </a:p>
          <a:p>
            <a:pPr marL="1143000" indent="-612648">
              <a:spcBef>
                <a:spcPts val="600"/>
              </a:spcBef>
              <a:spcAft>
                <a:spcPts val="600"/>
              </a:spcAft>
              <a:buFont typeface="Arial" panose="020B0604020202020204" pitchFamily="34" charset="0"/>
              <a:buChar char="•"/>
            </a:pPr>
            <a:r>
              <a:rPr lang="en-US" sz="3600" b="1" dirty="0"/>
              <a:t>Driving and Community Mobility Bootcamp for Young Adults with Autism</a:t>
            </a:r>
          </a:p>
          <a:p>
            <a:pPr marL="1143000" indent="-612648">
              <a:spcBef>
                <a:spcPts val="600"/>
              </a:spcBef>
              <a:spcAft>
                <a:spcPts val="600"/>
              </a:spcAft>
              <a:buFont typeface="Arial" panose="020B0604020202020204" pitchFamily="34" charset="0"/>
              <a:buChar char="•"/>
            </a:pPr>
            <a:r>
              <a:rPr lang="en-US" sz="3600" b="1" dirty="0"/>
              <a:t>Community-based Ergonomic Programs</a:t>
            </a:r>
          </a:p>
          <a:p>
            <a:pPr marL="571500" indent="-571500">
              <a:buFont typeface="Arial" panose="020B0604020202020204" pitchFamily="34" charset="0"/>
              <a:buChar char="•"/>
            </a:pPr>
            <a:endParaRPr lang="en-US" sz="3600" dirty="0"/>
          </a:p>
        </p:txBody>
      </p:sp>
      <p:sp>
        <p:nvSpPr>
          <p:cNvPr id="31" name="TextBox 30"/>
          <p:cNvSpPr txBox="1"/>
          <p:nvPr/>
        </p:nvSpPr>
        <p:spPr>
          <a:xfrm>
            <a:off x="32310102" y="6948889"/>
            <a:ext cx="10389677" cy="9693198"/>
          </a:xfrm>
          <a:prstGeom prst="rect">
            <a:avLst/>
          </a:prstGeom>
          <a:noFill/>
          <a:ln>
            <a:noFill/>
          </a:ln>
        </p:spPr>
        <p:txBody>
          <a:bodyPr wrap="square" rtlCol="0">
            <a:noAutofit/>
          </a:bodyPr>
          <a:lstStyle/>
          <a:p>
            <a:r>
              <a:rPr lang="en-US" sz="3600" dirty="0"/>
              <a:t>Collaboration with other researchers, both faculty and students, is energizing.   My collaborations have allowed me to learn new skills, embrace learning about new areas of practice, and achieve shared goals for research dissemination.</a:t>
            </a:r>
          </a:p>
          <a:p>
            <a:endParaRPr lang="en-US" sz="3600" dirty="0"/>
          </a:p>
          <a:p>
            <a:r>
              <a:rPr lang="en-US" sz="3600" dirty="0"/>
              <a:t>As I’ve developed a deep appreciation for qualitative research, the value of a collaborative and creative team has become evident.  Discerning meaning and understanding of lived experiences makes research all the more exciting for students and faculty collaborators.</a:t>
            </a:r>
          </a:p>
          <a:p>
            <a:endParaRPr lang="en-US" sz="3600" dirty="0"/>
          </a:p>
          <a:p>
            <a:r>
              <a:rPr lang="en-US" sz="3600" dirty="0"/>
              <a:t>Finally, shared dissemination activities with students will hopefully continue to inspire our graduates to continue research well into their professional careers.</a:t>
            </a:r>
          </a:p>
        </p:txBody>
      </p:sp>
      <p:sp>
        <p:nvSpPr>
          <p:cNvPr id="33" name="TextBox 32"/>
          <p:cNvSpPr txBox="1"/>
          <p:nvPr/>
        </p:nvSpPr>
        <p:spPr>
          <a:xfrm>
            <a:off x="32146078" y="18321222"/>
            <a:ext cx="10515601" cy="13190589"/>
          </a:xfrm>
          <a:prstGeom prst="rect">
            <a:avLst/>
          </a:prstGeom>
          <a:noFill/>
          <a:ln>
            <a:noFill/>
          </a:ln>
        </p:spPr>
        <p:txBody>
          <a:bodyPr wrap="square" rtlCol="0">
            <a:noAutofit/>
          </a:bodyPr>
          <a:lstStyle/>
          <a:p>
            <a:pPr marL="266700" marR="0" indent="-285750">
              <a:spcBef>
                <a:spcPts val="0"/>
              </a:spcBef>
              <a:spcAft>
                <a:spcPts val="1200"/>
              </a:spcAft>
            </a:pPr>
            <a:r>
              <a:rPr lang="en-US" sz="2600"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Dickerson, A., Murphy, L., &amp; McIntyre, M.  (2024).  Outcomes from a driving and community mobility intervention designed for novice drivers with autism from the perspective of the participants and their parents</a:t>
            </a:r>
            <a:r>
              <a:rPr lang="en-US" sz="2600" i="1"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Journal of Autism and Developmental Disorders.</a:t>
            </a:r>
            <a:r>
              <a:rPr lang="en-US" sz="2600" kern="1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https://doi.org/10.1007/s10803-024-06618-6</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273685" marR="0" indent="-273685">
              <a:spcBef>
                <a:spcPts val="0"/>
              </a:spcBef>
              <a:spcAft>
                <a:spcPts val="12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Murphy, L., Panczykowski, H., Kreis, H., Ajani, A., &amp; Leggett, L.  (2024).  Qualitative analysis of group engagement in occupations among cancer survivors.  </a:t>
            </a:r>
            <a:r>
              <a:rPr lang="en-US" sz="2600" i="1" kern="100" dirty="0">
                <a:effectLst/>
                <a:latin typeface="Calibri" panose="020F0502020204030204" pitchFamily="34" charset="0"/>
                <a:ea typeface="Calibri" panose="020F0502020204030204" pitchFamily="34" charset="0"/>
                <a:cs typeface="Calibri" panose="020F0502020204030204" pitchFamily="34" charset="0"/>
              </a:rPr>
              <a:t>Journal of Cancer Rehabilitation, 7</a:t>
            </a:r>
            <a:r>
              <a:rPr lang="en-US" sz="2600" kern="100" dirty="0">
                <a:effectLst/>
                <a:latin typeface="Calibri" panose="020F0502020204030204" pitchFamily="34" charset="0"/>
                <a:ea typeface="Calibri" panose="020F0502020204030204" pitchFamily="34" charset="0"/>
                <a:cs typeface="Calibri" panose="020F0502020204030204" pitchFamily="34" charset="0"/>
              </a:rPr>
              <a:t>(3), 102-110.  https://doi.org/10.48252/JCR100</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273685" marR="0" indent="-273685">
              <a:spcBef>
                <a:spcPts val="0"/>
              </a:spcBef>
              <a:spcAft>
                <a:spcPts val="12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 Panczykowski, H., Murphy, L., Christmas, V., &amp; MacIntrye, W.  (2024).  Practice and recommendations for Universal Design for Learning in occupational therapy client education.  </a:t>
            </a:r>
            <a:r>
              <a:rPr lang="en-US" sz="2600" i="1" kern="100" dirty="0">
                <a:effectLst/>
                <a:latin typeface="Calibri" panose="020F0502020204030204" pitchFamily="34" charset="0"/>
                <a:ea typeface="Calibri" panose="020F0502020204030204" pitchFamily="34" charset="0"/>
                <a:cs typeface="Calibri" panose="020F0502020204030204" pitchFamily="34" charset="0"/>
              </a:rPr>
              <a:t>The Open Journal of Occupational Therapy, 12</a:t>
            </a:r>
            <a:r>
              <a:rPr lang="en-US" sz="2600" kern="100" dirty="0">
                <a:effectLst/>
                <a:latin typeface="Calibri" panose="020F0502020204030204" pitchFamily="34" charset="0"/>
                <a:ea typeface="Calibri" panose="020F0502020204030204" pitchFamily="34" charset="0"/>
                <a:cs typeface="Calibri" panose="020F0502020204030204" pitchFamily="34" charset="0"/>
              </a:rPr>
              <a:t>(1), 1-11. https://doi.org/10.15453/2168-6408.2115  </a:t>
            </a:r>
          </a:p>
          <a:p>
            <a:pPr marL="273685" marR="0" indent="-273685">
              <a:spcBef>
                <a:spcPts val="0"/>
              </a:spcBef>
              <a:spcAft>
                <a:spcPts val="12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Panczykowski, H., Murphy, L., Heyward, K., &amp; Hupp, T.  (2022).  Lived experiences of parents of children with disabilities engaged in a support group incorporating equines.  </a:t>
            </a:r>
            <a:r>
              <a:rPr lang="en-US" sz="2600" i="1" kern="100" dirty="0">
                <a:effectLst/>
                <a:latin typeface="Calibri" panose="020F0502020204030204" pitchFamily="34" charset="0"/>
                <a:ea typeface="Calibri" panose="020F0502020204030204" pitchFamily="34" charset="0"/>
                <a:cs typeface="Calibri" panose="020F0502020204030204" pitchFamily="34" charset="0"/>
              </a:rPr>
              <a:t>Research in Developmental Disabilities, 128</a:t>
            </a:r>
            <a:r>
              <a:rPr lang="en-US" sz="2600" kern="100" dirty="0">
                <a:effectLst/>
                <a:latin typeface="Calibri" panose="020F0502020204030204" pitchFamily="34" charset="0"/>
                <a:ea typeface="Calibri" panose="020F0502020204030204" pitchFamily="34" charset="0"/>
                <a:cs typeface="Calibri" panose="020F0502020204030204" pitchFamily="34" charset="0"/>
              </a:rPr>
              <a:t>, 1-10.  https://doi.org/10.1016/j.ridd.2022.104294</a:t>
            </a:r>
          </a:p>
          <a:p>
            <a:pPr marL="273685" indent="-273685">
              <a:spcBef>
                <a:spcPts val="0"/>
              </a:spcBef>
              <a:spcAft>
                <a:spcPts val="12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Murphy, L., Ellis, K., Jennette, N., Lee, S., Lennon, R., &amp; Norton, G.  (2022, April 3).  </a:t>
            </a:r>
            <a:r>
              <a:rPr lang="en-US" sz="2600" i="1" kern="100" dirty="0">
                <a:effectLst/>
                <a:latin typeface="Calibri" panose="020F0502020204030204" pitchFamily="34" charset="0"/>
                <a:ea typeface="Calibri" panose="020F0502020204030204" pitchFamily="34" charset="0"/>
                <a:cs typeface="Calibri" panose="020F0502020204030204" pitchFamily="34" charset="0"/>
              </a:rPr>
              <a:t>Impact of a cancer survivorship program on well-being and community involvement</a:t>
            </a:r>
            <a:r>
              <a:rPr lang="en-US" sz="2600" kern="100" dirty="0">
                <a:effectLst/>
                <a:latin typeface="Calibri" panose="020F0502020204030204" pitchFamily="34" charset="0"/>
                <a:ea typeface="Calibri" panose="020F0502020204030204" pitchFamily="34" charset="0"/>
                <a:cs typeface="Calibri" panose="020F0502020204030204" pitchFamily="34" charset="0"/>
              </a:rPr>
              <a:t>.  [Research Platform Presentation].  American Occupational Therapy Association (AOTA) Annual Conference, San Antonio, TX, United States.  </a:t>
            </a:r>
          </a:p>
          <a:p>
            <a:pPr marL="273685" indent="-273685">
              <a:spcBef>
                <a:spcPts val="0"/>
              </a:spcBef>
              <a:spcAft>
                <a:spcPts val="12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Murphy, L. &amp; Eglseder, K. (2019, October 18). </a:t>
            </a:r>
            <a:r>
              <a:rPr lang="en-US" sz="2600" i="1" kern="100" dirty="0">
                <a:effectLst/>
                <a:latin typeface="Calibri" panose="020F0502020204030204" pitchFamily="34" charset="0"/>
                <a:ea typeface="Calibri" panose="020F0502020204030204" pitchFamily="34" charset="0"/>
                <a:cs typeface="Calibri" panose="020F0502020204030204" pitchFamily="34" charset="0"/>
              </a:rPr>
              <a:t>The anatomy glove learning system for teaching hand anatomy and function: Learning outcomes and student perceptions</a:t>
            </a:r>
            <a:r>
              <a:rPr lang="en-US" sz="2600" kern="100" dirty="0">
                <a:effectLst/>
                <a:latin typeface="Calibri" panose="020F0502020204030204" pitchFamily="34" charset="0"/>
                <a:ea typeface="Calibri" panose="020F0502020204030204" pitchFamily="34" charset="0"/>
                <a:cs typeface="Calibri" panose="020F0502020204030204" pitchFamily="34" charset="0"/>
              </a:rPr>
              <a:t> [Research Platform]. American Occupational Therapy Association (AOTA) Education Summit, Las Vegas, NV, United States.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273685" indent="-273685">
              <a:spcBef>
                <a:spcPts val="0"/>
              </a:spcBef>
              <a:spcAft>
                <a:spcPts val="1200"/>
              </a:spcAft>
            </a:pPr>
            <a:r>
              <a:rPr lang="en-US" sz="2600" kern="100" dirty="0">
                <a:effectLst/>
                <a:latin typeface="Calibri" panose="020F0502020204030204" pitchFamily="34" charset="0"/>
                <a:ea typeface="Calibri" panose="020F0502020204030204" pitchFamily="34" charset="0"/>
                <a:cs typeface="Calibri" panose="020F0502020204030204" pitchFamily="34" charset="0"/>
              </a:rPr>
              <a:t>Murphy, L., Goehmann, B., &amp; Panczykowski, H.  (2019). Healing with horses:  Pilot study of equine-facilitated cancer therapy.  </a:t>
            </a:r>
            <a:r>
              <a:rPr lang="en-US" sz="2600" i="1" kern="100" dirty="0">
                <a:effectLst/>
                <a:latin typeface="Calibri" panose="020F0502020204030204" pitchFamily="34" charset="0"/>
                <a:ea typeface="Calibri" panose="020F0502020204030204" pitchFamily="34" charset="0"/>
                <a:cs typeface="Calibri" panose="020F0502020204030204" pitchFamily="34" charset="0"/>
              </a:rPr>
              <a:t>Alternative and Complementary Therapies, 25</a:t>
            </a:r>
            <a:r>
              <a:rPr lang="en-US" sz="2600" kern="100" dirty="0">
                <a:effectLst/>
                <a:latin typeface="Calibri" panose="020F0502020204030204" pitchFamily="34" charset="0"/>
                <a:ea typeface="Calibri" panose="020F0502020204030204" pitchFamily="34" charset="0"/>
                <a:cs typeface="Calibri" panose="020F0502020204030204" pitchFamily="34" charset="0"/>
              </a:rPr>
              <a:t>(4), 201-207.  https://doi.org/10.1089/act.2019.29229.lmu</a:t>
            </a:r>
          </a:p>
          <a:p>
            <a:pPr marL="273685" indent="-273685">
              <a:spcBef>
                <a:spcPts val="0"/>
              </a:spcBef>
              <a:spcAft>
                <a:spcPts val="12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73685" marR="0" indent="-273685">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AFC199B-BD44-4C43-BFA9-62855DE4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175" y="1477436"/>
            <a:ext cx="7188566" cy="2637364"/>
          </a:xfrm>
          <a:prstGeom prst="rect">
            <a:avLst/>
          </a:prstGeom>
        </p:spPr>
      </p:pic>
      <p:pic>
        <p:nvPicPr>
          <p:cNvPr id="7" name="Picture 6" descr="A group of people standing in front of a poster&#10;&#10;Description automatically generated">
            <a:extLst>
              <a:ext uri="{FF2B5EF4-FFF2-40B4-BE49-F238E27FC236}">
                <a16:creationId xmlns:a16="http://schemas.microsoft.com/office/drawing/2014/main" id="{56DD5CE7-B4EA-7CDB-416F-63D9F167EF9D}"/>
              </a:ext>
            </a:extLst>
          </p:cNvPr>
          <p:cNvPicPr>
            <a:picLocks noChangeAspect="1"/>
          </p:cNvPicPr>
          <p:nvPr/>
        </p:nvPicPr>
        <p:blipFill>
          <a:blip r:embed="rId3">
            <a:extLst>
              <a:ext uri="{28A0092B-C50C-407E-A947-70E740481C1C}">
                <a14:useLocalDpi xmlns:a14="http://schemas.microsoft.com/office/drawing/2010/main" val="0"/>
              </a:ext>
            </a:extLst>
          </a:blip>
          <a:srcRect l="6885" t="3164" b="6836"/>
          <a:stretch/>
        </p:blipFill>
        <p:spPr>
          <a:xfrm>
            <a:off x="12666804" y="5954347"/>
            <a:ext cx="18355469" cy="133061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A person painting on a glove&#10;&#10;Description automatically generated">
            <a:extLst>
              <a:ext uri="{FF2B5EF4-FFF2-40B4-BE49-F238E27FC236}">
                <a16:creationId xmlns:a16="http://schemas.microsoft.com/office/drawing/2014/main" id="{84486026-CD17-F531-BEC9-1C313A24D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26198" y="15296765"/>
            <a:ext cx="7513310" cy="100177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8B6ED239-CDD4-537B-0E1A-5DAEB56954B4}"/>
              </a:ext>
            </a:extLst>
          </p:cNvPr>
          <p:cNvPicPr>
            <a:picLocks noChangeAspect="1"/>
          </p:cNvPicPr>
          <p:nvPr/>
        </p:nvPicPr>
        <p:blipFill>
          <a:blip r:embed="rId5"/>
          <a:stretch>
            <a:fillRect/>
          </a:stretch>
        </p:blipFill>
        <p:spPr>
          <a:xfrm>
            <a:off x="15597670" y="24121910"/>
            <a:ext cx="11280118" cy="81154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42EB2BB5-35BA-5043-1C26-1EBA90FD744D}"/>
              </a:ext>
            </a:extLst>
          </p:cNvPr>
          <p:cNvPicPr>
            <a:picLocks noChangeAspect="1"/>
          </p:cNvPicPr>
          <p:nvPr/>
        </p:nvPicPr>
        <p:blipFill>
          <a:blip r:embed="rId6"/>
          <a:stretch>
            <a:fillRect/>
          </a:stretch>
        </p:blipFill>
        <p:spPr>
          <a:xfrm>
            <a:off x="13132181" y="18795986"/>
            <a:ext cx="8477317" cy="59939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18"/>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5032375" rtl="0" eaLnBrk="1" fontAlgn="base" latinLnBrk="0" hangingPunct="1">
          <a:lnSpc>
            <a:spcPct val="100000"/>
          </a:lnSpc>
          <a:spcBef>
            <a:spcPct val="0"/>
          </a:spcBef>
          <a:spcAft>
            <a:spcPct val="0"/>
          </a:spcAft>
          <a:buClrTx/>
          <a:buSzTx/>
          <a:buFontTx/>
          <a:buNone/>
          <a:tabLst/>
          <a:defRPr kumimoji="0" lang="en-US" sz="9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26E41ABD6CF4291605E6C467AD7AD" ma:contentTypeVersion="18" ma:contentTypeDescription="Create a new document." ma:contentTypeScope="" ma:versionID="4ac7d69f6173b3938810eed7de5988dd">
  <xsd:schema xmlns:xsd="http://www.w3.org/2001/XMLSchema" xmlns:xs="http://www.w3.org/2001/XMLSchema" xmlns:p="http://schemas.microsoft.com/office/2006/metadata/properties" xmlns:ns2="34eb971d-0d45-42da-bdb2-07177b35c093" xmlns:ns3="3bb5a1de-28fe-4bce-b77f-2427b6bee8ca" targetNamespace="http://schemas.microsoft.com/office/2006/metadata/properties" ma:root="true" ma:fieldsID="eac1a41ccdeffd7d2a8526d1742ac768" ns2:_="" ns3:_="">
    <xsd:import namespace="34eb971d-0d45-42da-bdb2-07177b35c093"/>
    <xsd:import namespace="3bb5a1de-28fe-4bce-b77f-2427b6be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eb971d-0d45-42da-bdb2-07177b35c0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0cd38b-47d1-479b-a863-216ca283e7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5a1de-28fe-4bce-b77f-2427b6bee8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3f00df-fd63-4ff7-9758-7884412d7eb2}" ma:internalName="TaxCatchAll" ma:showField="CatchAllData" ma:web="3bb5a1de-28fe-4bce-b77f-2427b6be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4eb971d-0d45-42da-bdb2-07177b35c093">
      <Terms xmlns="http://schemas.microsoft.com/office/infopath/2007/PartnerControls"/>
    </lcf76f155ced4ddcb4097134ff3c332f>
    <TaxCatchAll xmlns="3bb5a1de-28fe-4bce-b77f-2427b6bee8ca" xsi:nil="true"/>
  </documentManagement>
</p:properties>
</file>

<file path=customXml/itemProps1.xml><?xml version="1.0" encoding="utf-8"?>
<ds:datastoreItem xmlns:ds="http://schemas.openxmlformats.org/officeDocument/2006/customXml" ds:itemID="{6B531FF0-5F38-40E2-873F-D47D541449FD}"/>
</file>

<file path=customXml/itemProps2.xml><?xml version="1.0" encoding="utf-8"?>
<ds:datastoreItem xmlns:ds="http://schemas.openxmlformats.org/officeDocument/2006/customXml" ds:itemID="{113967D5-450F-4396-8880-F3751BB0318B}"/>
</file>

<file path=customXml/itemProps3.xml><?xml version="1.0" encoding="utf-8"?>
<ds:datastoreItem xmlns:ds="http://schemas.openxmlformats.org/officeDocument/2006/customXml" ds:itemID="{302588F5-1A0F-4DC1-9AE4-8269D2BC2429}"/>
</file>

<file path=docProps/app.xml><?xml version="1.0" encoding="utf-8"?>
<Properties xmlns="http://schemas.openxmlformats.org/officeDocument/2006/extended-properties" xmlns:vt="http://schemas.openxmlformats.org/officeDocument/2006/docPropsVTypes">
  <TotalTime>546</TotalTime>
  <Words>738</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EltonC</dc:creator>
  <cp:lastModifiedBy>Murphy, Lynne</cp:lastModifiedBy>
  <cp:revision>40</cp:revision>
  <cp:lastPrinted>2025-02-13T16:54:41Z</cp:lastPrinted>
  <dcterms:created xsi:type="dcterms:W3CDTF">2005-01-10T15:51:10Z</dcterms:created>
  <dcterms:modified xsi:type="dcterms:W3CDTF">2025-02-13T19:38:14Z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0x010100A0626E41ABD6CF4291605E6C467AD7AD</vt:lpwstr>
  </property>
</Properties>
</file>