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Lst>
  <p:sldSz cx="43891200" cy="32918400"/>
  <p:notesSz cx="6858000" cy="9144000"/>
  <p:defaultTextStyle>
    <a:defPPr>
      <a:defRPr lang="en-US"/>
    </a:defPPr>
    <a:lvl1pPr algn="l" rtl="0" eaLnBrk="0" fontAlgn="base" hangingPunct="0">
      <a:spcBef>
        <a:spcPct val="0"/>
      </a:spcBef>
      <a:spcAft>
        <a:spcPct val="0"/>
      </a:spcAft>
      <a:defRPr sz="99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99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99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99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9900" kern="1200">
        <a:solidFill>
          <a:schemeClr val="tx1"/>
        </a:solidFill>
        <a:latin typeface="Arial" panose="020B0604020202020204" pitchFamily="34" charset="0"/>
        <a:ea typeface="+mn-ea"/>
        <a:cs typeface="+mn-cs"/>
      </a:defRPr>
    </a:lvl5pPr>
    <a:lvl6pPr marL="2286000" algn="l" defTabSz="914400" rtl="0" eaLnBrk="1" latinLnBrk="0" hangingPunct="1">
      <a:defRPr sz="9900" kern="1200">
        <a:solidFill>
          <a:schemeClr val="tx1"/>
        </a:solidFill>
        <a:latin typeface="Arial" panose="020B0604020202020204" pitchFamily="34" charset="0"/>
        <a:ea typeface="+mn-ea"/>
        <a:cs typeface="+mn-cs"/>
      </a:defRPr>
    </a:lvl6pPr>
    <a:lvl7pPr marL="2743200" algn="l" defTabSz="914400" rtl="0" eaLnBrk="1" latinLnBrk="0" hangingPunct="1">
      <a:defRPr sz="9900" kern="1200">
        <a:solidFill>
          <a:schemeClr val="tx1"/>
        </a:solidFill>
        <a:latin typeface="Arial" panose="020B0604020202020204" pitchFamily="34" charset="0"/>
        <a:ea typeface="+mn-ea"/>
        <a:cs typeface="+mn-cs"/>
      </a:defRPr>
    </a:lvl7pPr>
    <a:lvl8pPr marL="3200400" algn="l" defTabSz="914400" rtl="0" eaLnBrk="1" latinLnBrk="0" hangingPunct="1">
      <a:defRPr sz="9900" kern="1200">
        <a:solidFill>
          <a:schemeClr val="tx1"/>
        </a:solidFill>
        <a:latin typeface="Arial" panose="020B0604020202020204" pitchFamily="34" charset="0"/>
        <a:ea typeface="+mn-ea"/>
        <a:cs typeface="+mn-cs"/>
      </a:defRPr>
    </a:lvl8pPr>
    <a:lvl9pPr marL="3657600" algn="l" defTabSz="914400" rtl="0" eaLnBrk="1" latinLnBrk="0" hangingPunct="1">
      <a:defRPr sz="99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D7F"/>
    <a:srgbClr val="FFC82E"/>
    <a:srgbClr val="333333"/>
    <a:srgbClr val="FFCC18"/>
    <a:srgbClr val="6902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9CE8F-F84E-4A7A-99D8-CB14387586FD}" v="3" dt="2025-03-24T17:23:51.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9" autoAdjust="0"/>
    <p:restoredTop sz="94139" autoAdjust="0"/>
  </p:normalViewPr>
  <p:slideViewPr>
    <p:cSldViewPr>
      <p:cViewPr varScale="1">
        <p:scale>
          <a:sx n="25" d="100"/>
          <a:sy n="25" d="100"/>
        </p:scale>
        <p:origin x="1896" y="24"/>
      </p:cViewPr>
      <p:guideLst>
        <p:guide orient="horz" pos="10368"/>
        <p:guide pos="13824"/>
      </p:guideLst>
    </p:cSldViewPr>
  </p:slideViewPr>
  <p:notesTextViewPr>
    <p:cViewPr>
      <p:scale>
        <a:sx n="100" d="100"/>
        <a:sy n="100" d="100"/>
      </p:scale>
      <p:origin x="0" y="0"/>
    </p:cViewPr>
  </p:notesText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wer, Michael" userId="52571a19-d92d-4a22-ba40-c7c32aee4d28" providerId="ADAL" clId="{3A4B3896-6C49-4577-83C4-F0ED089E7A05}"/>
    <pc:docChg chg="undo redo custSel modSld">
      <pc:chgData name="Brewer, Michael" userId="52571a19-d92d-4a22-ba40-c7c32aee4d28" providerId="ADAL" clId="{3A4B3896-6C49-4577-83C4-F0ED089E7A05}" dt="2025-02-15T00:37:35.706" v="2396" actId="6549"/>
      <pc:docMkLst>
        <pc:docMk/>
      </pc:docMkLst>
      <pc:sldChg chg="addSp delSp modSp mod">
        <pc:chgData name="Brewer, Michael" userId="52571a19-d92d-4a22-ba40-c7c32aee4d28" providerId="ADAL" clId="{3A4B3896-6C49-4577-83C4-F0ED089E7A05}" dt="2025-02-15T00:37:35.706" v="2396" actId="6549"/>
        <pc:sldMkLst>
          <pc:docMk/>
          <pc:sldMk cId="0" sldId="256"/>
        </pc:sldMkLst>
        <pc:spChg chg="mod topLvl">
          <ac:chgData name="Brewer, Michael" userId="52571a19-d92d-4a22-ba40-c7c32aee4d28" providerId="ADAL" clId="{3A4B3896-6C49-4577-83C4-F0ED089E7A05}" dt="2025-02-15T00:37:35.706" v="2396" actId="6549"/>
          <ac:spMkLst>
            <pc:docMk/>
            <pc:sldMk cId="0" sldId="256"/>
            <ac:spMk id="2" creationId="{00000000-0000-0000-0000-000000000000}"/>
          </ac:spMkLst>
        </pc:spChg>
        <pc:spChg chg="add del mod">
          <ac:chgData name="Brewer, Michael" userId="52571a19-d92d-4a22-ba40-c7c32aee4d28" providerId="ADAL" clId="{3A4B3896-6C49-4577-83C4-F0ED089E7A05}" dt="2025-02-14T20:18:06.597" v="127" actId="478"/>
          <ac:spMkLst>
            <pc:docMk/>
            <pc:sldMk cId="0" sldId="256"/>
            <ac:spMk id="3" creationId="{66C6B29E-61E5-A107-257C-87D0B4201CBA}"/>
          </ac:spMkLst>
        </pc:spChg>
        <pc:spChg chg="add del mod">
          <ac:chgData name="Brewer, Michael" userId="52571a19-d92d-4a22-ba40-c7c32aee4d28" providerId="ADAL" clId="{3A4B3896-6C49-4577-83C4-F0ED089E7A05}" dt="2025-02-14T20:19:19.821" v="158"/>
          <ac:spMkLst>
            <pc:docMk/>
            <pc:sldMk cId="0" sldId="256"/>
            <ac:spMk id="6" creationId="{C02CCEFB-1CC9-C0F2-BD00-B477CF1C0A82}"/>
          </ac:spMkLst>
        </pc:spChg>
        <pc:spChg chg="add mod">
          <ac:chgData name="Brewer, Michael" userId="52571a19-d92d-4a22-ba40-c7c32aee4d28" providerId="ADAL" clId="{3A4B3896-6C49-4577-83C4-F0ED089E7A05}" dt="2025-02-14T21:15:44.366" v="1446" actId="165"/>
          <ac:spMkLst>
            <pc:docMk/>
            <pc:sldMk cId="0" sldId="256"/>
            <ac:spMk id="8" creationId="{7895EEB1-C222-F227-6FFD-8CF66AA9ED42}"/>
          </ac:spMkLst>
        </pc:spChg>
        <pc:spChg chg="add mod">
          <ac:chgData name="Brewer, Michael" userId="52571a19-d92d-4a22-ba40-c7c32aee4d28" providerId="ADAL" clId="{3A4B3896-6C49-4577-83C4-F0ED089E7A05}" dt="2025-02-14T21:15:44.366" v="1446" actId="165"/>
          <ac:spMkLst>
            <pc:docMk/>
            <pc:sldMk cId="0" sldId="256"/>
            <ac:spMk id="12" creationId="{E4704ECC-A54B-B786-AA74-9266F72C9165}"/>
          </ac:spMkLst>
        </pc:spChg>
        <pc:spChg chg="mod">
          <ac:chgData name="Brewer, Michael" userId="52571a19-d92d-4a22-ba40-c7c32aee4d28" providerId="ADAL" clId="{3A4B3896-6C49-4577-83C4-F0ED089E7A05}" dt="2025-02-14T20:30:14.497" v="407"/>
          <ac:spMkLst>
            <pc:docMk/>
            <pc:sldMk cId="0" sldId="256"/>
            <ac:spMk id="22" creationId="{4AE1FA5A-0549-F77D-2679-83AEEA5D5129}"/>
          </ac:spMkLst>
        </pc:spChg>
        <pc:spChg chg="mod">
          <ac:chgData name="Brewer, Michael" userId="52571a19-d92d-4a22-ba40-c7c32aee4d28" providerId="ADAL" clId="{3A4B3896-6C49-4577-83C4-F0ED089E7A05}" dt="2025-02-14T20:30:14.497" v="407"/>
          <ac:spMkLst>
            <pc:docMk/>
            <pc:sldMk cId="0" sldId="256"/>
            <ac:spMk id="25" creationId="{C7F2FA0C-F659-4E3B-74AB-860CCD187E96}"/>
          </ac:spMkLst>
        </pc:spChg>
        <pc:spChg chg="mod topLvl">
          <ac:chgData name="Brewer, Michael" userId="52571a19-d92d-4a22-ba40-c7c32aee4d28" providerId="ADAL" clId="{3A4B3896-6C49-4577-83C4-F0ED089E7A05}" dt="2025-02-14T23:48:35.542" v="1632" actId="6549"/>
          <ac:spMkLst>
            <pc:docMk/>
            <pc:sldMk cId="0" sldId="256"/>
            <ac:spMk id="28" creationId="{00000000-0000-0000-0000-000000000000}"/>
          </ac:spMkLst>
        </pc:spChg>
        <pc:spChg chg="mod">
          <ac:chgData name="Brewer, Michael" userId="52571a19-d92d-4a22-ba40-c7c32aee4d28" providerId="ADAL" clId="{3A4B3896-6C49-4577-83C4-F0ED089E7A05}" dt="2025-02-14T21:23:27.788" v="1556" actId="114"/>
          <ac:spMkLst>
            <pc:docMk/>
            <pc:sldMk cId="0" sldId="256"/>
            <ac:spMk id="29" creationId="{00000000-0000-0000-0000-000000000000}"/>
          </ac:spMkLst>
        </pc:spChg>
        <pc:spChg chg="mod">
          <ac:chgData name="Brewer, Michael" userId="52571a19-d92d-4a22-ba40-c7c32aee4d28" providerId="ADAL" clId="{3A4B3896-6C49-4577-83C4-F0ED089E7A05}" dt="2025-02-14T21:22:33.361" v="1554" actId="114"/>
          <ac:spMkLst>
            <pc:docMk/>
            <pc:sldMk cId="0" sldId="256"/>
            <ac:spMk id="31" creationId="{00000000-0000-0000-0000-000000000000}"/>
          </ac:spMkLst>
        </pc:spChg>
        <pc:spChg chg="mod">
          <ac:chgData name="Brewer, Michael" userId="52571a19-d92d-4a22-ba40-c7c32aee4d28" providerId="ADAL" clId="{3A4B3896-6C49-4577-83C4-F0ED089E7A05}" dt="2025-02-14T21:15:44.366" v="1446" actId="165"/>
          <ac:spMkLst>
            <pc:docMk/>
            <pc:sldMk cId="0" sldId="256"/>
            <ac:spMk id="32" creationId="{00000000-0000-0000-0000-000000000000}"/>
          </ac:spMkLst>
        </pc:spChg>
        <pc:spChg chg="mod topLvl">
          <ac:chgData name="Brewer, Michael" userId="52571a19-d92d-4a22-ba40-c7c32aee4d28" providerId="ADAL" clId="{3A4B3896-6C49-4577-83C4-F0ED089E7A05}" dt="2025-02-14T21:22:37.801" v="1555" actId="114"/>
          <ac:spMkLst>
            <pc:docMk/>
            <pc:sldMk cId="0" sldId="256"/>
            <ac:spMk id="33" creationId="{00000000-0000-0000-0000-000000000000}"/>
          </ac:spMkLst>
        </pc:spChg>
        <pc:spChg chg="mod">
          <ac:chgData name="Brewer, Michael" userId="52571a19-d92d-4a22-ba40-c7c32aee4d28" providerId="ADAL" clId="{3A4B3896-6C49-4577-83C4-F0ED089E7A05}" dt="2025-02-14T20:30:14.497" v="407"/>
          <ac:spMkLst>
            <pc:docMk/>
            <pc:sldMk cId="0" sldId="256"/>
            <ac:spMk id="2048" creationId="{0727FD95-60D5-068D-C832-9D0DE19FB10B}"/>
          </ac:spMkLst>
        </pc:spChg>
        <pc:spChg chg="mod">
          <ac:chgData name="Brewer, Michael" userId="52571a19-d92d-4a22-ba40-c7c32aee4d28" providerId="ADAL" clId="{3A4B3896-6C49-4577-83C4-F0ED089E7A05}" dt="2025-02-14T21:20:38.290" v="1525" actId="165"/>
          <ac:spMkLst>
            <pc:docMk/>
            <pc:sldMk cId="0" sldId="256"/>
            <ac:spMk id="2050" creationId="{00000000-0000-0000-0000-000000000000}"/>
          </ac:spMkLst>
        </pc:spChg>
        <pc:spChg chg="mod">
          <ac:chgData name="Brewer, Michael" userId="52571a19-d92d-4a22-ba40-c7c32aee4d28" providerId="ADAL" clId="{3A4B3896-6C49-4577-83C4-F0ED089E7A05}" dt="2025-02-14T21:15:44.366" v="1446" actId="165"/>
          <ac:spMkLst>
            <pc:docMk/>
            <pc:sldMk cId="0" sldId="256"/>
            <ac:spMk id="2051" creationId="{00000000-0000-0000-0000-000000000000}"/>
          </ac:spMkLst>
        </pc:spChg>
        <pc:spChg chg="mod">
          <ac:chgData name="Brewer, Michael" userId="52571a19-d92d-4a22-ba40-c7c32aee4d28" providerId="ADAL" clId="{3A4B3896-6C49-4577-83C4-F0ED089E7A05}" dt="2025-02-14T21:15:44.366" v="1446" actId="165"/>
          <ac:spMkLst>
            <pc:docMk/>
            <pc:sldMk cId="0" sldId="256"/>
            <ac:spMk id="2052" creationId="{00000000-0000-0000-0000-000000000000}"/>
          </ac:spMkLst>
        </pc:spChg>
        <pc:spChg chg="mod">
          <ac:chgData name="Brewer, Michael" userId="52571a19-d92d-4a22-ba40-c7c32aee4d28" providerId="ADAL" clId="{3A4B3896-6C49-4577-83C4-F0ED089E7A05}" dt="2025-02-14T20:47:55.860" v="718" actId="164"/>
          <ac:spMkLst>
            <pc:docMk/>
            <pc:sldMk cId="0" sldId="256"/>
            <ac:spMk id="2053" creationId="{00000000-0000-0000-0000-000000000000}"/>
          </ac:spMkLst>
        </pc:spChg>
        <pc:spChg chg="mod">
          <ac:chgData name="Brewer, Michael" userId="52571a19-d92d-4a22-ba40-c7c32aee4d28" providerId="ADAL" clId="{3A4B3896-6C49-4577-83C4-F0ED089E7A05}" dt="2025-02-14T20:46:40.832" v="711" actId="164"/>
          <ac:spMkLst>
            <pc:docMk/>
            <pc:sldMk cId="0" sldId="256"/>
            <ac:spMk id="2054" creationId="{00000000-0000-0000-0000-000000000000}"/>
          </ac:spMkLst>
        </pc:spChg>
        <pc:spChg chg="mod">
          <ac:chgData name="Brewer, Michael" userId="52571a19-d92d-4a22-ba40-c7c32aee4d28" providerId="ADAL" clId="{3A4B3896-6C49-4577-83C4-F0ED089E7A05}" dt="2025-02-14T21:20:38.290" v="1525" actId="165"/>
          <ac:spMkLst>
            <pc:docMk/>
            <pc:sldMk cId="0" sldId="256"/>
            <ac:spMk id="2056" creationId="{00000000-0000-0000-0000-000000000000}"/>
          </ac:spMkLst>
        </pc:spChg>
        <pc:spChg chg="mod">
          <ac:chgData name="Brewer, Michael" userId="52571a19-d92d-4a22-ba40-c7c32aee4d28" providerId="ADAL" clId="{3A4B3896-6C49-4577-83C4-F0ED089E7A05}" dt="2025-02-14T20:30:14.497" v="407"/>
          <ac:spMkLst>
            <pc:docMk/>
            <pc:sldMk cId="0" sldId="256"/>
            <ac:spMk id="2057" creationId="{4444ED41-6593-A549-AA09-93AFF8B9728F}"/>
          </ac:spMkLst>
        </pc:spChg>
        <pc:spChg chg="mod">
          <ac:chgData name="Brewer, Michael" userId="52571a19-d92d-4a22-ba40-c7c32aee4d28" providerId="ADAL" clId="{3A4B3896-6C49-4577-83C4-F0ED089E7A05}" dt="2025-02-14T20:30:14.497" v="407"/>
          <ac:spMkLst>
            <pc:docMk/>
            <pc:sldMk cId="0" sldId="256"/>
            <ac:spMk id="2064" creationId="{D460FE32-CE78-F95F-4772-4D6629E88EE7}"/>
          </ac:spMkLst>
        </pc:spChg>
        <pc:spChg chg="mod">
          <ac:chgData name="Brewer, Michael" userId="52571a19-d92d-4a22-ba40-c7c32aee4d28" providerId="ADAL" clId="{3A4B3896-6C49-4577-83C4-F0ED089E7A05}" dt="2025-02-14T21:17:25.140" v="1455" actId="164"/>
          <ac:spMkLst>
            <pc:docMk/>
            <pc:sldMk cId="0" sldId="256"/>
            <ac:spMk id="2067" creationId="{00000000-0000-0000-0000-000000000000}"/>
          </ac:spMkLst>
        </pc:spChg>
        <pc:spChg chg="mod topLvl">
          <ac:chgData name="Brewer, Michael" userId="52571a19-d92d-4a22-ba40-c7c32aee4d28" providerId="ADAL" clId="{3A4B3896-6C49-4577-83C4-F0ED089E7A05}" dt="2025-02-14T21:17:25.140" v="1455" actId="164"/>
          <ac:spMkLst>
            <pc:docMk/>
            <pc:sldMk cId="0" sldId="256"/>
            <ac:spMk id="2068" creationId="{00000000-0000-0000-0000-000000000000}"/>
          </ac:spMkLst>
        </pc:spChg>
        <pc:spChg chg="mod">
          <ac:chgData name="Brewer, Michael" userId="52571a19-d92d-4a22-ba40-c7c32aee4d28" providerId="ADAL" clId="{3A4B3896-6C49-4577-83C4-F0ED089E7A05}" dt="2025-02-14T21:17:25.140" v="1455" actId="164"/>
          <ac:spMkLst>
            <pc:docMk/>
            <pc:sldMk cId="0" sldId="256"/>
            <ac:spMk id="2069" creationId="{00000000-0000-0000-0000-000000000000}"/>
          </ac:spMkLst>
        </pc:spChg>
        <pc:spChg chg="mod">
          <ac:chgData name="Brewer, Michael" userId="52571a19-d92d-4a22-ba40-c7c32aee4d28" providerId="ADAL" clId="{3A4B3896-6C49-4577-83C4-F0ED089E7A05}" dt="2025-02-14T20:53:47.816" v="828" actId="164"/>
          <ac:spMkLst>
            <pc:docMk/>
            <pc:sldMk cId="0" sldId="256"/>
            <ac:spMk id="2071" creationId="{00000000-0000-0000-0000-000000000000}"/>
          </ac:spMkLst>
        </pc:spChg>
        <pc:spChg chg="mod">
          <ac:chgData name="Brewer, Michael" userId="52571a19-d92d-4a22-ba40-c7c32aee4d28" providerId="ADAL" clId="{3A4B3896-6C49-4577-83C4-F0ED089E7A05}" dt="2025-02-14T20:30:14.497" v="407"/>
          <ac:spMkLst>
            <pc:docMk/>
            <pc:sldMk cId="0" sldId="256"/>
            <ac:spMk id="2074" creationId="{1C8E9C82-7CB7-D8DC-8084-4C93EDFB36D5}"/>
          </ac:spMkLst>
        </pc:spChg>
        <pc:spChg chg="mod">
          <ac:chgData name="Brewer, Michael" userId="52571a19-d92d-4a22-ba40-c7c32aee4d28" providerId="ADAL" clId="{3A4B3896-6C49-4577-83C4-F0ED089E7A05}" dt="2025-02-14T20:30:14.497" v="407"/>
          <ac:spMkLst>
            <pc:docMk/>
            <pc:sldMk cId="0" sldId="256"/>
            <ac:spMk id="2075" creationId="{C91443FD-EDC9-FA99-2248-B735EF996F51}"/>
          </ac:spMkLst>
        </pc:spChg>
        <pc:spChg chg="mod">
          <ac:chgData name="Brewer, Michael" userId="52571a19-d92d-4a22-ba40-c7c32aee4d28" providerId="ADAL" clId="{3A4B3896-6C49-4577-83C4-F0ED089E7A05}" dt="2025-02-14T20:30:14.497" v="407"/>
          <ac:spMkLst>
            <pc:docMk/>
            <pc:sldMk cId="0" sldId="256"/>
            <ac:spMk id="2076" creationId="{84E6E2D0-4C8A-418F-5B88-AF9C54B71F98}"/>
          </ac:spMkLst>
        </pc:spChg>
        <pc:spChg chg="mod">
          <ac:chgData name="Brewer, Michael" userId="52571a19-d92d-4a22-ba40-c7c32aee4d28" providerId="ADAL" clId="{3A4B3896-6C49-4577-83C4-F0ED089E7A05}" dt="2025-02-14T20:30:14.497" v="407"/>
          <ac:spMkLst>
            <pc:docMk/>
            <pc:sldMk cId="0" sldId="256"/>
            <ac:spMk id="2079" creationId="{E8CD0DBD-E03E-89AB-8159-6CBF09011E62}"/>
          </ac:spMkLst>
        </pc:spChg>
        <pc:spChg chg="mod">
          <ac:chgData name="Brewer, Michael" userId="52571a19-d92d-4a22-ba40-c7c32aee4d28" providerId="ADAL" clId="{3A4B3896-6C49-4577-83C4-F0ED089E7A05}" dt="2025-02-14T20:30:14.497" v="407"/>
          <ac:spMkLst>
            <pc:docMk/>
            <pc:sldMk cId="0" sldId="256"/>
            <ac:spMk id="2082" creationId="{4B1707D5-D498-FDE2-F7F2-B1F283E4D3E6}"/>
          </ac:spMkLst>
        </pc:spChg>
        <pc:spChg chg="mod">
          <ac:chgData name="Brewer, Michael" userId="52571a19-d92d-4a22-ba40-c7c32aee4d28" providerId="ADAL" clId="{3A4B3896-6C49-4577-83C4-F0ED089E7A05}" dt="2025-02-14T20:36:37.944" v="638"/>
          <ac:spMkLst>
            <pc:docMk/>
            <pc:sldMk cId="0" sldId="256"/>
            <ac:spMk id="2087" creationId="{BD98DF35-628F-E38E-CF76-E854070BD131}"/>
          </ac:spMkLst>
        </pc:spChg>
        <pc:spChg chg="mod">
          <ac:chgData name="Brewer, Michael" userId="52571a19-d92d-4a22-ba40-c7c32aee4d28" providerId="ADAL" clId="{3A4B3896-6C49-4577-83C4-F0ED089E7A05}" dt="2025-02-14T21:20:38.290" v="1525" actId="165"/>
          <ac:spMkLst>
            <pc:docMk/>
            <pc:sldMk cId="0" sldId="256"/>
            <ac:spMk id="2091" creationId="{00000000-0000-0000-0000-000000000000}"/>
          </ac:spMkLst>
        </pc:spChg>
        <pc:spChg chg="mod">
          <ac:chgData name="Brewer, Michael" userId="52571a19-d92d-4a22-ba40-c7c32aee4d28" providerId="ADAL" clId="{3A4B3896-6C49-4577-83C4-F0ED089E7A05}" dt="2025-02-14T20:49:53.727" v="727" actId="20577"/>
          <ac:spMkLst>
            <pc:docMk/>
            <pc:sldMk cId="0" sldId="256"/>
            <ac:spMk id="2092" creationId="{00000000-0000-0000-0000-000000000000}"/>
          </ac:spMkLst>
        </pc:spChg>
        <pc:spChg chg="mod">
          <ac:chgData name="Brewer, Michael" userId="52571a19-d92d-4a22-ba40-c7c32aee4d28" providerId="ADAL" clId="{3A4B3896-6C49-4577-83C4-F0ED089E7A05}" dt="2025-02-15T00:30:58.161" v="1725" actId="20577"/>
          <ac:spMkLst>
            <pc:docMk/>
            <pc:sldMk cId="0" sldId="256"/>
            <ac:spMk id="2093" creationId="{00000000-0000-0000-0000-000000000000}"/>
          </ac:spMkLst>
        </pc:spChg>
        <pc:spChg chg="mod">
          <ac:chgData name="Brewer, Michael" userId="52571a19-d92d-4a22-ba40-c7c32aee4d28" providerId="ADAL" clId="{3A4B3896-6C49-4577-83C4-F0ED089E7A05}" dt="2025-02-14T21:15:44.366" v="1446" actId="165"/>
          <ac:spMkLst>
            <pc:docMk/>
            <pc:sldMk cId="0" sldId="256"/>
            <ac:spMk id="2094" creationId="{00000000-0000-0000-0000-000000000000}"/>
          </ac:spMkLst>
        </pc:spChg>
        <pc:spChg chg="mod">
          <ac:chgData name="Brewer, Michael" userId="52571a19-d92d-4a22-ba40-c7c32aee4d28" providerId="ADAL" clId="{3A4B3896-6C49-4577-83C4-F0ED089E7A05}" dt="2025-02-14T20:36:37.944" v="638"/>
          <ac:spMkLst>
            <pc:docMk/>
            <pc:sldMk cId="0" sldId="256"/>
            <ac:spMk id="2096" creationId="{C61022F2-FFC6-4ED2-A349-2F4D46EEF656}"/>
          </ac:spMkLst>
        </pc:spChg>
        <pc:spChg chg="mod">
          <ac:chgData name="Brewer, Michael" userId="52571a19-d92d-4a22-ba40-c7c32aee4d28" providerId="ADAL" clId="{3A4B3896-6C49-4577-83C4-F0ED089E7A05}" dt="2025-02-14T20:36:37.944" v="638"/>
          <ac:spMkLst>
            <pc:docMk/>
            <pc:sldMk cId="0" sldId="256"/>
            <ac:spMk id="2098" creationId="{80445091-FF3D-AC25-9EC2-AD495A3E0909}"/>
          </ac:spMkLst>
        </pc:spChg>
        <pc:spChg chg="mod">
          <ac:chgData name="Brewer, Michael" userId="52571a19-d92d-4a22-ba40-c7c32aee4d28" providerId="ADAL" clId="{3A4B3896-6C49-4577-83C4-F0ED089E7A05}" dt="2025-02-14T21:15:44.366" v="1446" actId="165"/>
          <ac:spMkLst>
            <pc:docMk/>
            <pc:sldMk cId="0" sldId="256"/>
            <ac:spMk id="2099" creationId="{00000000-0000-0000-0000-000000000000}"/>
          </ac:spMkLst>
        </pc:spChg>
        <pc:spChg chg="mod">
          <ac:chgData name="Brewer, Michael" userId="52571a19-d92d-4a22-ba40-c7c32aee4d28" providerId="ADAL" clId="{3A4B3896-6C49-4577-83C4-F0ED089E7A05}" dt="2025-02-14T21:15:44.366" v="1446" actId="165"/>
          <ac:spMkLst>
            <pc:docMk/>
            <pc:sldMk cId="0" sldId="256"/>
            <ac:spMk id="2101" creationId="{00000000-0000-0000-0000-000000000000}"/>
          </ac:spMkLst>
        </pc:spChg>
        <pc:spChg chg="add mod">
          <ac:chgData name="Brewer, Michael" userId="52571a19-d92d-4a22-ba40-c7c32aee4d28" providerId="ADAL" clId="{3A4B3896-6C49-4577-83C4-F0ED089E7A05}" dt="2025-02-14T20:45:50.983" v="705"/>
          <ac:spMkLst>
            <pc:docMk/>
            <pc:sldMk cId="0" sldId="256"/>
            <ac:spMk id="2105" creationId="{1185FF26-A61E-AB6C-65BB-3209BAA404F2}"/>
          </ac:spMkLst>
        </pc:spChg>
        <pc:spChg chg="add mod">
          <ac:chgData name="Brewer, Michael" userId="52571a19-d92d-4a22-ba40-c7c32aee4d28" providerId="ADAL" clId="{3A4B3896-6C49-4577-83C4-F0ED089E7A05}" dt="2025-02-14T20:45:50.983" v="705"/>
          <ac:spMkLst>
            <pc:docMk/>
            <pc:sldMk cId="0" sldId="256"/>
            <ac:spMk id="2108" creationId="{021A4AFF-F97F-A3AA-9D22-0EBB0F12A541}"/>
          </ac:spMkLst>
        </pc:spChg>
        <pc:spChg chg="add mod">
          <ac:chgData name="Brewer, Michael" userId="52571a19-d92d-4a22-ba40-c7c32aee4d28" providerId="ADAL" clId="{3A4B3896-6C49-4577-83C4-F0ED089E7A05}" dt="2025-02-14T20:45:50.983" v="705"/>
          <ac:spMkLst>
            <pc:docMk/>
            <pc:sldMk cId="0" sldId="256"/>
            <ac:spMk id="2110" creationId="{29D43BEC-58AC-6141-28BE-B5762AC45633}"/>
          </ac:spMkLst>
        </pc:spChg>
        <pc:spChg chg="mod">
          <ac:chgData name="Brewer, Michael" userId="52571a19-d92d-4a22-ba40-c7c32aee4d28" providerId="ADAL" clId="{3A4B3896-6C49-4577-83C4-F0ED089E7A05}" dt="2025-02-14T21:09:52.286" v="1011" actId="20577"/>
          <ac:spMkLst>
            <pc:docMk/>
            <pc:sldMk cId="0" sldId="256"/>
            <ac:spMk id="2112" creationId="{00000000-0000-0000-0000-000000000000}"/>
          </ac:spMkLst>
        </pc:spChg>
        <pc:spChg chg="add del mod">
          <ac:chgData name="Brewer, Michael" userId="52571a19-d92d-4a22-ba40-c7c32aee4d28" providerId="ADAL" clId="{3A4B3896-6C49-4577-83C4-F0ED089E7A05}" dt="2025-02-14T21:03:07.806" v="955" actId="478"/>
          <ac:spMkLst>
            <pc:docMk/>
            <pc:sldMk cId="0" sldId="256"/>
            <ac:spMk id="2113" creationId="{EA1D5256-9A69-3457-1F0F-2ACA7337066A}"/>
          </ac:spMkLst>
        </pc:spChg>
        <pc:spChg chg="add mod">
          <ac:chgData name="Brewer, Michael" userId="52571a19-d92d-4a22-ba40-c7c32aee4d28" providerId="ADAL" clId="{3A4B3896-6C49-4577-83C4-F0ED089E7A05}" dt="2025-02-14T23:48:14.892" v="1631" actId="20577"/>
          <ac:spMkLst>
            <pc:docMk/>
            <pc:sldMk cId="0" sldId="256"/>
            <ac:spMk id="2116" creationId="{4F4E9DAA-480F-24EE-9BCC-80456FC79BBB}"/>
          </ac:spMkLst>
        </pc:spChg>
        <pc:spChg chg="add mod">
          <ac:chgData name="Brewer, Michael" userId="52571a19-d92d-4a22-ba40-c7c32aee4d28" providerId="ADAL" clId="{3A4B3896-6C49-4577-83C4-F0ED089E7A05}" dt="2025-02-14T21:16:38.784" v="1452" actId="164"/>
          <ac:spMkLst>
            <pc:docMk/>
            <pc:sldMk cId="0" sldId="256"/>
            <ac:spMk id="2118" creationId="{92917149-ADA8-1116-B79E-7252C3062FBF}"/>
          </ac:spMkLst>
        </pc:spChg>
        <pc:spChg chg="add mod ord">
          <ac:chgData name="Brewer, Michael" userId="52571a19-d92d-4a22-ba40-c7c32aee4d28" providerId="ADAL" clId="{3A4B3896-6C49-4577-83C4-F0ED089E7A05}" dt="2025-02-14T21:16:38.784" v="1452" actId="164"/>
          <ac:spMkLst>
            <pc:docMk/>
            <pc:sldMk cId="0" sldId="256"/>
            <ac:spMk id="2124" creationId="{4108D343-C152-8228-8F65-E29AE60C87B7}"/>
          </ac:spMkLst>
        </pc:spChg>
        <pc:spChg chg="add mod">
          <ac:chgData name="Brewer, Michael" userId="52571a19-d92d-4a22-ba40-c7c32aee4d28" providerId="ADAL" clId="{3A4B3896-6C49-4577-83C4-F0ED089E7A05}" dt="2025-02-14T21:26:41.157" v="1617" actId="164"/>
          <ac:spMkLst>
            <pc:docMk/>
            <pc:sldMk cId="0" sldId="256"/>
            <ac:spMk id="2152" creationId="{C47F642B-F7E7-E010-E96D-EFAF2EC4857A}"/>
          </ac:spMkLst>
        </pc:spChg>
        <pc:spChg chg="add mod">
          <ac:chgData name="Brewer, Michael" userId="52571a19-d92d-4a22-ba40-c7c32aee4d28" providerId="ADAL" clId="{3A4B3896-6C49-4577-83C4-F0ED089E7A05}" dt="2025-02-14T21:26:05.968" v="1614" actId="164"/>
          <ac:spMkLst>
            <pc:docMk/>
            <pc:sldMk cId="0" sldId="256"/>
            <ac:spMk id="2153" creationId="{3A81022C-9F8C-8758-C580-1E429E49B845}"/>
          </ac:spMkLst>
        </pc:spChg>
        <pc:grpChg chg="add mod">
          <ac:chgData name="Brewer, Michael" userId="52571a19-d92d-4a22-ba40-c7c32aee4d28" providerId="ADAL" clId="{3A4B3896-6C49-4577-83C4-F0ED089E7A05}" dt="2025-02-14T20:54:35.177" v="850" actId="164"/>
          <ac:grpSpMkLst>
            <pc:docMk/>
            <pc:sldMk cId="0" sldId="256"/>
            <ac:grpSpMk id="13" creationId="{99BC1646-E6D0-3BB6-0A79-BD8F0CED89CB}"/>
          </ac:grpSpMkLst>
        </pc:grpChg>
        <pc:grpChg chg="add mod">
          <ac:chgData name="Brewer, Michael" userId="52571a19-d92d-4a22-ba40-c7c32aee4d28" providerId="ADAL" clId="{3A4B3896-6C49-4577-83C4-F0ED089E7A05}" dt="2025-02-14T20:55:53.833" v="882" actId="164"/>
          <ac:grpSpMkLst>
            <pc:docMk/>
            <pc:sldMk cId="0" sldId="256"/>
            <ac:grpSpMk id="14" creationId="{9BD20BBB-EE80-551F-F5C8-715CCEE16683}"/>
          </ac:grpSpMkLst>
        </pc:grpChg>
        <pc:grpChg chg="add mod">
          <ac:chgData name="Brewer, Michael" userId="52571a19-d92d-4a22-ba40-c7c32aee4d28" providerId="ADAL" clId="{3A4B3896-6C49-4577-83C4-F0ED089E7A05}" dt="2025-02-14T20:36:50.358" v="642" actId="1076"/>
          <ac:grpSpMkLst>
            <pc:docMk/>
            <pc:sldMk cId="0" sldId="256"/>
            <ac:grpSpMk id="2086" creationId="{48AC069F-61D3-8F92-13B5-5447FAFED7CA}"/>
          </ac:grpSpMkLst>
        </pc:grpChg>
        <pc:grpChg chg="mod">
          <ac:chgData name="Brewer, Michael" userId="52571a19-d92d-4a22-ba40-c7c32aee4d28" providerId="ADAL" clId="{3A4B3896-6C49-4577-83C4-F0ED089E7A05}" dt="2025-02-14T20:36:37.944" v="638"/>
          <ac:grpSpMkLst>
            <pc:docMk/>
            <pc:sldMk cId="0" sldId="256"/>
            <ac:grpSpMk id="2088" creationId="{004F2F3C-E98F-59AE-7850-903715CA7959}"/>
          </ac:grpSpMkLst>
        </pc:grpChg>
        <pc:grpChg chg="mod">
          <ac:chgData name="Brewer, Michael" userId="52571a19-d92d-4a22-ba40-c7c32aee4d28" providerId="ADAL" clId="{3A4B3896-6C49-4577-83C4-F0ED089E7A05}" dt="2025-02-14T20:36:37.944" v="638"/>
          <ac:grpSpMkLst>
            <pc:docMk/>
            <pc:sldMk cId="0" sldId="256"/>
            <ac:grpSpMk id="2089" creationId="{1207361A-3DC9-4AB3-3D67-55FC157DD0B6}"/>
          </ac:grpSpMkLst>
        </pc:grpChg>
        <pc:grpChg chg="mod">
          <ac:chgData name="Brewer, Michael" userId="52571a19-d92d-4a22-ba40-c7c32aee4d28" providerId="ADAL" clId="{3A4B3896-6C49-4577-83C4-F0ED089E7A05}" dt="2025-02-14T20:36:37.944" v="638"/>
          <ac:grpSpMkLst>
            <pc:docMk/>
            <pc:sldMk cId="0" sldId="256"/>
            <ac:grpSpMk id="2090" creationId="{74CA3FE4-877C-AB36-42AD-68AA956BDA8D}"/>
          </ac:grpSpMkLst>
        </pc:grpChg>
        <pc:grpChg chg="add del mod">
          <ac:chgData name="Brewer, Michael" userId="52571a19-d92d-4a22-ba40-c7c32aee4d28" providerId="ADAL" clId="{3A4B3896-6C49-4577-83C4-F0ED089E7A05}" dt="2025-02-14T20:44:31.072" v="702" actId="165"/>
          <ac:grpSpMkLst>
            <pc:docMk/>
            <pc:sldMk cId="0" sldId="256"/>
            <ac:grpSpMk id="2104" creationId="{DC1C336E-0CD9-9055-4044-FCA7354B9C45}"/>
          </ac:grpSpMkLst>
        </pc:grpChg>
        <pc:grpChg chg="add mod">
          <ac:chgData name="Brewer, Michael" userId="52571a19-d92d-4a22-ba40-c7c32aee4d28" providerId="ADAL" clId="{3A4B3896-6C49-4577-83C4-F0ED089E7A05}" dt="2025-02-14T21:16:38.784" v="1452" actId="164"/>
          <ac:grpSpMkLst>
            <pc:docMk/>
            <pc:sldMk cId="0" sldId="256"/>
            <ac:grpSpMk id="2120" creationId="{AE87B313-51D7-D7E9-4FDF-A212ECB4DFAE}"/>
          </ac:grpSpMkLst>
        </pc:grpChg>
        <pc:grpChg chg="add mod">
          <ac:chgData name="Brewer, Michael" userId="52571a19-d92d-4a22-ba40-c7c32aee4d28" providerId="ADAL" clId="{3A4B3896-6C49-4577-83C4-F0ED089E7A05}" dt="2025-02-14T21:15:58.885" v="1449" actId="164"/>
          <ac:grpSpMkLst>
            <pc:docMk/>
            <pc:sldMk cId="0" sldId="256"/>
            <ac:grpSpMk id="2121" creationId="{AF4F68DF-FA49-5079-6AE6-FF44AF0B3EC4}"/>
          </ac:grpSpMkLst>
        </pc:grpChg>
        <pc:grpChg chg="add mod">
          <ac:chgData name="Brewer, Michael" userId="52571a19-d92d-4a22-ba40-c7c32aee4d28" providerId="ADAL" clId="{3A4B3896-6C49-4577-83C4-F0ED089E7A05}" dt="2025-02-14T21:15:51.504" v="1447" actId="164"/>
          <ac:grpSpMkLst>
            <pc:docMk/>
            <pc:sldMk cId="0" sldId="256"/>
            <ac:grpSpMk id="2122" creationId="{31312E12-EF15-0FE2-D25E-9F891814C68F}"/>
          </ac:grpSpMkLst>
        </pc:grpChg>
        <pc:grpChg chg="add mod">
          <ac:chgData name="Brewer, Michael" userId="52571a19-d92d-4a22-ba40-c7c32aee4d28" providerId="ADAL" clId="{3A4B3896-6C49-4577-83C4-F0ED089E7A05}" dt="2025-02-14T21:15:53.889" v="1448" actId="164"/>
          <ac:grpSpMkLst>
            <pc:docMk/>
            <pc:sldMk cId="0" sldId="256"/>
            <ac:grpSpMk id="2123" creationId="{441A672C-B525-BA7E-E74D-71AFF775E16C}"/>
          </ac:grpSpMkLst>
        </pc:grpChg>
        <pc:grpChg chg="add mod">
          <ac:chgData name="Brewer, Michael" userId="52571a19-d92d-4a22-ba40-c7c32aee4d28" providerId="ADAL" clId="{3A4B3896-6C49-4577-83C4-F0ED089E7A05}" dt="2025-02-14T21:16:38.784" v="1452" actId="164"/>
          <ac:grpSpMkLst>
            <pc:docMk/>
            <pc:sldMk cId="0" sldId="256"/>
            <ac:grpSpMk id="2125" creationId="{DFFB4D9F-30E9-3009-262B-CBCF6B4D794D}"/>
          </ac:grpSpMkLst>
        </pc:grpChg>
        <pc:grpChg chg="add mod">
          <ac:chgData name="Brewer, Michael" userId="52571a19-d92d-4a22-ba40-c7c32aee4d28" providerId="ADAL" clId="{3A4B3896-6C49-4577-83C4-F0ED089E7A05}" dt="2025-02-14T21:15:58.885" v="1449" actId="164"/>
          <ac:grpSpMkLst>
            <pc:docMk/>
            <pc:sldMk cId="0" sldId="256"/>
            <ac:grpSpMk id="2126" creationId="{DDF5EC0D-BB0A-F3B7-B54F-6729D1E44DF9}"/>
          </ac:grpSpMkLst>
        </pc:grpChg>
        <pc:grpChg chg="add mod">
          <ac:chgData name="Brewer, Michael" userId="52571a19-d92d-4a22-ba40-c7c32aee4d28" providerId="ADAL" clId="{3A4B3896-6C49-4577-83C4-F0ED089E7A05}" dt="2025-02-14T21:15:51.504" v="1447" actId="164"/>
          <ac:grpSpMkLst>
            <pc:docMk/>
            <pc:sldMk cId="0" sldId="256"/>
            <ac:grpSpMk id="2127" creationId="{95AF9E5D-C36D-BDDF-CB84-0BB01467DD0F}"/>
          </ac:grpSpMkLst>
        </pc:grpChg>
        <pc:grpChg chg="add mod">
          <ac:chgData name="Brewer, Michael" userId="52571a19-d92d-4a22-ba40-c7c32aee4d28" providerId="ADAL" clId="{3A4B3896-6C49-4577-83C4-F0ED089E7A05}" dt="2025-02-14T21:06:37.120" v="995" actId="164"/>
          <ac:grpSpMkLst>
            <pc:docMk/>
            <pc:sldMk cId="0" sldId="256"/>
            <ac:grpSpMk id="2128" creationId="{7DAD52BD-F2C7-322E-6044-85C934A03D7D}"/>
          </ac:grpSpMkLst>
        </pc:grpChg>
        <pc:grpChg chg="add mod topLvl">
          <ac:chgData name="Brewer, Michael" userId="52571a19-d92d-4a22-ba40-c7c32aee4d28" providerId="ADAL" clId="{3A4B3896-6C49-4577-83C4-F0ED089E7A05}" dt="2025-02-14T21:20:36.757" v="1524" actId="165"/>
          <ac:grpSpMkLst>
            <pc:docMk/>
            <pc:sldMk cId="0" sldId="256"/>
            <ac:grpSpMk id="2129" creationId="{AD4E76F8-DF0A-0607-D906-38134E65BF8F}"/>
          </ac:grpSpMkLst>
        </pc:grpChg>
        <pc:grpChg chg="add mod">
          <ac:chgData name="Brewer, Michael" userId="52571a19-d92d-4a22-ba40-c7c32aee4d28" providerId="ADAL" clId="{3A4B3896-6C49-4577-83C4-F0ED089E7A05}" dt="2025-02-14T20:59:21.640" v="924" actId="164"/>
          <ac:grpSpMkLst>
            <pc:docMk/>
            <pc:sldMk cId="0" sldId="256"/>
            <ac:grpSpMk id="2130" creationId="{FADD3030-C0F5-41F1-B00B-7FA74BF3550A}"/>
          </ac:grpSpMkLst>
        </pc:grpChg>
        <pc:grpChg chg="add mod">
          <ac:chgData name="Brewer, Michael" userId="52571a19-d92d-4a22-ba40-c7c32aee4d28" providerId="ADAL" clId="{3A4B3896-6C49-4577-83C4-F0ED089E7A05}" dt="2025-02-14T21:16:38.784" v="1452" actId="164"/>
          <ac:grpSpMkLst>
            <pc:docMk/>
            <pc:sldMk cId="0" sldId="256"/>
            <ac:grpSpMk id="2131" creationId="{52674308-7269-57F6-462D-B094535C58E0}"/>
          </ac:grpSpMkLst>
        </pc:grpChg>
        <pc:grpChg chg="add mod">
          <ac:chgData name="Brewer, Michael" userId="52571a19-d92d-4a22-ba40-c7c32aee4d28" providerId="ADAL" clId="{3A4B3896-6C49-4577-83C4-F0ED089E7A05}" dt="2025-02-14T21:16:38.784" v="1452" actId="164"/>
          <ac:grpSpMkLst>
            <pc:docMk/>
            <pc:sldMk cId="0" sldId="256"/>
            <ac:grpSpMk id="2132" creationId="{080D759A-4FEB-FE03-9680-B308C450D139}"/>
          </ac:grpSpMkLst>
        </pc:grpChg>
        <pc:grpChg chg="add mod">
          <ac:chgData name="Brewer, Michael" userId="52571a19-d92d-4a22-ba40-c7c32aee4d28" providerId="ADAL" clId="{3A4B3896-6C49-4577-83C4-F0ED089E7A05}" dt="2025-02-14T21:15:33.843" v="1445" actId="554"/>
          <ac:grpSpMkLst>
            <pc:docMk/>
            <pc:sldMk cId="0" sldId="256"/>
            <ac:grpSpMk id="2133" creationId="{E7C2B256-CF87-2D75-D148-9BA2F01ECFC0}"/>
          </ac:grpSpMkLst>
        </pc:grpChg>
        <pc:grpChg chg="add mod">
          <ac:chgData name="Brewer, Michael" userId="52571a19-d92d-4a22-ba40-c7c32aee4d28" providerId="ADAL" clId="{3A4B3896-6C49-4577-83C4-F0ED089E7A05}" dt="2025-02-14T21:07:52.257" v="999" actId="164"/>
          <ac:grpSpMkLst>
            <pc:docMk/>
            <pc:sldMk cId="0" sldId="256"/>
            <ac:grpSpMk id="2134" creationId="{C3B605F5-A8AC-3F8D-B50C-C99A0DBD9CF7}"/>
          </ac:grpSpMkLst>
        </pc:grpChg>
        <pc:grpChg chg="add del mod">
          <ac:chgData name="Brewer, Michael" userId="52571a19-d92d-4a22-ba40-c7c32aee4d28" providerId="ADAL" clId="{3A4B3896-6C49-4577-83C4-F0ED089E7A05}" dt="2025-02-14T21:20:36.757" v="1524" actId="165"/>
          <ac:grpSpMkLst>
            <pc:docMk/>
            <pc:sldMk cId="0" sldId="256"/>
            <ac:grpSpMk id="2135" creationId="{5205E7AE-D79D-C4CA-345A-92820736C729}"/>
          </ac:grpSpMkLst>
        </pc:grpChg>
        <pc:grpChg chg="add del mod">
          <ac:chgData name="Brewer, Michael" userId="52571a19-d92d-4a22-ba40-c7c32aee4d28" providerId="ADAL" clId="{3A4B3896-6C49-4577-83C4-F0ED089E7A05}" dt="2025-02-14T21:26:05.968" v="1614" actId="164"/>
          <ac:grpSpMkLst>
            <pc:docMk/>
            <pc:sldMk cId="0" sldId="256"/>
            <ac:grpSpMk id="2136" creationId="{37A40D88-910C-BCA0-66C5-14CF9E2D4F3D}"/>
          </ac:grpSpMkLst>
        </pc:grpChg>
        <pc:grpChg chg="add mod">
          <ac:chgData name="Brewer, Michael" userId="52571a19-d92d-4a22-ba40-c7c32aee4d28" providerId="ADAL" clId="{3A4B3896-6C49-4577-83C4-F0ED089E7A05}" dt="2025-02-14T21:16:38.784" v="1452" actId="164"/>
          <ac:grpSpMkLst>
            <pc:docMk/>
            <pc:sldMk cId="0" sldId="256"/>
            <ac:grpSpMk id="2143" creationId="{AF3ED5C2-1BFE-D9D8-C56C-62593AE1D9E5}"/>
          </ac:grpSpMkLst>
        </pc:grpChg>
        <pc:grpChg chg="add mod">
          <ac:chgData name="Brewer, Michael" userId="52571a19-d92d-4a22-ba40-c7c32aee4d28" providerId="ADAL" clId="{3A4B3896-6C49-4577-83C4-F0ED089E7A05}" dt="2025-02-14T21:16:09.035" v="1451" actId="164"/>
          <ac:grpSpMkLst>
            <pc:docMk/>
            <pc:sldMk cId="0" sldId="256"/>
            <ac:grpSpMk id="2144" creationId="{1AA90E8A-4A82-5B90-0DF1-4962992E333D}"/>
          </ac:grpSpMkLst>
        </pc:grpChg>
        <pc:grpChg chg="add mod">
          <ac:chgData name="Brewer, Michael" userId="52571a19-d92d-4a22-ba40-c7c32aee4d28" providerId="ADAL" clId="{3A4B3896-6C49-4577-83C4-F0ED089E7A05}" dt="2025-02-14T21:16:09.035" v="1451" actId="164"/>
          <ac:grpSpMkLst>
            <pc:docMk/>
            <pc:sldMk cId="0" sldId="256"/>
            <ac:grpSpMk id="2145" creationId="{36A336E0-FA1B-D0F4-9548-F04274AAAE5C}"/>
          </ac:grpSpMkLst>
        </pc:grpChg>
        <pc:grpChg chg="add mod">
          <ac:chgData name="Brewer, Michael" userId="52571a19-d92d-4a22-ba40-c7c32aee4d28" providerId="ADAL" clId="{3A4B3896-6C49-4577-83C4-F0ED089E7A05}" dt="2025-02-14T21:16:09.035" v="1451" actId="164"/>
          <ac:grpSpMkLst>
            <pc:docMk/>
            <pc:sldMk cId="0" sldId="256"/>
            <ac:grpSpMk id="2146" creationId="{441D037B-69A6-D4D6-3968-1081C45A4A13}"/>
          </ac:grpSpMkLst>
        </pc:grpChg>
        <pc:grpChg chg="add mod">
          <ac:chgData name="Brewer, Michael" userId="52571a19-d92d-4a22-ba40-c7c32aee4d28" providerId="ADAL" clId="{3A4B3896-6C49-4577-83C4-F0ED089E7A05}" dt="2025-02-14T21:26:45.384" v="1618" actId="164"/>
          <ac:grpSpMkLst>
            <pc:docMk/>
            <pc:sldMk cId="0" sldId="256"/>
            <ac:grpSpMk id="2147" creationId="{7ECEDF3A-A6FC-5D37-A539-B5C12EC54DBF}"/>
          </ac:grpSpMkLst>
        </pc:grpChg>
        <pc:grpChg chg="add mod">
          <ac:chgData name="Brewer, Michael" userId="52571a19-d92d-4a22-ba40-c7c32aee4d28" providerId="ADAL" clId="{3A4B3896-6C49-4577-83C4-F0ED089E7A05}" dt="2025-02-14T21:26:41.157" v="1617" actId="164"/>
          <ac:grpSpMkLst>
            <pc:docMk/>
            <pc:sldMk cId="0" sldId="256"/>
            <ac:grpSpMk id="2148" creationId="{EDA3B838-CF6A-BFFB-028F-FB7A1747CE7B}"/>
          </ac:grpSpMkLst>
        </pc:grpChg>
        <pc:grpChg chg="add mod">
          <ac:chgData name="Brewer, Michael" userId="52571a19-d92d-4a22-ba40-c7c32aee4d28" providerId="ADAL" clId="{3A4B3896-6C49-4577-83C4-F0ED089E7A05}" dt="2025-02-14T21:26:49.909" v="1619" actId="164"/>
          <ac:grpSpMkLst>
            <pc:docMk/>
            <pc:sldMk cId="0" sldId="256"/>
            <ac:grpSpMk id="2149" creationId="{F7DC6260-CA17-5277-9E67-E474A1E152D4}"/>
          </ac:grpSpMkLst>
        </pc:grpChg>
        <pc:grpChg chg="add mod">
          <ac:chgData name="Brewer, Michael" userId="52571a19-d92d-4a22-ba40-c7c32aee4d28" providerId="ADAL" clId="{3A4B3896-6C49-4577-83C4-F0ED089E7A05}" dt="2025-02-14T21:20:34.117" v="1522" actId="164"/>
          <ac:grpSpMkLst>
            <pc:docMk/>
            <pc:sldMk cId="0" sldId="256"/>
            <ac:grpSpMk id="2151" creationId="{C0D7A6FC-CC07-E568-FEB0-83F959830318}"/>
          </ac:grpSpMkLst>
        </pc:grpChg>
        <pc:grpChg chg="add mod">
          <ac:chgData name="Brewer, Michael" userId="52571a19-d92d-4a22-ba40-c7c32aee4d28" providerId="ADAL" clId="{3A4B3896-6C49-4577-83C4-F0ED089E7A05}" dt="2025-02-14T21:26:45.384" v="1618" actId="164"/>
          <ac:grpSpMkLst>
            <pc:docMk/>
            <pc:sldMk cId="0" sldId="256"/>
            <ac:grpSpMk id="2154" creationId="{FF664BE7-6F47-0A7C-9BAB-710282EDDFC9}"/>
          </ac:grpSpMkLst>
        </pc:grpChg>
        <pc:grpChg chg="add mod">
          <ac:chgData name="Brewer, Michael" userId="52571a19-d92d-4a22-ba40-c7c32aee4d28" providerId="ADAL" clId="{3A4B3896-6C49-4577-83C4-F0ED089E7A05}" dt="2025-02-14T21:26:45.384" v="1618" actId="164"/>
          <ac:grpSpMkLst>
            <pc:docMk/>
            <pc:sldMk cId="0" sldId="256"/>
            <ac:grpSpMk id="2155" creationId="{7AC8D2C9-2FFD-2DAC-95ED-D21C3663B863}"/>
          </ac:grpSpMkLst>
        </pc:grpChg>
        <pc:grpChg chg="add mod">
          <ac:chgData name="Brewer, Michael" userId="52571a19-d92d-4a22-ba40-c7c32aee4d28" providerId="ADAL" clId="{3A4B3896-6C49-4577-83C4-F0ED089E7A05}" dt="2025-02-14T21:26:49.909" v="1619" actId="164"/>
          <ac:grpSpMkLst>
            <pc:docMk/>
            <pc:sldMk cId="0" sldId="256"/>
            <ac:grpSpMk id="2156" creationId="{1F2C907F-1224-1B4D-B6FE-77A43F3D2BE7}"/>
          </ac:grpSpMkLst>
        </pc:grpChg>
        <pc:grpChg chg="add mod">
          <ac:chgData name="Brewer, Michael" userId="52571a19-d92d-4a22-ba40-c7c32aee4d28" providerId="ADAL" clId="{3A4B3896-6C49-4577-83C4-F0ED089E7A05}" dt="2025-02-14T21:26:49.909" v="1619" actId="164"/>
          <ac:grpSpMkLst>
            <pc:docMk/>
            <pc:sldMk cId="0" sldId="256"/>
            <ac:grpSpMk id="2157" creationId="{C6FD0A95-8E7A-9092-2DC4-337580B2DF3D}"/>
          </ac:grpSpMkLst>
        </pc:grpChg>
        <pc:picChg chg="mod">
          <ac:chgData name="Brewer, Michael" userId="52571a19-d92d-4a22-ba40-c7c32aee4d28" providerId="ADAL" clId="{3A4B3896-6C49-4577-83C4-F0ED089E7A05}" dt="2025-02-14T21:17:25.140" v="1455" actId="164"/>
          <ac:picMkLst>
            <pc:docMk/>
            <pc:sldMk cId="0" sldId="256"/>
            <ac:picMk id="4" creationId="{9AFC199B-BD44-4C43-BFA9-62855DE4491B}"/>
          </ac:picMkLst>
        </pc:picChg>
        <pc:picChg chg="add del mod">
          <ac:chgData name="Brewer, Michael" userId="52571a19-d92d-4a22-ba40-c7c32aee4d28" providerId="ADAL" clId="{3A4B3896-6C49-4577-83C4-F0ED089E7A05}" dt="2025-02-14T20:18:51.846" v="136" actId="478"/>
          <ac:picMkLst>
            <pc:docMk/>
            <pc:sldMk cId="0" sldId="256"/>
            <ac:picMk id="5" creationId="{3B7724C7-CEF7-39B5-BF65-09F282E379C3}"/>
          </ac:picMkLst>
        </pc:picChg>
        <pc:picChg chg="add mod">
          <ac:chgData name="Brewer, Michael" userId="52571a19-d92d-4a22-ba40-c7c32aee4d28" providerId="ADAL" clId="{3A4B3896-6C49-4577-83C4-F0ED089E7A05}" dt="2025-02-14T20:17:42.929" v="124" actId="164"/>
          <ac:picMkLst>
            <pc:docMk/>
            <pc:sldMk cId="0" sldId="256"/>
            <ac:picMk id="7" creationId="{27EC4C0D-1D95-1916-367E-4FFD3FD2EA38}"/>
          </ac:picMkLst>
        </pc:picChg>
        <pc:picChg chg="add mod">
          <ac:chgData name="Brewer, Michael" userId="52571a19-d92d-4a22-ba40-c7c32aee4d28" providerId="ADAL" clId="{3A4B3896-6C49-4577-83C4-F0ED089E7A05}" dt="2025-02-14T20:19:28.575" v="160" actId="164"/>
          <ac:picMkLst>
            <pc:docMk/>
            <pc:sldMk cId="0" sldId="256"/>
            <ac:picMk id="9" creationId="{C4767D62-C004-42E0-CD8F-7095CA2B193A}"/>
          </ac:picMkLst>
        </pc:picChg>
        <pc:picChg chg="add mod">
          <ac:chgData name="Brewer, Michael" userId="52571a19-d92d-4a22-ba40-c7c32aee4d28" providerId="ADAL" clId="{3A4B3896-6C49-4577-83C4-F0ED089E7A05}" dt="2025-02-14T20:19:28.575" v="160" actId="164"/>
          <ac:picMkLst>
            <pc:docMk/>
            <pc:sldMk cId="0" sldId="256"/>
            <ac:picMk id="10" creationId="{C32F7C41-B291-5B35-808D-19DCE2D5C192}"/>
          </ac:picMkLst>
        </pc:picChg>
        <pc:picChg chg="add mod">
          <ac:chgData name="Brewer, Michael" userId="52571a19-d92d-4a22-ba40-c7c32aee4d28" providerId="ADAL" clId="{3A4B3896-6C49-4577-83C4-F0ED089E7A05}" dt="2025-02-14T20:55:32.617" v="880" actId="1076"/>
          <ac:picMkLst>
            <pc:docMk/>
            <pc:sldMk cId="0" sldId="256"/>
            <ac:picMk id="11" creationId="{7734926E-8113-AD94-F51B-66CAF4D935C3}"/>
          </ac:picMkLst>
        </pc:picChg>
        <pc:picChg chg="add mod">
          <ac:chgData name="Brewer, Michael" userId="52571a19-d92d-4a22-ba40-c7c32aee4d28" providerId="ADAL" clId="{3A4B3896-6C49-4577-83C4-F0ED089E7A05}" dt="2025-02-14T21:15:53.889" v="1448" actId="164"/>
          <ac:picMkLst>
            <pc:docMk/>
            <pc:sldMk cId="0" sldId="256"/>
            <ac:picMk id="15" creationId="{F61FBAF6-9DA1-C1D0-1195-D7140D0A79A0}"/>
          </ac:picMkLst>
        </pc:picChg>
        <pc:picChg chg="add mod">
          <ac:chgData name="Brewer, Michael" userId="52571a19-d92d-4a22-ba40-c7c32aee4d28" providerId="ADAL" clId="{3A4B3896-6C49-4577-83C4-F0ED089E7A05}" dt="2025-02-14T21:15:53.889" v="1448" actId="164"/>
          <ac:picMkLst>
            <pc:docMk/>
            <pc:sldMk cId="0" sldId="256"/>
            <ac:picMk id="17" creationId="{67744F4F-4B63-5E3D-AC28-7512242EE3F4}"/>
          </ac:picMkLst>
        </pc:picChg>
        <pc:picChg chg="add del mod topLvl modCrop">
          <ac:chgData name="Brewer, Michael" userId="52571a19-d92d-4a22-ba40-c7c32aee4d28" providerId="ADAL" clId="{3A4B3896-6C49-4577-83C4-F0ED089E7A05}" dt="2025-02-14T21:20:38.290" v="1525" actId="165"/>
          <ac:picMkLst>
            <pc:docMk/>
            <pc:sldMk cId="0" sldId="256"/>
            <ac:picMk id="2085" creationId="{0C6F2ACE-A910-6BE3-17D2-B532109D12FC}"/>
          </ac:picMkLst>
        </pc:picChg>
        <pc:picChg chg="mod">
          <ac:chgData name="Brewer, Michael" userId="52571a19-d92d-4a22-ba40-c7c32aee4d28" providerId="ADAL" clId="{3A4B3896-6C49-4577-83C4-F0ED089E7A05}" dt="2025-02-14T20:36:37.944" v="638"/>
          <ac:picMkLst>
            <pc:docMk/>
            <pc:sldMk cId="0" sldId="256"/>
            <ac:picMk id="2095" creationId="{79597152-0C1D-C342-621E-C6C3BCFB099E}"/>
          </ac:picMkLst>
        </pc:picChg>
        <pc:picChg chg="mod">
          <ac:chgData name="Brewer, Michael" userId="52571a19-d92d-4a22-ba40-c7c32aee4d28" providerId="ADAL" clId="{3A4B3896-6C49-4577-83C4-F0ED089E7A05}" dt="2025-02-14T20:36:37.944" v="638"/>
          <ac:picMkLst>
            <pc:docMk/>
            <pc:sldMk cId="0" sldId="256"/>
            <ac:picMk id="2097" creationId="{FD5D8077-DCD6-7E12-3093-4E0A372C63B6}"/>
          </ac:picMkLst>
        </pc:picChg>
        <pc:picChg chg="add mod">
          <ac:chgData name="Brewer, Michael" userId="52571a19-d92d-4a22-ba40-c7c32aee4d28" providerId="ADAL" clId="{3A4B3896-6C49-4577-83C4-F0ED089E7A05}" dt="2025-02-14T20:37:03.032" v="647" actId="1076"/>
          <ac:picMkLst>
            <pc:docMk/>
            <pc:sldMk cId="0" sldId="256"/>
            <ac:picMk id="2100" creationId="{DF00378D-F0AF-51D7-43BF-76925C81746D}"/>
          </ac:picMkLst>
        </pc:picChg>
        <pc:picChg chg="add mod topLvl modCrop">
          <ac:chgData name="Brewer, Michael" userId="52571a19-d92d-4a22-ba40-c7c32aee4d28" providerId="ADAL" clId="{3A4B3896-6C49-4577-83C4-F0ED089E7A05}" dt="2025-02-14T21:20:38.290" v="1525" actId="165"/>
          <ac:picMkLst>
            <pc:docMk/>
            <pc:sldMk cId="0" sldId="256"/>
            <ac:picMk id="2102" creationId="{D02BD158-3CC2-2252-4682-573365147EFF}"/>
          </ac:picMkLst>
        </pc:picChg>
        <pc:picChg chg="add mod topLvl modCrop">
          <ac:chgData name="Brewer, Michael" userId="52571a19-d92d-4a22-ba40-c7c32aee4d28" providerId="ADAL" clId="{3A4B3896-6C49-4577-83C4-F0ED089E7A05}" dt="2025-02-14T21:20:38.290" v="1525" actId="165"/>
          <ac:picMkLst>
            <pc:docMk/>
            <pc:sldMk cId="0" sldId="256"/>
            <ac:picMk id="2103" creationId="{51C8CB07-C796-2476-3304-2D55E147AB27}"/>
          </ac:picMkLst>
        </pc:picChg>
        <pc:picChg chg="add mod">
          <ac:chgData name="Brewer, Michael" userId="52571a19-d92d-4a22-ba40-c7c32aee4d28" providerId="ADAL" clId="{3A4B3896-6C49-4577-83C4-F0ED089E7A05}" dt="2025-02-14T20:45:50.983" v="705"/>
          <ac:picMkLst>
            <pc:docMk/>
            <pc:sldMk cId="0" sldId="256"/>
            <ac:picMk id="2106" creationId="{835AE858-396D-6578-2DA7-984E348D447C}"/>
          </ac:picMkLst>
        </pc:picChg>
        <pc:picChg chg="add mod">
          <ac:chgData name="Brewer, Michael" userId="52571a19-d92d-4a22-ba40-c7c32aee4d28" providerId="ADAL" clId="{3A4B3896-6C49-4577-83C4-F0ED089E7A05}" dt="2025-02-14T20:45:50.983" v="705"/>
          <ac:picMkLst>
            <pc:docMk/>
            <pc:sldMk cId="0" sldId="256"/>
            <ac:picMk id="2107" creationId="{6B926231-A27C-281F-FB04-FF460ED7201B}"/>
          </ac:picMkLst>
        </pc:picChg>
        <pc:picChg chg="add mod">
          <ac:chgData name="Brewer, Michael" userId="52571a19-d92d-4a22-ba40-c7c32aee4d28" providerId="ADAL" clId="{3A4B3896-6C49-4577-83C4-F0ED089E7A05}" dt="2025-02-14T20:45:50.983" v="705"/>
          <ac:picMkLst>
            <pc:docMk/>
            <pc:sldMk cId="0" sldId="256"/>
            <ac:picMk id="2109" creationId="{42E10337-2C24-FBF3-FD3C-084C364B7F0E}"/>
          </ac:picMkLst>
        </pc:picChg>
        <pc:picChg chg="add mod">
          <ac:chgData name="Brewer, Michael" userId="52571a19-d92d-4a22-ba40-c7c32aee4d28" providerId="ADAL" clId="{3A4B3896-6C49-4577-83C4-F0ED089E7A05}" dt="2025-02-14T20:45:50.983" v="705"/>
          <ac:picMkLst>
            <pc:docMk/>
            <pc:sldMk cId="0" sldId="256"/>
            <ac:picMk id="2111" creationId="{8A4E040F-1482-1206-930C-2BDC0D6CDDCA}"/>
          </ac:picMkLst>
        </pc:picChg>
        <pc:picChg chg="add mod">
          <ac:chgData name="Brewer, Michael" userId="52571a19-d92d-4a22-ba40-c7c32aee4d28" providerId="ADAL" clId="{3A4B3896-6C49-4577-83C4-F0ED089E7A05}" dt="2025-02-14T21:05:24.456" v="986" actId="164"/>
          <ac:picMkLst>
            <pc:docMk/>
            <pc:sldMk cId="0" sldId="256"/>
            <ac:picMk id="2114" creationId="{FCFECB1E-1669-F18C-2380-BB0A8F018BCA}"/>
          </ac:picMkLst>
        </pc:picChg>
        <pc:picChg chg="add mod">
          <ac:chgData name="Brewer, Michael" userId="52571a19-d92d-4a22-ba40-c7c32aee4d28" providerId="ADAL" clId="{3A4B3896-6C49-4577-83C4-F0ED089E7A05}" dt="2025-02-14T21:05:24.456" v="986" actId="164"/>
          <ac:picMkLst>
            <pc:docMk/>
            <pc:sldMk cId="0" sldId="256"/>
            <ac:picMk id="2115" creationId="{D5DF54ED-8C1A-AF72-F7E4-76799719D2B6}"/>
          </ac:picMkLst>
        </pc:picChg>
        <pc:picChg chg="add mod">
          <ac:chgData name="Brewer, Michael" userId="52571a19-d92d-4a22-ba40-c7c32aee4d28" providerId="ADAL" clId="{3A4B3896-6C49-4577-83C4-F0ED089E7A05}" dt="2025-02-14T21:26:36.979" v="1616" actId="1076"/>
          <ac:picMkLst>
            <pc:docMk/>
            <pc:sldMk cId="0" sldId="256"/>
            <ac:picMk id="2117" creationId="{355F7C7D-9267-9E20-764F-2C24D7B26834}"/>
          </ac:picMkLst>
        </pc:picChg>
        <pc:picChg chg="add mod">
          <ac:chgData name="Brewer, Michael" userId="52571a19-d92d-4a22-ba40-c7c32aee4d28" providerId="ADAL" clId="{3A4B3896-6C49-4577-83C4-F0ED089E7A05}" dt="2025-02-14T21:03:49.896" v="963" actId="164"/>
          <ac:picMkLst>
            <pc:docMk/>
            <pc:sldMk cId="0" sldId="256"/>
            <ac:picMk id="2119" creationId="{8F620805-C81E-40D6-323F-89ADBF88A879}"/>
          </ac:picMkLst>
        </pc:picChg>
        <pc:picChg chg="add mod">
          <ac:chgData name="Brewer, Michael" userId="52571a19-d92d-4a22-ba40-c7c32aee4d28" providerId="ADAL" clId="{3A4B3896-6C49-4577-83C4-F0ED089E7A05}" dt="2025-02-14T21:14:35.940" v="1432" actId="164"/>
          <ac:picMkLst>
            <pc:docMk/>
            <pc:sldMk cId="0" sldId="256"/>
            <ac:picMk id="2138" creationId="{96729A41-2B6D-7592-9FE6-F2470D9D14F4}"/>
          </ac:picMkLst>
        </pc:picChg>
        <pc:picChg chg="add mod">
          <ac:chgData name="Brewer, Michael" userId="52571a19-d92d-4a22-ba40-c7c32aee4d28" providerId="ADAL" clId="{3A4B3896-6C49-4577-83C4-F0ED089E7A05}" dt="2025-02-14T21:14:35.940" v="1432" actId="164"/>
          <ac:picMkLst>
            <pc:docMk/>
            <pc:sldMk cId="0" sldId="256"/>
            <ac:picMk id="2140" creationId="{D20C4DDB-4A17-DD19-EE12-E82248AFA654}"/>
          </ac:picMkLst>
        </pc:picChg>
        <pc:picChg chg="add del mod">
          <ac:chgData name="Brewer, Michael" userId="52571a19-d92d-4a22-ba40-c7c32aee4d28" providerId="ADAL" clId="{3A4B3896-6C49-4577-83C4-F0ED089E7A05}" dt="2025-02-14T21:13:53.342" v="1413" actId="478"/>
          <ac:picMkLst>
            <pc:docMk/>
            <pc:sldMk cId="0" sldId="256"/>
            <ac:picMk id="2142" creationId="{11FD87E2-04A5-7941-62E7-ABC6F562D790}"/>
          </ac:picMkLst>
        </pc:picChg>
        <pc:picChg chg="add mod ord">
          <ac:chgData name="Brewer, Michael" userId="52571a19-d92d-4a22-ba40-c7c32aee4d28" providerId="ADAL" clId="{3A4B3896-6C49-4577-83C4-F0ED089E7A05}" dt="2025-02-15T00:29:31.746" v="1696" actId="1038"/>
          <ac:picMkLst>
            <pc:docMk/>
            <pc:sldMk cId="0" sldId="256"/>
            <ac:picMk id="2150" creationId="{BF63828C-E026-3EE5-A9B3-8C94772FD8A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5769"/>
            <a:ext cx="37306250" cy="7056664"/>
          </a:xfrm>
        </p:spPr>
        <p:txBody>
          <a:bodyPr/>
          <a:lstStyle/>
          <a:p>
            <a:r>
              <a:rPr lang="en-US"/>
              <a:t>Click to edit Master title style</a:t>
            </a:r>
          </a:p>
        </p:txBody>
      </p:sp>
      <p:sp>
        <p:nvSpPr>
          <p:cNvPr id="3" name="Subtitle 2"/>
          <p:cNvSpPr>
            <a:spLocks noGrp="1"/>
          </p:cNvSpPr>
          <p:nvPr>
            <p:ph type="subTitle" idx="1"/>
          </p:nvPr>
        </p:nvSpPr>
        <p:spPr>
          <a:xfrm>
            <a:off x="6583363" y="18654033"/>
            <a:ext cx="30724475" cy="8411936"/>
          </a:xfrm>
        </p:spPr>
        <p:txBody>
          <a:bodyPr/>
          <a:lstStyle>
            <a:lvl1pPr marL="0" indent="0" algn="ctr">
              <a:buNone/>
              <a:defRPr/>
            </a:lvl1pPr>
            <a:lvl2pPr marL="391866" indent="0" algn="ctr">
              <a:buNone/>
              <a:defRPr/>
            </a:lvl2pPr>
            <a:lvl3pPr marL="783732" indent="0" algn="ctr">
              <a:buNone/>
              <a:defRPr/>
            </a:lvl3pPr>
            <a:lvl4pPr marL="1175598" indent="0" algn="ctr">
              <a:buNone/>
              <a:defRPr/>
            </a:lvl4pPr>
            <a:lvl5pPr marL="1567464" indent="0" algn="ctr">
              <a:buNone/>
              <a:defRPr/>
            </a:lvl5pPr>
            <a:lvl6pPr marL="1959331" indent="0" algn="ctr">
              <a:buNone/>
              <a:defRPr/>
            </a:lvl6pPr>
            <a:lvl7pPr marL="2351197" indent="0" algn="ctr">
              <a:buNone/>
              <a:defRPr/>
            </a:lvl7pPr>
            <a:lvl8pPr marL="2743063" indent="0" algn="ctr">
              <a:buNone/>
              <a:defRPr/>
            </a:lvl8pPr>
            <a:lvl9pPr marL="313492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D19969-28E2-44A5-A853-9ED619419002}" type="slidenum">
              <a:rPr lang="en-US" altLang="en-US"/>
              <a:pPr>
                <a:defRPr/>
              </a:pPr>
              <a:t>‹#›</a:t>
            </a:fld>
            <a:endParaRPr lang="en-US" altLang="en-US" dirty="0"/>
          </a:p>
        </p:txBody>
      </p:sp>
    </p:spTree>
    <p:extLst>
      <p:ext uri="{BB962C8B-B14F-4D97-AF65-F5344CB8AC3E}">
        <p14:creationId xmlns:p14="http://schemas.microsoft.com/office/powerpoint/2010/main" val="236011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72B0F42-4D17-46DA-BD1B-2429061E8743}" type="slidenum">
              <a:rPr lang="en-US" altLang="en-US"/>
              <a:pPr>
                <a:defRPr/>
              </a:pPr>
              <a:t>‹#›</a:t>
            </a:fld>
            <a:endParaRPr lang="en-US" altLang="en-US" dirty="0"/>
          </a:p>
        </p:txBody>
      </p:sp>
    </p:spTree>
    <p:extLst>
      <p:ext uri="{BB962C8B-B14F-4D97-AF65-F5344CB8AC3E}">
        <p14:creationId xmlns:p14="http://schemas.microsoft.com/office/powerpoint/2010/main" val="867030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172"/>
            <a:ext cx="9874250" cy="280878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5514" y="1317172"/>
            <a:ext cx="29473525" cy="280878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A6A5B34-6F48-4D25-A9CD-F4ECFCE5AA35}" type="slidenum">
              <a:rPr lang="en-US" altLang="en-US"/>
              <a:pPr>
                <a:defRPr/>
              </a:pPr>
              <a:t>‹#›</a:t>
            </a:fld>
            <a:endParaRPr lang="en-US" altLang="en-US" dirty="0"/>
          </a:p>
        </p:txBody>
      </p:sp>
    </p:spTree>
    <p:extLst>
      <p:ext uri="{BB962C8B-B14F-4D97-AF65-F5344CB8AC3E}">
        <p14:creationId xmlns:p14="http://schemas.microsoft.com/office/powerpoint/2010/main" val="416660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7279C9B-77CE-48B4-B28A-FD5EF277587D}" type="slidenum">
              <a:rPr lang="en-US" altLang="en-US"/>
              <a:pPr>
                <a:defRPr/>
              </a:pPr>
              <a:t>‹#›</a:t>
            </a:fld>
            <a:endParaRPr lang="en-US" altLang="en-US" dirty="0"/>
          </a:p>
        </p:txBody>
      </p:sp>
    </p:spTree>
    <p:extLst>
      <p:ext uri="{BB962C8B-B14F-4D97-AF65-F5344CB8AC3E}">
        <p14:creationId xmlns:p14="http://schemas.microsoft.com/office/powerpoint/2010/main" val="137606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665"/>
            <a:ext cx="37307838" cy="6536871"/>
          </a:xfrm>
        </p:spPr>
        <p:txBody>
          <a:bodyPr anchor="t"/>
          <a:lstStyle>
            <a:lvl1pPr algn="l">
              <a:defRPr sz="3428" b="1" cap="all"/>
            </a:lvl1pPr>
          </a:lstStyle>
          <a:p>
            <a:r>
              <a:rPr lang="en-US"/>
              <a:t>Click to edit Master title style</a:t>
            </a:r>
          </a:p>
        </p:txBody>
      </p:sp>
      <p:sp>
        <p:nvSpPr>
          <p:cNvPr id="3" name="Text Placeholder 2"/>
          <p:cNvSpPr>
            <a:spLocks noGrp="1"/>
          </p:cNvSpPr>
          <p:nvPr>
            <p:ph type="body" idx="1"/>
          </p:nvPr>
        </p:nvSpPr>
        <p:spPr>
          <a:xfrm>
            <a:off x="3467100" y="13952764"/>
            <a:ext cx="37307838" cy="7200900"/>
          </a:xfrm>
        </p:spPr>
        <p:txBody>
          <a:bodyPr anchor="b"/>
          <a:lstStyle>
            <a:lvl1pPr marL="0" indent="0">
              <a:buNone/>
              <a:defRPr sz="1714"/>
            </a:lvl1pPr>
            <a:lvl2pPr marL="391866" indent="0">
              <a:buNone/>
              <a:defRPr sz="1543"/>
            </a:lvl2pPr>
            <a:lvl3pPr marL="783732" indent="0">
              <a:buNone/>
              <a:defRPr sz="1371"/>
            </a:lvl3pPr>
            <a:lvl4pPr marL="1175598" indent="0">
              <a:buNone/>
              <a:defRPr sz="1200"/>
            </a:lvl4pPr>
            <a:lvl5pPr marL="1567464" indent="0">
              <a:buNone/>
              <a:defRPr sz="1200"/>
            </a:lvl5pPr>
            <a:lvl6pPr marL="1959331" indent="0">
              <a:buNone/>
              <a:defRPr sz="1200"/>
            </a:lvl6pPr>
            <a:lvl7pPr marL="2351197" indent="0">
              <a:buNone/>
              <a:defRPr sz="1200"/>
            </a:lvl7pPr>
            <a:lvl8pPr marL="2743063" indent="0">
              <a:buNone/>
              <a:defRPr sz="1200"/>
            </a:lvl8pPr>
            <a:lvl9pPr marL="3134929"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53A2701-DB6E-458F-8330-4F0C30EDC0D3}" type="slidenum">
              <a:rPr lang="en-US" altLang="en-US"/>
              <a:pPr>
                <a:defRPr/>
              </a:pPr>
              <a:t>‹#›</a:t>
            </a:fld>
            <a:endParaRPr lang="en-US" altLang="en-US" dirty="0"/>
          </a:p>
        </p:txBody>
      </p:sp>
    </p:spTree>
    <p:extLst>
      <p:ext uri="{BB962C8B-B14F-4D97-AF65-F5344CB8AC3E}">
        <p14:creationId xmlns:p14="http://schemas.microsoft.com/office/powerpoint/2010/main" val="87601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5514" y="7679872"/>
            <a:ext cx="19673887" cy="21725164"/>
          </a:xfrm>
        </p:spPr>
        <p:txBody>
          <a:bodyPr/>
          <a:lstStyle>
            <a:lvl1pPr>
              <a:defRPr sz="2400"/>
            </a:lvl1pPr>
            <a:lvl2pPr>
              <a:defRPr sz="2057"/>
            </a:lvl2pPr>
            <a:lvl3pPr>
              <a:defRPr sz="1714"/>
            </a:lvl3pPr>
            <a:lvl4pPr>
              <a:defRPr sz="1543"/>
            </a:lvl4pPr>
            <a:lvl5pPr>
              <a:defRPr sz="1543"/>
            </a:lvl5pPr>
            <a:lvl6pPr>
              <a:defRPr sz="1543"/>
            </a:lvl6pPr>
            <a:lvl7pPr>
              <a:defRPr sz="1543"/>
            </a:lvl7pPr>
            <a:lvl8pPr>
              <a:defRPr sz="1543"/>
            </a:lvl8pPr>
            <a:lvl9pPr>
              <a:defRPr sz="15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79872"/>
            <a:ext cx="19673888" cy="21725164"/>
          </a:xfrm>
        </p:spPr>
        <p:txBody>
          <a:bodyPr/>
          <a:lstStyle>
            <a:lvl1pPr>
              <a:defRPr sz="2400"/>
            </a:lvl1pPr>
            <a:lvl2pPr>
              <a:defRPr sz="2057"/>
            </a:lvl2pPr>
            <a:lvl3pPr>
              <a:defRPr sz="1714"/>
            </a:lvl3pPr>
            <a:lvl4pPr>
              <a:defRPr sz="1543"/>
            </a:lvl4pPr>
            <a:lvl5pPr>
              <a:defRPr sz="1543"/>
            </a:lvl5pPr>
            <a:lvl6pPr>
              <a:defRPr sz="1543"/>
            </a:lvl6pPr>
            <a:lvl7pPr>
              <a:defRPr sz="1543"/>
            </a:lvl7pPr>
            <a:lvl8pPr>
              <a:defRPr sz="1543"/>
            </a:lvl8pPr>
            <a:lvl9pPr>
              <a:defRPr sz="15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F96224D-36D6-4F45-BC4D-24940C41429D}" type="slidenum">
              <a:rPr lang="en-US" altLang="en-US"/>
              <a:pPr>
                <a:defRPr/>
              </a:pPr>
              <a:t>‹#›</a:t>
            </a:fld>
            <a:endParaRPr lang="en-US" altLang="en-US" dirty="0"/>
          </a:p>
        </p:txBody>
      </p:sp>
    </p:spTree>
    <p:extLst>
      <p:ext uri="{BB962C8B-B14F-4D97-AF65-F5344CB8AC3E}">
        <p14:creationId xmlns:p14="http://schemas.microsoft.com/office/powerpoint/2010/main" val="245517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8533"/>
            <a:ext cx="3950335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8269"/>
            <a:ext cx="19392900" cy="3071132"/>
          </a:xfrm>
        </p:spPr>
        <p:txBody>
          <a:bodyPr anchor="b"/>
          <a:lstStyle>
            <a:lvl1pPr marL="0" indent="0">
              <a:buNone/>
              <a:defRPr sz="2057" b="1"/>
            </a:lvl1pPr>
            <a:lvl2pPr marL="391866" indent="0">
              <a:buNone/>
              <a:defRPr sz="1714" b="1"/>
            </a:lvl2pPr>
            <a:lvl3pPr marL="783732" indent="0">
              <a:buNone/>
              <a:defRPr sz="1543" b="1"/>
            </a:lvl3pPr>
            <a:lvl4pPr marL="1175598" indent="0">
              <a:buNone/>
              <a:defRPr sz="1371" b="1"/>
            </a:lvl4pPr>
            <a:lvl5pPr marL="1567464" indent="0">
              <a:buNone/>
              <a:defRPr sz="1371" b="1"/>
            </a:lvl5pPr>
            <a:lvl6pPr marL="1959331" indent="0">
              <a:buNone/>
              <a:defRPr sz="1371" b="1"/>
            </a:lvl6pPr>
            <a:lvl7pPr marL="2351197" indent="0">
              <a:buNone/>
              <a:defRPr sz="1371" b="1"/>
            </a:lvl7pPr>
            <a:lvl8pPr marL="2743063" indent="0">
              <a:buNone/>
              <a:defRPr sz="1371" b="1"/>
            </a:lvl8pPr>
            <a:lvl9pPr marL="3134929" indent="0">
              <a:buNone/>
              <a:defRPr sz="1371"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636"/>
          </a:xfrm>
        </p:spPr>
        <p:txBody>
          <a:bodyPr/>
          <a:lstStyle>
            <a:lvl1pPr>
              <a:defRPr sz="2057"/>
            </a:lvl1pPr>
            <a:lvl2pPr>
              <a:defRPr sz="1714"/>
            </a:lvl2pPr>
            <a:lvl3pPr>
              <a:defRPr sz="1543"/>
            </a:lvl3pPr>
            <a:lvl4pPr>
              <a:defRPr sz="1371"/>
            </a:lvl4pPr>
            <a:lvl5pPr>
              <a:defRPr sz="1371"/>
            </a:lvl5pPr>
            <a:lvl6pPr>
              <a:defRPr sz="1371"/>
            </a:lvl6pPr>
            <a:lvl7pPr>
              <a:defRPr sz="1371"/>
            </a:lvl7pPr>
            <a:lvl8pPr>
              <a:defRPr sz="1371"/>
            </a:lvl8pPr>
            <a:lvl9pPr>
              <a:defRPr sz="1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9" y="7368269"/>
            <a:ext cx="19400837" cy="3071132"/>
          </a:xfrm>
        </p:spPr>
        <p:txBody>
          <a:bodyPr anchor="b"/>
          <a:lstStyle>
            <a:lvl1pPr marL="0" indent="0">
              <a:buNone/>
              <a:defRPr sz="2057" b="1"/>
            </a:lvl1pPr>
            <a:lvl2pPr marL="391866" indent="0">
              <a:buNone/>
              <a:defRPr sz="1714" b="1"/>
            </a:lvl2pPr>
            <a:lvl3pPr marL="783732" indent="0">
              <a:buNone/>
              <a:defRPr sz="1543" b="1"/>
            </a:lvl3pPr>
            <a:lvl4pPr marL="1175598" indent="0">
              <a:buNone/>
              <a:defRPr sz="1371" b="1"/>
            </a:lvl4pPr>
            <a:lvl5pPr marL="1567464" indent="0">
              <a:buNone/>
              <a:defRPr sz="1371" b="1"/>
            </a:lvl5pPr>
            <a:lvl6pPr marL="1959331" indent="0">
              <a:buNone/>
              <a:defRPr sz="1371" b="1"/>
            </a:lvl6pPr>
            <a:lvl7pPr marL="2351197" indent="0">
              <a:buNone/>
              <a:defRPr sz="1371" b="1"/>
            </a:lvl7pPr>
            <a:lvl8pPr marL="2743063" indent="0">
              <a:buNone/>
              <a:defRPr sz="1371" b="1"/>
            </a:lvl8pPr>
            <a:lvl9pPr marL="3134929" indent="0">
              <a:buNone/>
              <a:defRPr sz="1371" b="1"/>
            </a:lvl9pPr>
          </a:lstStyle>
          <a:p>
            <a:pPr lvl="0"/>
            <a:r>
              <a:rPr lang="en-US"/>
              <a:t>Click to edit Master text styles</a:t>
            </a:r>
          </a:p>
        </p:txBody>
      </p:sp>
      <p:sp>
        <p:nvSpPr>
          <p:cNvPr id="6" name="Content Placeholder 5"/>
          <p:cNvSpPr>
            <a:spLocks noGrp="1"/>
          </p:cNvSpPr>
          <p:nvPr>
            <p:ph sz="quarter" idx="4"/>
          </p:nvPr>
        </p:nvSpPr>
        <p:spPr>
          <a:xfrm>
            <a:off x="22296439" y="10439400"/>
            <a:ext cx="19400837" cy="18965636"/>
          </a:xfrm>
        </p:spPr>
        <p:txBody>
          <a:bodyPr/>
          <a:lstStyle>
            <a:lvl1pPr>
              <a:defRPr sz="2057"/>
            </a:lvl1pPr>
            <a:lvl2pPr>
              <a:defRPr sz="1714"/>
            </a:lvl2pPr>
            <a:lvl3pPr>
              <a:defRPr sz="1543"/>
            </a:lvl3pPr>
            <a:lvl4pPr>
              <a:defRPr sz="1371"/>
            </a:lvl4pPr>
            <a:lvl5pPr>
              <a:defRPr sz="1371"/>
            </a:lvl5pPr>
            <a:lvl6pPr>
              <a:defRPr sz="1371"/>
            </a:lvl6pPr>
            <a:lvl7pPr>
              <a:defRPr sz="1371"/>
            </a:lvl7pPr>
            <a:lvl8pPr>
              <a:defRPr sz="1371"/>
            </a:lvl8pPr>
            <a:lvl9pPr>
              <a:defRPr sz="1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6505705-DD69-44E0-A8C7-4A6E267F8A53}" type="slidenum">
              <a:rPr lang="en-US" altLang="en-US"/>
              <a:pPr>
                <a:defRPr/>
              </a:pPr>
              <a:t>‹#›</a:t>
            </a:fld>
            <a:endParaRPr lang="en-US" altLang="en-US" dirty="0"/>
          </a:p>
        </p:txBody>
      </p:sp>
    </p:spTree>
    <p:extLst>
      <p:ext uri="{BB962C8B-B14F-4D97-AF65-F5344CB8AC3E}">
        <p14:creationId xmlns:p14="http://schemas.microsoft.com/office/powerpoint/2010/main" val="28315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AD3703E-C6F2-4EA9-99C7-52BE10137226}" type="slidenum">
              <a:rPr lang="en-US" altLang="en-US"/>
              <a:pPr>
                <a:defRPr/>
              </a:pPr>
              <a:t>‹#›</a:t>
            </a:fld>
            <a:endParaRPr lang="en-US" altLang="en-US" dirty="0"/>
          </a:p>
        </p:txBody>
      </p:sp>
    </p:spTree>
    <p:extLst>
      <p:ext uri="{BB962C8B-B14F-4D97-AF65-F5344CB8AC3E}">
        <p14:creationId xmlns:p14="http://schemas.microsoft.com/office/powerpoint/2010/main" val="246833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F20E3B2-E9B2-4CD1-A2DA-540293DB5BFD}" type="slidenum">
              <a:rPr lang="en-US" altLang="en-US"/>
              <a:pPr>
                <a:defRPr/>
              </a:pPr>
              <a:t>‹#›</a:t>
            </a:fld>
            <a:endParaRPr lang="en-US" altLang="en-US" dirty="0"/>
          </a:p>
        </p:txBody>
      </p:sp>
    </p:spTree>
    <p:extLst>
      <p:ext uri="{BB962C8B-B14F-4D97-AF65-F5344CB8AC3E}">
        <p14:creationId xmlns:p14="http://schemas.microsoft.com/office/powerpoint/2010/main" val="82025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0369"/>
            <a:ext cx="14439900" cy="5577567"/>
          </a:xfrm>
        </p:spPr>
        <p:txBody>
          <a:bodyPr anchor="b"/>
          <a:lstStyle>
            <a:lvl1pPr algn="l">
              <a:defRPr sz="1714" b="1"/>
            </a:lvl1pPr>
          </a:lstStyle>
          <a:p>
            <a:r>
              <a:rPr lang="en-US"/>
              <a:t>Click to edit Master title style</a:t>
            </a:r>
          </a:p>
        </p:txBody>
      </p:sp>
      <p:sp>
        <p:nvSpPr>
          <p:cNvPr id="3" name="Content Placeholder 2"/>
          <p:cNvSpPr>
            <a:spLocks noGrp="1"/>
          </p:cNvSpPr>
          <p:nvPr>
            <p:ph idx="1"/>
          </p:nvPr>
        </p:nvSpPr>
        <p:spPr>
          <a:xfrm>
            <a:off x="17160875" y="1310369"/>
            <a:ext cx="24536400" cy="28094667"/>
          </a:xfrm>
        </p:spPr>
        <p:txBody>
          <a:bodyPr/>
          <a:lstStyle>
            <a:lvl1pPr>
              <a:defRPr sz="2743"/>
            </a:lvl1pPr>
            <a:lvl2pPr>
              <a:defRPr sz="2400"/>
            </a:lvl2pPr>
            <a:lvl3pPr>
              <a:defRPr sz="2057"/>
            </a:lvl3pPr>
            <a:lvl4pPr>
              <a:defRPr sz="1714"/>
            </a:lvl4pPr>
            <a:lvl5pPr>
              <a:defRPr sz="1714"/>
            </a:lvl5pPr>
            <a:lvl6pPr>
              <a:defRPr sz="1714"/>
            </a:lvl6pPr>
            <a:lvl7pPr>
              <a:defRPr sz="1714"/>
            </a:lvl7pPr>
            <a:lvl8pPr>
              <a:defRPr sz="1714"/>
            </a:lvl8pPr>
            <a:lvl9pPr>
              <a:defRPr sz="17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7936"/>
            <a:ext cx="14439900" cy="22517100"/>
          </a:xfrm>
        </p:spPr>
        <p:txBody>
          <a:bodyPr/>
          <a:lstStyle>
            <a:lvl1pPr marL="0" indent="0">
              <a:buNone/>
              <a:defRPr sz="1200"/>
            </a:lvl1pPr>
            <a:lvl2pPr marL="391866" indent="0">
              <a:buNone/>
              <a:defRPr sz="1029"/>
            </a:lvl2pPr>
            <a:lvl3pPr marL="783732" indent="0">
              <a:buNone/>
              <a:defRPr sz="857"/>
            </a:lvl3pPr>
            <a:lvl4pPr marL="1175598" indent="0">
              <a:buNone/>
              <a:defRPr sz="771"/>
            </a:lvl4pPr>
            <a:lvl5pPr marL="1567464" indent="0">
              <a:buNone/>
              <a:defRPr sz="771"/>
            </a:lvl5pPr>
            <a:lvl6pPr marL="1959331" indent="0">
              <a:buNone/>
              <a:defRPr sz="771"/>
            </a:lvl6pPr>
            <a:lvl7pPr marL="2351197" indent="0">
              <a:buNone/>
              <a:defRPr sz="771"/>
            </a:lvl7pPr>
            <a:lvl8pPr marL="2743063" indent="0">
              <a:buNone/>
              <a:defRPr sz="771"/>
            </a:lvl8pPr>
            <a:lvl9pPr marL="3134929" indent="0">
              <a:buNone/>
              <a:defRPr sz="77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3378681-8F5A-4039-87B7-2117A3A2611E}" type="slidenum">
              <a:rPr lang="en-US" altLang="en-US"/>
              <a:pPr>
                <a:defRPr/>
              </a:pPr>
              <a:t>‹#›</a:t>
            </a:fld>
            <a:endParaRPr lang="en-US" altLang="en-US" dirty="0"/>
          </a:p>
        </p:txBody>
      </p:sp>
    </p:spTree>
    <p:extLst>
      <p:ext uri="{BB962C8B-B14F-4D97-AF65-F5344CB8AC3E}">
        <p14:creationId xmlns:p14="http://schemas.microsoft.com/office/powerpoint/2010/main" val="20446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4" y="23042336"/>
            <a:ext cx="26335037" cy="2721429"/>
          </a:xfrm>
        </p:spPr>
        <p:txBody>
          <a:bodyPr anchor="b"/>
          <a:lstStyle>
            <a:lvl1pPr algn="l">
              <a:defRPr sz="1714" b="1"/>
            </a:lvl1pPr>
          </a:lstStyle>
          <a:p>
            <a:r>
              <a:rPr lang="en-US"/>
              <a:t>Click to edit Master title style</a:t>
            </a:r>
          </a:p>
        </p:txBody>
      </p:sp>
      <p:sp>
        <p:nvSpPr>
          <p:cNvPr id="3" name="Picture Placeholder 2"/>
          <p:cNvSpPr>
            <a:spLocks noGrp="1"/>
          </p:cNvSpPr>
          <p:nvPr>
            <p:ph type="pic" idx="1"/>
          </p:nvPr>
        </p:nvSpPr>
        <p:spPr>
          <a:xfrm>
            <a:off x="8602664" y="2941865"/>
            <a:ext cx="26335037" cy="19750768"/>
          </a:xfrm>
        </p:spPr>
        <p:txBody>
          <a:bodyPr/>
          <a:lstStyle>
            <a:lvl1pPr marL="0" indent="0">
              <a:buNone/>
              <a:defRPr sz="2743"/>
            </a:lvl1pPr>
            <a:lvl2pPr marL="391866" indent="0">
              <a:buNone/>
              <a:defRPr sz="2400"/>
            </a:lvl2pPr>
            <a:lvl3pPr marL="783732" indent="0">
              <a:buNone/>
              <a:defRPr sz="2057"/>
            </a:lvl3pPr>
            <a:lvl4pPr marL="1175598" indent="0">
              <a:buNone/>
              <a:defRPr sz="1714"/>
            </a:lvl4pPr>
            <a:lvl5pPr marL="1567464" indent="0">
              <a:buNone/>
              <a:defRPr sz="1714"/>
            </a:lvl5pPr>
            <a:lvl6pPr marL="1959331" indent="0">
              <a:buNone/>
              <a:defRPr sz="1714"/>
            </a:lvl6pPr>
            <a:lvl7pPr marL="2351197" indent="0">
              <a:buNone/>
              <a:defRPr sz="1714"/>
            </a:lvl7pPr>
            <a:lvl8pPr marL="2743063" indent="0">
              <a:buNone/>
              <a:defRPr sz="1714"/>
            </a:lvl8pPr>
            <a:lvl9pPr marL="3134929" indent="0">
              <a:buNone/>
              <a:defRPr sz="1714"/>
            </a:lvl9pPr>
          </a:lstStyle>
          <a:p>
            <a:pPr lvl="0"/>
            <a:endParaRPr lang="en-US" noProof="0" dirty="0"/>
          </a:p>
        </p:txBody>
      </p:sp>
      <p:sp>
        <p:nvSpPr>
          <p:cNvPr id="4" name="Text Placeholder 3"/>
          <p:cNvSpPr>
            <a:spLocks noGrp="1"/>
          </p:cNvSpPr>
          <p:nvPr>
            <p:ph type="body" sz="half" idx="2"/>
          </p:nvPr>
        </p:nvSpPr>
        <p:spPr>
          <a:xfrm>
            <a:off x="8602664" y="25763765"/>
            <a:ext cx="26335037" cy="3863068"/>
          </a:xfrm>
        </p:spPr>
        <p:txBody>
          <a:bodyPr/>
          <a:lstStyle>
            <a:lvl1pPr marL="0" indent="0">
              <a:buNone/>
              <a:defRPr sz="1200"/>
            </a:lvl1pPr>
            <a:lvl2pPr marL="391866" indent="0">
              <a:buNone/>
              <a:defRPr sz="1029"/>
            </a:lvl2pPr>
            <a:lvl3pPr marL="783732" indent="0">
              <a:buNone/>
              <a:defRPr sz="857"/>
            </a:lvl3pPr>
            <a:lvl4pPr marL="1175598" indent="0">
              <a:buNone/>
              <a:defRPr sz="771"/>
            </a:lvl4pPr>
            <a:lvl5pPr marL="1567464" indent="0">
              <a:buNone/>
              <a:defRPr sz="771"/>
            </a:lvl5pPr>
            <a:lvl6pPr marL="1959331" indent="0">
              <a:buNone/>
              <a:defRPr sz="771"/>
            </a:lvl6pPr>
            <a:lvl7pPr marL="2351197" indent="0">
              <a:buNone/>
              <a:defRPr sz="771"/>
            </a:lvl7pPr>
            <a:lvl8pPr marL="2743063" indent="0">
              <a:buNone/>
              <a:defRPr sz="771"/>
            </a:lvl8pPr>
            <a:lvl9pPr marL="3134929" indent="0">
              <a:buNone/>
              <a:defRPr sz="77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6372026-9697-4905-82BA-4DE817F0BC15}" type="slidenum">
              <a:rPr lang="en-US" altLang="en-US"/>
              <a:pPr>
                <a:defRPr/>
              </a:pPr>
              <a:t>‹#›</a:t>
            </a:fld>
            <a:endParaRPr lang="en-US" altLang="en-US" dirty="0"/>
          </a:p>
        </p:txBody>
      </p:sp>
    </p:spTree>
    <p:extLst>
      <p:ext uri="{BB962C8B-B14F-4D97-AF65-F5344CB8AC3E}">
        <p14:creationId xmlns:p14="http://schemas.microsoft.com/office/powerpoint/2010/main" val="274054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5513" y="1317625"/>
            <a:ext cx="395001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3246" tIns="251623" rIns="503246" bIns="251623"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195513" y="7680325"/>
            <a:ext cx="39500175"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3246" tIns="251623" rIns="503246" bIns="2516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2195513" y="29976763"/>
            <a:ext cx="10239375" cy="2286000"/>
          </a:xfrm>
          <a:prstGeom prst="rect">
            <a:avLst/>
          </a:prstGeom>
          <a:noFill/>
          <a:ln w="9525">
            <a:noFill/>
            <a:miter lim="800000"/>
            <a:headEnd/>
            <a:tailEnd/>
          </a:ln>
          <a:effectLst/>
        </p:spPr>
        <p:txBody>
          <a:bodyPr vert="horz" wrap="square" lIns="503246" tIns="251623" rIns="503246" bIns="251623" numCol="1" anchor="t" anchorCtr="0" compatLnSpc="1">
            <a:prstTxWarp prst="textNoShape">
              <a:avLst/>
            </a:prstTxWarp>
          </a:bodyPr>
          <a:lstStyle>
            <a:lvl1pPr algn="l" eaLnBrk="1" hangingPunct="1">
              <a:defRPr sz="66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14997113" y="29976763"/>
            <a:ext cx="13896975" cy="2286000"/>
          </a:xfrm>
          <a:prstGeom prst="rect">
            <a:avLst/>
          </a:prstGeom>
          <a:noFill/>
          <a:ln w="9525">
            <a:noFill/>
            <a:miter lim="800000"/>
            <a:headEnd/>
            <a:tailEnd/>
          </a:ln>
          <a:effectLst/>
        </p:spPr>
        <p:txBody>
          <a:bodyPr vert="horz" wrap="square" lIns="503246" tIns="251623" rIns="503246" bIns="251623" numCol="1" anchor="t" anchorCtr="0" compatLnSpc="1">
            <a:prstTxWarp prst="textNoShape">
              <a:avLst/>
            </a:prstTxWarp>
          </a:bodyPr>
          <a:lstStyle>
            <a:lvl1pPr algn="ctr" eaLnBrk="1" hangingPunct="1">
              <a:defRPr sz="66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31456313" y="29976763"/>
            <a:ext cx="10239375" cy="2286000"/>
          </a:xfrm>
          <a:prstGeom prst="rect">
            <a:avLst/>
          </a:prstGeom>
          <a:noFill/>
          <a:ln w="9525">
            <a:noFill/>
            <a:miter lim="800000"/>
            <a:headEnd/>
            <a:tailEnd/>
          </a:ln>
          <a:effectLst/>
        </p:spPr>
        <p:txBody>
          <a:bodyPr vert="horz" wrap="square" lIns="503246" tIns="251623" rIns="503246" bIns="251623" numCol="1" anchor="t" anchorCtr="0" compatLnSpc="1">
            <a:prstTxWarp prst="textNoShape">
              <a:avLst/>
            </a:prstTxWarp>
          </a:bodyPr>
          <a:lstStyle>
            <a:lvl1pPr algn="r" eaLnBrk="1" hangingPunct="1">
              <a:defRPr sz="6600" smtClean="0"/>
            </a:lvl1pPr>
          </a:lstStyle>
          <a:p>
            <a:pPr>
              <a:defRPr/>
            </a:pPr>
            <a:fld id="{CAE537AD-9BB0-4881-8848-C6BA09023DF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13238" rtl="0" eaLnBrk="0" fontAlgn="base" hangingPunct="0">
        <a:spcBef>
          <a:spcPct val="0"/>
        </a:spcBef>
        <a:spcAft>
          <a:spcPct val="0"/>
        </a:spcAft>
        <a:defRPr sz="20700">
          <a:solidFill>
            <a:schemeClr val="tx2"/>
          </a:solidFill>
          <a:latin typeface="+mj-lt"/>
          <a:ea typeface="+mj-ea"/>
          <a:cs typeface="+mj-cs"/>
        </a:defRPr>
      </a:lvl1pPr>
      <a:lvl2pPr algn="ctr" defTabSz="4313238" rtl="0" eaLnBrk="0" fontAlgn="base" hangingPunct="0">
        <a:spcBef>
          <a:spcPct val="0"/>
        </a:spcBef>
        <a:spcAft>
          <a:spcPct val="0"/>
        </a:spcAft>
        <a:defRPr sz="20700">
          <a:solidFill>
            <a:schemeClr val="tx2"/>
          </a:solidFill>
          <a:latin typeface="Arial" charset="0"/>
        </a:defRPr>
      </a:lvl2pPr>
      <a:lvl3pPr algn="ctr" defTabSz="4313238" rtl="0" eaLnBrk="0" fontAlgn="base" hangingPunct="0">
        <a:spcBef>
          <a:spcPct val="0"/>
        </a:spcBef>
        <a:spcAft>
          <a:spcPct val="0"/>
        </a:spcAft>
        <a:defRPr sz="20700">
          <a:solidFill>
            <a:schemeClr val="tx2"/>
          </a:solidFill>
          <a:latin typeface="Arial" charset="0"/>
        </a:defRPr>
      </a:lvl3pPr>
      <a:lvl4pPr algn="ctr" defTabSz="4313238" rtl="0" eaLnBrk="0" fontAlgn="base" hangingPunct="0">
        <a:spcBef>
          <a:spcPct val="0"/>
        </a:spcBef>
        <a:spcAft>
          <a:spcPct val="0"/>
        </a:spcAft>
        <a:defRPr sz="20700">
          <a:solidFill>
            <a:schemeClr val="tx2"/>
          </a:solidFill>
          <a:latin typeface="Arial" charset="0"/>
        </a:defRPr>
      </a:lvl4pPr>
      <a:lvl5pPr algn="ctr" defTabSz="4313238" rtl="0" eaLnBrk="0" fontAlgn="base" hangingPunct="0">
        <a:spcBef>
          <a:spcPct val="0"/>
        </a:spcBef>
        <a:spcAft>
          <a:spcPct val="0"/>
        </a:spcAft>
        <a:defRPr sz="20700">
          <a:solidFill>
            <a:schemeClr val="tx2"/>
          </a:solidFill>
          <a:latin typeface="Arial" charset="0"/>
        </a:defRPr>
      </a:lvl5pPr>
      <a:lvl6pPr marL="391866" algn="ctr" defTabSz="4313249" rtl="0" fontAlgn="base">
        <a:spcBef>
          <a:spcPct val="0"/>
        </a:spcBef>
        <a:spcAft>
          <a:spcPct val="0"/>
        </a:spcAft>
        <a:defRPr sz="20742">
          <a:solidFill>
            <a:schemeClr val="tx2"/>
          </a:solidFill>
          <a:latin typeface="Arial" charset="0"/>
        </a:defRPr>
      </a:lvl6pPr>
      <a:lvl7pPr marL="783732" algn="ctr" defTabSz="4313249" rtl="0" fontAlgn="base">
        <a:spcBef>
          <a:spcPct val="0"/>
        </a:spcBef>
        <a:spcAft>
          <a:spcPct val="0"/>
        </a:spcAft>
        <a:defRPr sz="20742">
          <a:solidFill>
            <a:schemeClr val="tx2"/>
          </a:solidFill>
          <a:latin typeface="Arial" charset="0"/>
        </a:defRPr>
      </a:lvl7pPr>
      <a:lvl8pPr marL="1175598" algn="ctr" defTabSz="4313249" rtl="0" fontAlgn="base">
        <a:spcBef>
          <a:spcPct val="0"/>
        </a:spcBef>
        <a:spcAft>
          <a:spcPct val="0"/>
        </a:spcAft>
        <a:defRPr sz="20742">
          <a:solidFill>
            <a:schemeClr val="tx2"/>
          </a:solidFill>
          <a:latin typeface="Arial" charset="0"/>
        </a:defRPr>
      </a:lvl8pPr>
      <a:lvl9pPr marL="1567464" algn="ctr" defTabSz="4313249" rtl="0" fontAlgn="base">
        <a:spcBef>
          <a:spcPct val="0"/>
        </a:spcBef>
        <a:spcAft>
          <a:spcPct val="0"/>
        </a:spcAft>
        <a:defRPr sz="20742">
          <a:solidFill>
            <a:schemeClr val="tx2"/>
          </a:solidFill>
          <a:latin typeface="Arial" charset="0"/>
        </a:defRPr>
      </a:lvl9pPr>
    </p:titleStyle>
    <p:bodyStyle>
      <a:lvl1pPr marL="1617663" indent="-1617663" algn="l" defTabSz="4313238" rtl="0" eaLnBrk="0" fontAlgn="base" hangingPunct="0">
        <a:spcBef>
          <a:spcPct val="20000"/>
        </a:spcBef>
        <a:spcAft>
          <a:spcPct val="0"/>
        </a:spcAft>
        <a:buChar char="•"/>
        <a:defRPr sz="15100">
          <a:solidFill>
            <a:schemeClr val="tx1"/>
          </a:solidFill>
          <a:latin typeface="+mn-lt"/>
          <a:ea typeface="+mn-ea"/>
          <a:cs typeface="+mn-cs"/>
        </a:defRPr>
      </a:lvl1pPr>
      <a:lvl2pPr marL="3503613" indent="-1346200" algn="l" defTabSz="4313238" rtl="0" eaLnBrk="0" fontAlgn="base" hangingPunct="0">
        <a:spcBef>
          <a:spcPct val="20000"/>
        </a:spcBef>
        <a:spcAft>
          <a:spcPct val="0"/>
        </a:spcAft>
        <a:buChar char="–"/>
        <a:defRPr sz="13200">
          <a:solidFill>
            <a:schemeClr val="tx1"/>
          </a:solidFill>
          <a:latin typeface="+mn-lt"/>
        </a:defRPr>
      </a:lvl2pPr>
      <a:lvl3pPr marL="5391150" indent="-1077913" algn="l" defTabSz="4313238" rtl="0" eaLnBrk="0" fontAlgn="base" hangingPunct="0">
        <a:spcBef>
          <a:spcPct val="20000"/>
        </a:spcBef>
        <a:spcAft>
          <a:spcPct val="0"/>
        </a:spcAft>
        <a:buChar char="•"/>
        <a:defRPr sz="11300">
          <a:solidFill>
            <a:schemeClr val="tx1"/>
          </a:solidFill>
          <a:latin typeface="+mn-lt"/>
        </a:defRPr>
      </a:lvl3pPr>
      <a:lvl4pPr marL="7548563" indent="-1076325" algn="l" defTabSz="4313238" rtl="0" eaLnBrk="0" fontAlgn="base" hangingPunct="0">
        <a:spcBef>
          <a:spcPct val="20000"/>
        </a:spcBef>
        <a:spcAft>
          <a:spcPct val="0"/>
        </a:spcAft>
        <a:buChar char="–"/>
        <a:defRPr sz="9500">
          <a:solidFill>
            <a:schemeClr val="tx1"/>
          </a:solidFill>
          <a:latin typeface="+mn-lt"/>
        </a:defRPr>
      </a:lvl4pPr>
      <a:lvl5pPr marL="9702800" indent="-1074738" algn="l" defTabSz="4313238" rtl="0" eaLnBrk="0" fontAlgn="base" hangingPunct="0">
        <a:spcBef>
          <a:spcPct val="20000"/>
        </a:spcBef>
        <a:spcAft>
          <a:spcPct val="0"/>
        </a:spcAft>
        <a:buChar char="»"/>
        <a:defRPr sz="9500">
          <a:solidFill>
            <a:schemeClr val="tx1"/>
          </a:solidFill>
          <a:latin typeface="+mn-lt"/>
        </a:defRPr>
      </a:lvl5pPr>
      <a:lvl6pPr marL="10095995" indent="-1076272" algn="l" defTabSz="4313249" rtl="0" fontAlgn="base">
        <a:spcBef>
          <a:spcPct val="20000"/>
        </a:spcBef>
        <a:spcAft>
          <a:spcPct val="0"/>
        </a:spcAft>
        <a:buChar char="»"/>
        <a:defRPr sz="9514">
          <a:solidFill>
            <a:schemeClr val="tx1"/>
          </a:solidFill>
          <a:latin typeface="+mn-lt"/>
        </a:defRPr>
      </a:lvl6pPr>
      <a:lvl7pPr marL="10487861" indent="-1076272" algn="l" defTabSz="4313249" rtl="0" fontAlgn="base">
        <a:spcBef>
          <a:spcPct val="20000"/>
        </a:spcBef>
        <a:spcAft>
          <a:spcPct val="0"/>
        </a:spcAft>
        <a:buChar char="»"/>
        <a:defRPr sz="9514">
          <a:solidFill>
            <a:schemeClr val="tx1"/>
          </a:solidFill>
          <a:latin typeface="+mn-lt"/>
        </a:defRPr>
      </a:lvl7pPr>
      <a:lvl8pPr marL="10879727" indent="-1076272" algn="l" defTabSz="4313249" rtl="0" fontAlgn="base">
        <a:spcBef>
          <a:spcPct val="20000"/>
        </a:spcBef>
        <a:spcAft>
          <a:spcPct val="0"/>
        </a:spcAft>
        <a:buChar char="»"/>
        <a:defRPr sz="9514">
          <a:solidFill>
            <a:schemeClr val="tx1"/>
          </a:solidFill>
          <a:latin typeface="+mn-lt"/>
        </a:defRPr>
      </a:lvl8pPr>
      <a:lvl9pPr marL="11271594" indent="-1076272" algn="l" defTabSz="4313249" rtl="0" fontAlgn="base">
        <a:spcBef>
          <a:spcPct val="20000"/>
        </a:spcBef>
        <a:spcAft>
          <a:spcPct val="0"/>
        </a:spcAft>
        <a:buChar char="»"/>
        <a:defRPr sz="9514">
          <a:solidFill>
            <a:schemeClr val="tx1"/>
          </a:solidFill>
          <a:latin typeface="+mn-lt"/>
        </a:defRPr>
      </a:lvl9pPr>
    </p:bodyStyle>
    <p:otherStyle>
      <a:defPPr>
        <a:defRPr lang="en-US"/>
      </a:defPPr>
      <a:lvl1pPr marL="0" algn="l" defTabSz="783732" rtl="0" eaLnBrk="1" latinLnBrk="0" hangingPunct="1">
        <a:defRPr sz="1543" kern="1200">
          <a:solidFill>
            <a:schemeClr val="tx1"/>
          </a:solidFill>
          <a:latin typeface="+mn-lt"/>
          <a:ea typeface="+mn-ea"/>
          <a:cs typeface="+mn-cs"/>
        </a:defRPr>
      </a:lvl1pPr>
      <a:lvl2pPr marL="391866" algn="l" defTabSz="783732" rtl="0" eaLnBrk="1" latinLnBrk="0" hangingPunct="1">
        <a:defRPr sz="1543" kern="1200">
          <a:solidFill>
            <a:schemeClr val="tx1"/>
          </a:solidFill>
          <a:latin typeface="+mn-lt"/>
          <a:ea typeface="+mn-ea"/>
          <a:cs typeface="+mn-cs"/>
        </a:defRPr>
      </a:lvl2pPr>
      <a:lvl3pPr marL="783732" algn="l" defTabSz="783732" rtl="0" eaLnBrk="1" latinLnBrk="0" hangingPunct="1">
        <a:defRPr sz="1543" kern="1200">
          <a:solidFill>
            <a:schemeClr val="tx1"/>
          </a:solidFill>
          <a:latin typeface="+mn-lt"/>
          <a:ea typeface="+mn-ea"/>
          <a:cs typeface="+mn-cs"/>
        </a:defRPr>
      </a:lvl3pPr>
      <a:lvl4pPr marL="1175598" algn="l" defTabSz="783732" rtl="0" eaLnBrk="1" latinLnBrk="0" hangingPunct="1">
        <a:defRPr sz="1543" kern="1200">
          <a:solidFill>
            <a:schemeClr val="tx1"/>
          </a:solidFill>
          <a:latin typeface="+mn-lt"/>
          <a:ea typeface="+mn-ea"/>
          <a:cs typeface="+mn-cs"/>
        </a:defRPr>
      </a:lvl4pPr>
      <a:lvl5pPr marL="1567464" algn="l" defTabSz="783732" rtl="0" eaLnBrk="1" latinLnBrk="0" hangingPunct="1">
        <a:defRPr sz="1543" kern="1200">
          <a:solidFill>
            <a:schemeClr val="tx1"/>
          </a:solidFill>
          <a:latin typeface="+mn-lt"/>
          <a:ea typeface="+mn-ea"/>
          <a:cs typeface="+mn-cs"/>
        </a:defRPr>
      </a:lvl5pPr>
      <a:lvl6pPr marL="1959331" algn="l" defTabSz="783732" rtl="0" eaLnBrk="1" latinLnBrk="0" hangingPunct="1">
        <a:defRPr sz="1543" kern="1200">
          <a:solidFill>
            <a:schemeClr val="tx1"/>
          </a:solidFill>
          <a:latin typeface="+mn-lt"/>
          <a:ea typeface="+mn-ea"/>
          <a:cs typeface="+mn-cs"/>
        </a:defRPr>
      </a:lvl6pPr>
      <a:lvl7pPr marL="2351197" algn="l" defTabSz="783732" rtl="0" eaLnBrk="1" latinLnBrk="0" hangingPunct="1">
        <a:defRPr sz="1543" kern="1200">
          <a:solidFill>
            <a:schemeClr val="tx1"/>
          </a:solidFill>
          <a:latin typeface="+mn-lt"/>
          <a:ea typeface="+mn-ea"/>
          <a:cs typeface="+mn-cs"/>
        </a:defRPr>
      </a:lvl7pPr>
      <a:lvl8pPr marL="2743063" algn="l" defTabSz="783732" rtl="0" eaLnBrk="1" latinLnBrk="0" hangingPunct="1">
        <a:defRPr sz="1543" kern="1200">
          <a:solidFill>
            <a:schemeClr val="tx1"/>
          </a:solidFill>
          <a:latin typeface="+mn-lt"/>
          <a:ea typeface="+mn-ea"/>
          <a:cs typeface="+mn-cs"/>
        </a:defRPr>
      </a:lvl8pPr>
      <a:lvl9pPr marL="3134929" algn="l" defTabSz="783732" rtl="0" eaLnBrk="1" latinLnBrk="0" hangingPunct="1">
        <a:defRPr sz="15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3" Type="http://schemas.openxmlformats.org/officeDocument/2006/relationships/image" Target="../media/image2.tif"/><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 name="Picture 2149">
            <a:extLst>
              <a:ext uri="{FF2B5EF4-FFF2-40B4-BE49-F238E27FC236}">
                <a16:creationId xmlns:a16="http://schemas.microsoft.com/office/drawing/2014/main" id="{BF63828C-E026-3EE5-A9B3-8C94772FD8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163734" y="30040472"/>
            <a:ext cx="4402502" cy="2948410"/>
          </a:xfrm>
          <a:prstGeom prst="rect">
            <a:avLst/>
          </a:prstGeom>
        </p:spPr>
      </p:pic>
      <p:grpSp>
        <p:nvGrpSpPr>
          <p:cNvPr id="2157" name="Group 2156">
            <a:extLst>
              <a:ext uri="{FF2B5EF4-FFF2-40B4-BE49-F238E27FC236}">
                <a16:creationId xmlns:a16="http://schemas.microsoft.com/office/drawing/2014/main" id="{C6FD0A95-8E7A-9092-2DC4-337580B2DF3D}"/>
              </a:ext>
            </a:extLst>
          </p:cNvPr>
          <p:cNvGrpSpPr/>
          <p:nvPr/>
        </p:nvGrpSpPr>
        <p:grpSpPr>
          <a:xfrm>
            <a:off x="457200" y="681038"/>
            <a:ext cx="42748200" cy="33099258"/>
            <a:chOff x="457200" y="681038"/>
            <a:chExt cx="42748200" cy="33099258"/>
          </a:xfrm>
        </p:grpSpPr>
        <p:grpSp>
          <p:nvGrpSpPr>
            <p:cNvPr id="2149" name="Group 2148">
              <a:extLst>
                <a:ext uri="{FF2B5EF4-FFF2-40B4-BE49-F238E27FC236}">
                  <a16:creationId xmlns:a16="http://schemas.microsoft.com/office/drawing/2014/main" id="{F7DC6260-CA17-5277-9E67-E474A1E152D4}"/>
                </a:ext>
              </a:extLst>
            </p:cNvPr>
            <p:cNvGrpSpPr/>
            <p:nvPr/>
          </p:nvGrpSpPr>
          <p:grpSpPr>
            <a:xfrm>
              <a:off x="457200" y="681038"/>
              <a:ext cx="42748200" cy="3890962"/>
              <a:chOff x="457200" y="681038"/>
              <a:chExt cx="42748200" cy="3890962"/>
            </a:xfrm>
          </p:grpSpPr>
          <p:sp>
            <p:nvSpPr>
              <p:cNvPr id="2067" name="Rectangle 57"/>
              <p:cNvSpPr>
                <a:spLocks noChangeArrowheads="1"/>
              </p:cNvSpPr>
              <p:nvPr/>
            </p:nvSpPr>
            <p:spPr bwMode="auto">
              <a:xfrm>
                <a:off x="457200" y="681038"/>
                <a:ext cx="42748200" cy="3890962"/>
              </a:xfrm>
              <a:prstGeom prst="rect">
                <a:avLst/>
              </a:prstGeom>
              <a:gradFill rotWithShape="0">
                <a:gsLst>
                  <a:gs pos="0">
                    <a:srgbClr val="502D7F"/>
                  </a:gs>
                  <a:gs pos="100000">
                    <a:schemeClr val="tx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069" name="Rectangle 59"/>
              <p:cNvSpPr>
                <a:spLocks noChangeArrowheads="1"/>
              </p:cNvSpPr>
              <p:nvPr/>
            </p:nvSpPr>
            <p:spPr bwMode="auto">
              <a:xfrm>
                <a:off x="36804600" y="1967706"/>
                <a:ext cx="5813425" cy="131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750" tIns="61875" rIns="123750" bIns="61875"/>
              <a:lstStyle>
                <a:lvl1pPr defTabSz="1443038" eaLnBrk="0" hangingPunct="0">
                  <a:defRPr sz="9900">
                    <a:solidFill>
                      <a:schemeClr val="tx1"/>
                    </a:solidFill>
                    <a:latin typeface="Arial" panose="020B0604020202020204" pitchFamily="34" charset="0"/>
                  </a:defRPr>
                </a:lvl1pPr>
                <a:lvl2pPr marL="742950" indent="-285750" defTabSz="1443038" eaLnBrk="0" hangingPunct="0">
                  <a:defRPr sz="9900">
                    <a:solidFill>
                      <a:schemeClr val="tx1"/>
                    </a:solidFill>
                    <a:latin typeface="Arial" panose="020B0604020202020204" pitchFamily="34" charset="0"/>
                  </a:defRPr>
                </a:lvl2pPr>
                <a:lvl3pPr marL="1143000" indent="-228600" defTabSz="1443038" eaLnBrk="0" hangingPunct="0">
                  <a:defRPr sz="9900">
                    <a:solidFill>
                      <a:schemeClr val="tx1"/>
                    </a:solidFill>
                    <a:latin typeface="Arial" panose="020B0604020202020204" pitchFamily="34" charset="0"/>
                  </a:defRPr>
                </a:lvl3pPr>
                <a:lvl4pPr marL="1600200" indent="-228600" defTabSz="1443038" eaLnBrk="0" hangingPunct="0">
                  <a:defRPr sz="9900">
                    <a:solidFill>
                      <a:schemeClr val="tx1"/>
                    </a:solidFill>
                    <a:latin typeface="Arial" panose="020B0604020202020204" pitchFamily="34" charset="0"/>
                  </a:defRPr>
                </a:lvl4pPr>
                <a:lvl5pPr marL="2057400" indent="-228600" defTabSz="1443038" eaLnBrk="0" hangingPunct="0">
                  <a:defRPr sz="9900">
                    <a:solidFill>
                      <a:schemeClr val="tx1"/>
                    </a:solidFill>
                    <a:latin typeface="Arial" panose="020B0604020202020204" pitchFamily="34" charset="0"/>
                  </a:defRPr>
                </a:lvl5pPr>
                <a:lvl6pPr marL="2514600" indent="-228600" algn="ctr" defTabSz="1443038"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defTabSz="1443038"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defTabSz="1443038"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defTabSz="1443038" eaLnBrk="0" fontAlgn="base" hangingPunct="0">
                  <a:spcBef>
                    <a:spcPct val="0"/>
                  </a:spcBef>
                  <a:spcAft>
                    <a:spcPct val="0"/>
                  </a:spcAft>
                  <a:defRPr sz="9900">
                    <a:solidFill>
                      <a:schemeClr val="tx1"/>
                    </a:solidFill>
                    <a:latin typeface="Arial" panose="020B0604020202020204" pitchFamily="34" charset="0"/>
                  </a:defRPr>
                </a:lvl9pPr>
              </a:lstStyle>
              <a:p>
                <a:pPr algn="r">
                  <a:lnSpc>
                    <a:spcPct val="70000"/>
                  </a:lnSpc>
                  <a:spcBef>
                    <a:spcPct val="30000"/>
                  </a:spcBef>
                  <a:defRPr/>
                </a:pPr>
                <a:r>
                  <a:rPr lang="en-US" altLang="en-US" sz="2800" dirty="0">
                    <a:solidFill>
                      <a:schemeClr val="bg1"/>
                    </a:solidFill>
                    <a:latin typeface="Garamond" panose="02020404030301010803" pitchFamily="18" charset="0"/>
                  </a:rPr>
                  <a:t>Department of Biology</a:t>
                </a:r>
              </a:p>
              <a:p>
                <a:pPr algn="r">
                  <a:lnSpc>
                    <a:spcPct val="70000"/>
                  </a:lnSpc>
                  <a:spcBef>
                    <a:spcPct val="30000"/>
                  </a:spcBef>
                  <a:defRPr/>
                </a:pPr>
                <a:r>
                  <a:rPr lang="en-US" altLang="en-US" sz="2800" dirty="0">
                    <a:solidFill>
                      <a:schemeClr val="bg1"/>
                    </a:solidFill>
                    <a:latin typeface="Garamond" panose="02020404030301010803" pitchFamily="18" charset="0"/>
                  </a:rPr>
                  <a:t>Greenville, North Carolina 27858</a:t>
                </a:r>
              </a:p>
              <a:p>
                <a:pPr algn="r">
                  <a:lnSpc>
                    <a:spcPct val="70000"/>
                  </a:lnSpc>
                  <a:spcBef>
                    <a:spcPct val="30000"/>
                  </a:spcBef>
                  <a:defRPr/>
                </a:pPr>
                <a:r>
                  <a:rPr lang="en-US" altLang="en-US" sz="2800" dirty="0">
                    <a:solidFill>
                      <a:schemeClr val="bg1"/>
                    </a:solidFill>
                    <a:latin typeface="Garamond" panose="02020404030301010803" pitchFamily="18" charset="0"/>
                  </a:rPr>
                  <a:t>brewermi14@ecu.edu</a:t>
                </a:r>
              </a:p>
            </p:txBody>
          </p:sp>
          <p:pic>
            <p:nvPicPr>
              <p:cNvPr id="4" name="Picture 3">
                <a:extLst>
                  <a:ext uri="{FF2B5EF4-FFF2-40B4-BE49-F238E27FC236}">
                    <a16:creationId xmlns:a16="http://schemas.microsoft.com/office/drawing/2014/main" id="{9AFC199B-BD44-4C43-BFA9-62855DE44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58154"/>
                <a:ext cx="8004541" cy="2936731"/>
              </a:xfrm>
              <a:prstGeom prst="rect">
                <a:avLst/>
              </a:prstGeom>
            </p:spPr>
          </p:pic>
          <p:sp>
            <p:nvSpPr>
              <p:cNvPr id="2068" name="Text Box 58"/>
              <p:cNvSpPr txBox="1">
                <a:spLocks noChangeArrowheads="1"/>
              </p:cNvSpPr>
              <p:nvPr/>
            </p:nvSpPr>
            <p:spPr bwMode="auto">
              <a:xfrm>
                <a:off x="10972800" y="1363250"/>
                <a:ext cx="21945600" cy="25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750" tIns="61875" rIns="123750" bIns="61875"/>
              <a:lstStyle>
                <a:lvl1pPr defTabSz="1443038" eaLnBrk="0" hangingPunct="0">
                  <a:defRPr sz="9900">
                    <a:solidFill>
                      <a:schemeClr val="tx1"/>
                    </a:solidFill>
                    <a:latin typeface="Arial" panose="020B0604020202020204" pitchFamily="34" charset="0"/>
                  </a:defRPr>
                </a:lvl1pPr>
                <a:lvl2pPr marL="742950" indent="-285750" defTabSz="1443038" eaLnBrk="0" hangingPunct="0">
                  <a:defRPr sz="9900">
                    <a:solidFill>
                      <a:schemeClr val="tx1"/>
                    </a:solidFill>
                    <a:latin typeface="Arial" panose="020B0604020202020204" pitchFamily="34" charset="0"/>
                  </a:defRPr>
                </a:lvl2pPr>
                <a:lvl3pPr marL="1143000" indent="-228600" defTabSz="1443038" eaLnBrk="0" hangingPunct="0">
                  <a:defRPr sz="9900">
                    <a:solidFill>
                      <a:schemeClr val="tx1"/>
                    </a:solidFill>
                    <a:latin typeface="Arial" panose="020B0604020202020204" pitchFamily="34" charset="0"/>
                  </a:defRPr>
                </a:lvl3pPr>
                <a:lvl4pPr marL="1600200" indent="-228600" defTabSz="1443038" eaLnBrk="0" hangingPunct="0">
                  <a:defRPr sz="9900">
                    <a:solidFill>
                      <a:schemeClr val="tx1"/>
                    </a:solidFill>
                    <a:latin typeface="Arial" panose="020B0604020202020204" pitchFamily="34" charset="0"/>
                  </a:defRPr>
                </a:lvl4pPr>
                <a:lvl5pPr marL="2057400" indent="-228600" defTabSz="1443038" eaLnBrk="0" hangingPunct="0">
                  <a:defRPr sz="9900">
                    <a:solidFill>
                      <a:schemeClr val="tx1"/>
                    </a:solidFill>
                    <a:latin typeface="Arial" panose="020B0604020202020204" pitchFamily="34" charset="0"/>
                  </a:defRPr>
                </a:lvl5pPr>
                <a:lvl6pPr marL="2514600" indent="-228600" algn="ctr" defTabSz="1443038"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defTabSz="1443038"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defTabSz="1443038"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defTabSz="1443038" eaLnBrk="0" fontAlgn="base" hangingPunct="0">
                  <a:spcBef>
                    <a:spcPct val="0"/>
                  </a:spcBef>
                  <a:spcAft>
                    <a:spcPct val="0"/>
                  </a:spcAft>
                  <a:defRPr sz="9900">
                    <a:solidFill>
                      <a:schemeClr val="tx1"/>
                    </a:solidFill>
                    <a:latin typeface="Arial" panose="020B0604020202020204" pitchFamily="34" charset="0"/>
                  </a:defRPr>
                </a:lvl9pPr>
              </a:lstStyle>
              <a:p>
                <a:pPr algn="ctr">
                  <a:spcBef>
                    <a:spcPct val="30000"/>
                  </a:spcBef>
                  <a:defRPr/>
                </a:pPr>
                <a:r>
                  <a:rPr lang="en-US" altLang="en-US" sz="7542" b="1" dirty="0">
                    <a:solidFill>
                      <a:srgbClr val="FFC82E"/>
                    </a:solidFill>
                  </a:rPr>
                  <a:t>Michael S. Brewer</a:t>
                </a:r>
              </a:p>
              <a:p>
                <a:pPr algn="ctr">
                  <a:spcBef>
                    <a:spcPct val="30000"/>
                  </a:spcBef>
                  <a:defRPr/>
                </a:pPr>
                <a:r>
                  <a:rPr lang="en-US" altLang="en-US" sz="5400" b="1" dirty="0">
                    <a:solidFill>
                      <a:schemeClr val="bg1"/>
                    </a:solidFill>
                  </a:rPr>
                  <a:t>2024/2025 Scholar Teacher</a:t>
                </a:r>
              </a:p>
            </p:txBody>
          </p:sp>
        </p:grpSp>
        <p:grpSp>
          <p:nvGrpSpPr>
            <p:cNvPr id="2156" name="Group 2155">
              <a:extLst>
                <a:ext uri="{FF2B5EF4-FFF2-40B4-BE49-F238E27FC236}">
                  <a16:creationId xmlns:a16="http://schemas.microsoft.com/office/drawing/2014/main" id="{1F2C907F-1224-1B4D-B6FE-77A43F3D2BE7}"/>
                </a:ext>
              </a:extLst>
            </p:cNvPr>
            <p:cNvGrpSpPr/>
            <p:nvPr/>
          </p:nvGrpSpPr>
          <p:grpSpPr>
            <a:xfrm>
              <a:off x="457200" y="5127508"/>
              <a:ext cx="42737881" cy="28652788"/>
              <a:chOff x="457200" y="5127508"/>
              <a:chExt cx="42737881" cy="28652788"/>
            </a:xfrm>
          </p:grpSpPr>
          <p:grpSp>
            <p:nvGrpSpPr>
              <p:cNvPr id="2147" name="Group 2146">
                <a:extLst>
                  <a:ext uri="{FF2B5EF4-FFF2-40B4-BE49-F238E27FC236}">
                    <a16:creationId xmlns:a16="http://schemas.microsoft.com/office/drawing/2014/main" id="{7ECEDF3A-A6FC-5D37-A539-B5C12EC54DBF}"/>
                  </a:ext>
                </a:extLst>
              </p:cNvPr>
              <p:cNvGrpSpPr/>
              <p:nvPr/>
            </p:nvGrpSpPr>
            <p:grpSpPr>
              <a:xfrm>
                <a:off x="31534892" y="5127508"/>
                <a:ext cx="11660189" cy="25055514"/>
                <a:chOff x="31534892" y="5127508"/>
                <a:chExt cx="11660189" cy="25055514"/>
              </a:xfrm>
            </p:grpSpPr>
            <p:grpSp>
              <p:nvGrpSpPr>
                <p:cNvPr id="2146" name="Group 2145">
                  <a:extLst>
                    <a:ext uri="{FF2B5EF4-FFF2-40B4-BE49-F238E27FC236}">
                      <a16:creationId xmlns:a16="http://schemas.microsoft.com/office/drawing/2014/main" id="{441D037B-69A6-D4D6-3968-1081C45A4A13}"/>
                    </a:ext>
                  </a:extLst>
                </p:cNvPr>
                <p:cNvGrpSpPr/>
                <p:nvPr/>
              </p:nvGrpSpPr>
              <p:grpSpPr>
                <a:xfrm>
                  <a:off x="31534892" y="5127508"/>
                  <a:ext cx="11660189" cy="7521245"/>
                  <a:chOff x="31534892" y="5127508"/>
                  <a:chExt cx="11660189" cy="7521245"/>
                </a:xfrm>
              </p:grpSpPr>
              <p:grpSp>
                <p:nvGrpSpPr>
                  <p:cNvPr id="2121" name="Group 2120">
                    <a:extLst>
                      <a:ext uri="{FF2B5EF4-FFF2-40B4-BE49-F238E27FC236}">
                        <a16:creationId xmlns:a16="http://schemas.microsoft.com/office/drawing/2014/main" id="{AF4F68DF-FA49-5079-6AE6-FF44AF0B3EC4}"/>
                      </a:ext>
                    </a:extLst>
                  </p:cNvPr>
                  <p:cNvGrpSpPr/>
                  <p:nvPr/>
                </p:nvGrpSpPr>
                <p:grpSpPr>
                  <a:xfrm>
                    <a:off x="31534892" y="5127508"/>
                    <a:ext cx="11660189" cy="784225"/>
                    <a:chOff x="31554737" y="5223205"/>
                    <a:chExt cx="11622088" cy="784225"/>
                  </a:xfrm>
                </p:grpSpPr>
                <p:sp>
                  <p:nvSpPr>
                    <p:cNvPr id="2051" name="Rectangle 36"/>
                    <p:cNvSpPr>
                      <a:spLocks noChangeArrowheads="1"/>
                    </p:cNvSpPr>
                    <p:nvPr/>
                  </p:nvSpPr>
                  <p:spPr bwMode="auto">
                    <a:xfrm>
                      <a:off x="31750000" y="5302580"/>
                      <a:ext cx="11426825"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094" name="Text Box 46"/>
                    <p:cNvSpPr txBox="1">
                      <a:spLocks noChangeArrowheads="1"/>
                    </p:cNvSpPr>
                    <p:nvPr/>
                  </p:nvSpPr>
                  <p:spPr bwMode="auto">
                    <a:xfrm>
                      <a:off x="31554737" y="5223205"/>
                      <a:ext cx="11425238" cy="704850"/>
                    </a:xfrm>
                    <a:prstGeom prst="rect">
                      <a:avLst/>
                    </a:prstGeom>
                    <a:gradFill rotWithShape="0">
                      <a:gsLst>
                        <a:gs pos="0">
                          <a:srgbClr val="502D7F"/>
                        </a:gs>
                        <a:gs pos="100000">
                          <a:schemeClr val="tx2"/>
                        </a:gs>
                      </a:gsLst>
                      <a:lin ang="0" scaled="1"/>
                    </a:gradFill>
                    <a:ln w="9525">
                      <a:noFill/>
                      <a:miter lim="800000"/>
                      <a:headEnd/>
                      <a:tailEnd/>
                    </a:ln>
                    <a:effectLst/>
                  </p:spPr>
                  <p:txBody>
                    <a:bodyPr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Evolutionary Genomics</a:t>
                      </a:r>
                    </a:p>
                  </p:txBody>
                </p:sp>
              </p:grpSp>
              <p:grpSp>
                <p:nvGrpSpPr>
                  <p:cNvPr id="2126" name="Group 2125">
                    <a:extLst>
                      <a:ext uri="{FF2B5EF4-FFF2-40B4-BE49-F238E27FC236}">
                        <a16:creationId xmlns:a16="http://schemas.microsoft.com/office/drawing/2014/main" id="{DDF5EC0D-BB0A-F3B7-B54F-6729D1E44DF9}"/>
                      </a:ext>
                    </a:extLst>
                  </p:cNvPr>
                  <p:cNvGrpSpPr/>
                  <p:nvPr/>
                </p:nvGrpSpPr>
                <p:grpSpPr>
                  <a:xfrm>
                    <a:off x="31535686" y="6144764"/>
                    <a:ext cx="11658600" cy="6503989"/>
                    <a:chOff x="31516637" y="6594805"/>
                    <a:chExt cx="11660188" cy="6503989"/>
                  </a:xfrm>
                </p:grpSpPr>
                <p:sp>
                  <p:nvSpPr>
                    <p:cNvPr id="31" name="TextBox 30"/>
                    <p:cNvSpPr txBox="1"/>
                    <p:nvPr/>
                  </p:nvSpPr>
                  <p:spPr>
                    <a:xfrm>
                      <a:off x="31516637" y="6594805"/>
                      <a:ext cx="11660188" cy="6503989"/>
                    </a:xfrm>
                    <a:prstGeom prst="rect">
                      <a:avLst/>
                    </a:prstGeom>
                    <a:noFill/>
                    <a:ln>
                      <a:solidFill>
                        <a:srgbClr val="3F006A"/>
                      </a:solidFill>
                    </a:ln>
                  </p:spPr>
                  <p:txBody>
                    <a:bodyPr wrap="square" rtlCol="0">
                      <a:noAutofit/>
                    </a:bodyPr>
                    <a:lstStyle/>
                    <a:p>
                      <a:pPr marL="571500" indent="-571500">
                        <a:buFont typeface="Arial" panose="020B0604020202020204" pitchFamily="34" charset="0"/>
                        <a:buChar char="•"/>
                      </a:pPr>
                      <a:r>
                        <a:rPr lang="en-US" sz="3600" dirty="0"/>
                        <a:t>Color evolution in adaptive radiations</a:t>
                      </a:r>
                    </a:p>
                  </p:txBody>
                </p:sp>
                <p:grpSp>
                  <p:nvGrpSpPr>
                    <p:cNvPr id="13" name="Group 12">
                      <a:extLst>
                        <a:ext uri="{FF2B5EF4-FFF2-40B4-BE49-F238E27FC236}">
                          <a16:creationId xmlns:a16="http://schemas.microsoft.com/office/drawing/2014/main" id="{99BC1646-E6D0-3BB6-0A79-BD8F0CED89CB}"/>
                        </a:ext>
                      </a:extLst>
                    </p:cNvPr>
                    <p:cNvGrpSpPr/>
                    <p:nvPr/>
                  </p:nvGrpSpPr>
                  <p:grpSpPr>
                    <a:xfrm>
                      <a:off x="32346059" y="7426639"/>
                      <a:ext cx="10001344" cy="5568966"/>
                      <a:chOff x="30922432" y="7375510"/>
                      <a:chExt cx="10001344" cy="5568966"/>
                    </a:xfrm>
                  </p:grpSpPr>
                  <p:pic>
                    <p:nvPicPr>
                      <p:cNvPr id="7" name="Picture 6">
                        <a:extLst>
                          <a:ext uri="{FF2B5EF4-FFF2-40B4-BE49-F238E27FC236}">
                            <a16:creationId xmlns:a16="http://schemas.microsoft.com/office/drawing/2014/main" id="{27EC4C0D-1D95-1916-367E-4FFD3FD2E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2433" y="7375510"/>
                        <a:ext cx="10001343" cy="4382929"/>
                      </a:xfrm>
                      <a:prstGeom prst="rect">
                        <a:avLst/>
                      </a:prstGeom>
                    </p:spPr>
                  </p:pic>
                  <p:sp>
                    <p:nvSpPr>
                      <p:cNvPr id="8" name="TextBox 7">
                        <a:extLst>
                          <a:ext uri="{FF2B5EF4-FFF2-40B4-BE49-F238E27FC236}">
                            <a16:creationId xmlns:a16="http://schemas.microsoft.com/office/drawing/2014/main" id="{7895EEB1-C222-F227-6FFD-8CF66AA9ED42}"/>
                          </a:ext>
                        </a:extLst>
                      </p:cNvPr>
                      <p:cNvSpPr txBox="1"/>
                      <p:nvPr/>
                    </p:nvSpPr>
                    <p:spPr>
                      <a:xfrm>
                        <a:off x="30922432" y="11928813"/>
                        <a:ext cx="10001343" cy="1015663"/>
                      </a:xfrm>
                      <a:prstGeom prst="rect">
                        <a:avLst/>
                      </a:prstGeom>
                      <a:noFill/>
                    </p:spPr>
                    <p:txBody>
                      <a:bodyPr wrap="square" rtlCol="0">
                        <a:spAutoFit/>
                      </a:bodyPr>
                      <a:lstStyle/>
                      <a:p>
                        <a:pPr algn="just"/>
                        <a:r>
                          <a:rPr lang="en-US" sz="2000" b="1" dirty="0">
                            <a:latin typeface="+mj-lt"/>
                          </a:rPr>
                          <a:t>Maturity associated color change in Hawaiian </a:t>
                        </a:r>
                        <a:r>
                          <a:rPr lang="en-US" sz="2000" b="1" i="1" dirty="0">
                            <a:latin typeface="+mj-lt"/>
                          </a:rPr>
                          <a:t>Tetragnatha </a:t>
                        </a:r>
                        <a:r>
                          <a:rPr lang="en-US" sz="2000" b="1" dirty="0">
                            <a:latin typeface="+mj-lt"/>
                          </a:rPr>
                          <a:t>spiders. Transcriptomic analyses revealed 28 loci with signatures of selection potentially involved in the color-switching phenotype.</a:t>
                        </a:r>
                      </a:p>
                    </p:txBody>
                  </p:sp>
                </p:grpSp>
              </p:grpSp>
            </p:grpSp>
            <p:grpSp>
              <p:nvGrpSpPr>
                <p:cNvPr id="2144" name="Group 2143">
                  <a:extLst>
                    <a:ext uri="{FF2B5EF4-FFF2-40B4-BE49-F238E27FC236}">
                      <a16:creationId xmlns:a16="http://schemas.microsoft.com/office/drawing/2014/main" id="{1AA90E8A-4A82-5B90-0DF1-4962992E333D}"/>
                    </a:ext>
                  </a:extLst>
                </p:cNvPr>
                <p:cNvGrpSpPr/>
                <p:nvPr/>
              </p:nvGrpSpPr>
              <p:grpSpPr>
                <a:xfrm>
                  <a:off x="31534892" y="13876849"/>
                  <a:ext cx="11660188" cy="7602208"/>
                  <a:chOff x="31534892" y="13692071"/>
                  <a:chExt cx="11660188" cy="7602208"/>
                </a:xfrm>
              </p:grpSpPr>
              <p:grpSp>
                <p:nvGrpSpPr>
                  <p:cNvPr id="2122" name="Group 2121">
                    <a:extLst>
                      <a:ext uri="{FF2B5EF4-FFF2-40B4-BE49-F238E27FC236}">
                        <a16:creationId xmlns:a16="http://schemas.microsoft.com/office/drawing/2014/main" id="{31312E12-EF15-0FE2-D25E-9F891814C68F}"/>
                      </a:ext>
                    </a:extLst>
                  </p:cNvPr>
                  <p:cNvGrpSpPr/>
                  <p:nvPr/>
                </p:nvGrpSpPr>
                <p:grpSpPr>
                  <a:xfrm>
                    <a:off x="31535686" y="13692071"/>
                    <a:ext cx="11658600" cy="784225"/>
                    <a:chOff x="31554737" y="13844918"/>
                    <a:chExt cx="11622088" cy="784225"/>
                  </a:xfrm>
                </p:grpSpPr>
                <p:sp>
                  <p:nvSpPr>
                    <p:cNvPr id="2052" name="Rectangle 37"/>
                    <p:cNvSpPr>
                      <a:spLocks noChangeArrowheads="1"/>
                    </p:cNvSpPr>
                    <p:nvPr/>
                  </p:nvSpPr>
                  <p:spPr bwMode="auto">
                    <a:xfrm>
                      <a:off x="31750000" y="13924293"/>
                      <a:ext cx="11426825"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099" name="Text Box 51"/>
                    <p:cNvSpPr txBox="1">
                      <a:spLocks noChangeArrowheads="1"/>
                    </p:cNvSpPr>
                    <p:nvPr/>
                  </p:nvSpPr>
                  <p:spPr bwMode="auto">
                    <a:xfrm>
                      <a:off x="31554737" y="13844918"/>
                      <a:ext cx="11425238" cy="704850"/>
                    </a:xfrm>
                    <a:prstGeom prst="rect">
                      <a:avLst/>
                    </a:prstGeom>
                    <a:gradFill rotWithShape="0">
                      <a:gsLst>
                        <a:gs pos="0">
                          <a:srgbClr val="502D7F"/>
                        </a:gs>
                        <a:gs pos="100000">
                          <a:schemeClr val="tx2"/>
                        </a:gs>
                      </a:gsLst>
                      <a:lin ang="0" scaled="1"/>
                    </a:gradFill>
                    <a:ln w="9525">
                      <a:noFill/>
                      <a:miter lim="800000"/>
                      <a:headEnd/>
                      <a:tailEnd/>
                    </a:ln>
                    <a:effectLst/>
                  </p:spPr>
                  <p:txBody>
                    <a:bodyPr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Population Genomics</a:t>
                      </a:r>
                      <a:endParaRPr lang="en-US" sz="3257" dirty="0">
                        <a:latin typeface="Times New Roman" pitchFamily="18" charset="0"/>
                      </a:endParaRPr>
                    </a:p>
                  </p:txBody>
                </p:sp>
              </p:grpSp>
              <p:grpSp>
                <p:nvGrpSpPr>
                  <p:cNvPr id="2127" name="Group 2126">
                    <a:extLst>
                      <a:ext uri="{FF2B5EF4-FFF2-40B4-BE49-F238E27FC236}">
                        <a16:creationId xmlns:a16="http://schemas.microsoft.com/office/drawing/2014/main" id="{95AF9E5D-C36D-BDDF-CB84-0BB01467DD0F}"/>
                      </a:ext>
                    </a:extLst>
                  </p:cNvPr>
                  <p:cNvGrpSpPr/>
                  <p:nvPr/>
                </p:nvGrpSpPr>
                <p:grpSpPr>
                  <a:xfrm>
                    <a:off x="31534892" y="14706153"/>
                    <a:ext cx="11660188" cy="6588126"/>
                    <a:chOff x="31516637" y="15128874"/>
                    <a:chExt cx="11660188" cy="6588126"/>
                  </a:xfrm>
                </p:grpSpPr>
                <p:sp>
                  <p:nvSpPr>
                    <p:cNvPr id="32" name="TextBox 31"/>
                    <p:cNvSpPr txBox="1"/>
                    <p:nvPr/>
                  </p:nvSpPr>
                  <p:spPr>
                    <a:xfrm>
                      <a:off x="31516637" y="15128874"/>
                      <a:ext cx="11660188" cy="6588126"/>
                    </a:xfrm>
                    <a:prstGeom prst="rect">
                      <a:avLst/>
                    </a:prstGeom>
                    <a:noFill/>
                    <a:ln>
                      <a:solidFill>
                        <a:srgbClr val="3F006A"/>
                      </a:solidFill>
                    </a:ln>
                  </p:spPr>
                  <p:txBody>
                    <a:bodyPr wrap="square" rtlCol="0">
                      <a:noAutofit/>
                    </a:bodyPr>
                    <a:lstStyle/>
                    <a:p>
                      <a:pPr marL="571500" indent="-571500">
                        <a:buFont typeface="Arial" panose="020B0604020202020204" pitchFamily="34" charset="0"/>
                        <a:buChar char="•"/>
                      </a:pPr>
                      <a:endParaRPr lang="en-US" sz="3600" i="1" dirty="0"/>
                    </a:p>
                  </p:txBody>
                </p:sp>
                <p:grpSp>
                  <p:nvGrpSpPr>
                    <p:cNvPr id="14" name="Group 13">
                      <a:extLst>
                        <a:ext uri="{FF2B5EF4-FFF2-40B4-BE49-F238E27FC236}">
                          <a16:creationId xmlns:a16="http://schemas.microsoft.com/office/drawing/2014/main" id="{9BD20BBB-EE80-551F-F5C8-715CCEE16683}"/>
                        </a:ext>
                      </a:extLst>
                    </p:cNvPr>
                    <p:cNvGrpSpPr/>
                    <p:nvPr/>
                  </p:nvGrpSpPr>
                  <p:grpSpPr>
                    <a:xfrm>
                      <a:off x="32861304" y="15673878"/>
                      <a:ext cx="9197865" cy="5498118"/>
                      <a:chOff x="31633272" y="16454437"/>
                      <a:chExt cx="9197865" cy="5498118"/>
                    </a:xfrm>
                  </p:grpSpPr>
                  <p:pic>
                    <p:nvPicPr>
                      <p:cNvPr id="9" name="Picture 8">
                        <a:extLst>
                          <a:ext uri="{FF2B5EF4-FFF2-40B4-BE49-F238E27FC236}">
                            <a16:creationId xmlns:a16="http://schemas.microsoft.com/office/drawing/2014/main" id="{C4767D62-C004-42E0-CD8F-7095CA2B193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633272" y="16467790"/>
                        <a:ext cx="3653155" cy="3689985"/>
                      </a:xfrm>
                      <a:prstGeom prst="rect">
                        <a:avLst/>
                      </a:prstGeom>
                      <a:noFill/>
                      <a:ln>
                        <a:noFill/>
                      </a:ln>
                    </p:spPr>
                  </p:pic>
                  <p:pic>
                    <p:nvPicPr>
                      <p:cNvPr id="10" name="Picture 9">
                        <a:extLst>
                          <a:ext uri="{FF2B5EF4-FFF2-40B4-BE49-F238E27FC236}">
                            <a16:creationId xmlns:a16="http://schemas.microsoft.com/office/drawing/2014/main" id="{C32F7C41-B291-5B35-808D-19DCE2D5C192}"/>
                          </a:ext>
                        </a:extLst>
                      </p:cNvPr>
                      <p:cNvPicPr>
                        <a:picLocks noChangeAspect="1"/>
                      </p:cNvPicPr>
                      <p:nvPr/>
                    </p:nvPicPr>
                    <p:blipFill>
                      <a:blip r:embed="rId6"/>
                      <a:stretch>
                        <a:fillRect/>
                      </a:stretch>
                    </p:blipFill>
                    <p:spPr>
                      <a:xfrm>
                        <a:off x="31633272" y="20157821"/>
                        <a:ext cx="2773680" cy="1794734"/>
                      </a:xfrm>
                      <a:prstGeom prst="rect">
                        <a:avLst/>
                      </a:prstGeom>
                    </p:spPr>
                  </p:pic>
                  <p:pic>
                    <p:nvPicPr>
                      <p:cNvPr id="11" name="Picture 10">
                        <a:extLst>
                          <a:ext uri="{FF2B5EF4-FFF2-40B4-BE49-F238E27FC236}">
                            <a16:creationId xmlns:a16="http://schemas.microsoft.com/office/drawing/2014/main" id="{7734926E-8113-AD94-F51B-66CAF4D935C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344737" y="16454437"/>
                        <a:ext cx="5486400" cy="3673475"/>
                      </a:xfrm>
                      <a:prstGeom prst="rect">
                        <a:avLst/>
                      </a:prstGeom>
                      <a:noFill/>
                      <a:ln>
                        <a:noFill/>
                      </a:ln>
                    </p:spPr>
                  </p:pic>
                  <p:sp>
                    <p:nvSpPr>
                      <p:cNvPr id="12" name="TextBox 11">
                        <a:extLst>
                          <a:ext uri="{FF2B5EF4-FFF2-40B4-BE49-F238E27FC236}">
                            <a16:creationId xmlns:a16="http://schemas.microsoft.com/office/drawing/2014/main" id="{E4704ECC-A54B-B786-AA74-9266F72C9165}"/>
                          </a:ext>
                        </a:extLst>
                      </p:cNvPr>
                      <p:cNvSpPr txBox="1"/>
                      <p:nvPr/>
                    </p:nvSpPr>
                    <p:spPr>
                      <a:xfrm>
                        <a:off x="35344737" y="20364075"/>
                        <a:ext cx="5486400" cy="1323439"/>
                      </a:xfrm>
                      <a:prstGeom prst="rect">
                        <a:avLst/>
                      </a:prstGeom>
                      <a:noFill/>
                    </p:spPr>
                    <p:txBody>
                      <a:bodyPr wrap="square" rtlCol="0">
                        <a:spAutoFit/>
                      </a:bodyPr>
                      <a:lstStyle/>
                      <a:p>
                        <a:pPr algn="just"/>
                        <a:r>
                          <a:rPr lang="en-US" sz="2000" b="1" dirty="0">
                            <a:latin typeface="+mj-lt"/>
                          </a:rPr>
                          <a:t>Population genomic analysis of </a:t>
                        </a:r>
                        <a:r>
                          <a:rPr lang="en-US" sz="2000" b="1" i="1" dirty="0">
                            <a:latin typeface="+mj-lt"/>
                          </a:rPr>
                          <a:t>Tetragnatha</a:t>
                        </a:r>
                        <a:r>
                          <a:rPr lang="en-US" sz="2000" b="1" dirty="0">
                            <a:latin typeface="+mj-lt"/>
                          </a:rPr>
                          <a:t> spiders on Maui Nui and the big island of Hawaii revealed more complex phylogeography than previously known.</a:t>
                        </a:r>
                      </a:p>
                    </p:txBody>
                  </p:sp>
                </p:grpSp>
              </p:grpSp>
            </p:grpSp>
            <p:grpSp>
              <p:nvGrpSpPr>
                <p:cNvPr id="2145" name="Group 2144">
                  <a:extLst>
                    <a:ext uri="{FF2B5EF4-FFF2-40B4-BE49-F238E27FC236}">
                      <a16:creationId xmlns:a16="http://schemas.microsoft.com/office/drawing/2014/main" id="{36A336E0-FA1B-D0F4-9548-F04274AAAE5C}"/>
                    </a:ext>
                  </a:extLst>
                </p:cNvPr>
                <p:cNvGrpSpPr/>
                <p:nvPr/>
              </p:nvGrpSpPr>
              <p:grpSpPr>
                <a:xfrm>
                  <a:off x="31534892" y="22707153"/>
                  <a:ext cx="11660189" cy="7475869"/>
                  <a:chOff x="31534892" y="22707153"/>
                  <a:chExt cx="11660189" cy="7475869"/>
                </a:xfrm>
              </p:grpSpPr>
              <p:grpSp>
                <p:nvGrpSpPr>
                  <p:cNvPr id="2123" name="Group 2122">
                    <a:extLst>
                      <a:ext uri="{FF2B5EF4-FFF2-40B4-BE49-F238E27FC236}">
                        <a16:creationId xmlns:a16="http://schemas.microsoft.com/office/drawing/2014/main" id="{441A672C-B525-BA7E-E74D-71AFF775E16C}"/>
                      </a:ext>
                    </a:extLst>
                  </p:cNvPr>
                  <p:cNvGrpSpPr/>
                  <p:nvPr/>
                </p:nvGrpSpPr>
                <p:grpSpPr>
                  <a:xfrm>
                    <a:off x="31535686" y="22707153"/>
                    <a:ext cx="11658600" cy="782638"/>
                    <a:chOff x="31554737" y="22466630"/>
                    <a:chExt cx="11622088" cy="782638"/>
                  </a:xfrm>
                </p:grpSpPr>
                <p:sp>
                  <p:nvSpPr>
                    <p:cNvPr id="2053" name="Rectangle 38"/>
                    <p:cNvSpPr>
                      <a:spLocks noChangeArrowheads="1"/>
                    </p:cNvSpPr>
                    <p:nvPr/>
                  </p:nvSpPr>
                  <p:spPr bwMode="auto">
                    <a:xfrm>
                      <a:off x="31750000" y="22544418"/>
                      <a:ext cx="11426825"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101" name="Text Box 53"/>
                    <p:cNvSpPr txBox="1">
                      <a:spLocks noChangeArrowheads="1"/>
                    </p:cNvSpPr>
                    <p:nvPr/>
                  </p:nvSpPr>
                  <p:spPr bwMode="auto">
                    <a:xfrm>
                      <a:off x="31554737" y="22466630"/>
                      <a:ext cx="11425238" cy="704850"/>
                    </a:xfrm>
                    <a:prstGeom prst="rect">
                      <a:avLst/>
                    </a:prstGeom>
                    <a:gradFill rotWithShape="0">
                      <a:gsLst>
                        <a:gs pos="0">
                          <a:srgbClr val="502D7F"/>
                        </a:gs>
                        <a:gs pos="100000">
                          <a:schemeClr val="tx2"/>
                        </a:gs>
                      </a:gsLst>
                      <a:lin ang="0" scaled="1"/>
                    </a:gradFill>
                    <a:ln w="9525">
                      <a:noFill/>
                      <a:miter lim="800000"/>
                      <a:headEnd/>
                      <a:tailEnd/>
                    </a:ln>
                    <a:effectLst/>
                  </p:spPr>
                  <p:txBody>
                    <a:bodyPr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Bioinformatics</a:t>
                      </a:r>
                      <a:endParaRPr lang="en-US" sz="3257" dirty="0">
                        <a:latin typeface="Times New Roman" pitchFamily="18" charset="0"/>
                      </a:endParaRPr>
                    </a:p>
                  </p:txBody>
                </p:sp>
              </p:grpSp>
              <p:sp>
                <p:nvSpPr>
                  <p:cNvPr id="33" name="TextBox 32"/>
                  <p:cNvSpPr txBox="1"/>
                  <p:nvPr/>
                </p:nvSpPr>
                <p:spPr>
                  <a:xfrm>
                    <a:off x="31534892" y="23679033"/>
                    <a:ext cx="11660189" cy="6503989"/>
                  </a:xfrm>
                  <a:prstGeom prst="rect">
                    <a:avLst/>
                  </a:prstGeom>
                  <a:noFill/>
                  <a:ln>
                    <a:solidFill>
                      <a:srgbClr val="3F006A"/>
                    </a:solidFill>
                  </a:ln>
                </p:spPr>
                <p:txBody>
                  <a:bodyPr wrap="square" rtlCol="0">
                    <a:noAutofit/>
                  </a:bodyPr>
                  <a:lstStyle/>
                  <a:p>
                    <a:pPr marL="571500" indent="-571500">
                      <a:buFont typeface="Arial" panose="020B0604020202020204" pitchFamily="34" charset="0"/>
                      <a:buChar char="•"/>
                    </a:pPr>
                    <a:r>
                      <a:rPr lang="en-US" sz="3600" dirty="0"/>
                      <a:t>Developing new tools to analyze large-scale biodiversity data</a:t>
                    </a:r>
                  </a:p>
                </p:txBody>
              </p:sp>
              <p:pic>
                <p:nvPicPr>
                  <p:cNvPr id="15" name="Picture 14">
                    <a:extLst>
                      <a:ext uri="{FF2B5EF4-FFF2-40B4-BE49-F238E27FC236}">
                        <a16:creationId xmlns:a16="http://schemas.microsoft.com/office/drawing/2014/main" id="{F61FBAF6-9DA1-C1D0-1195-D7140D0A79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66655" y="24958558"/>
                    <a:ext cx="11201401" cy="1680211"/>
                  </a:xfrm>
                  <a:prstGeom prst="rect">
                    <a:avLst/>
                  </a:prstGeom>
                </p:spPr>
              </p:pic>
              <p:pic>
                <p:nvPicPr>
                  <p:cNvPr id="17" name="Picture 16" descr="A collage of different animals&#10;&#10;AI-generated content may be incorrect.">
                    <a:extLst>
                      <a:ext uri="{FF2B5EF4-FFF2-40B4-BE49-F238E27FC236}">
                        <a16:creationId xmlns:a16="http://schemas.microsoft.com/office/drawing/2014/main" id="{67744F4F-4B63-5E3D-AC28-7512242EE3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65910" y="26621019"/>
                    <a:ext cx="9388654" cy="3314987"/>
                  </a:xfrm>
                  <a:prstGeom prst="rect">
                    <a:avLst/>
                  </a:prstGeom>
                </p:spPr>
              </p:pic>
            </p:grpSp>
          </p:grpSp>
          <p:grpSp>
            <p:nvGrpSpPr>
              <p:cNvPr id="2155" name="Group 2154">
                <a:extLst>
                  <a:ext uri="{FF2B5EF4-FFF2-40B4-BE49-F238E27FC236}">
                    <a16:creationId xmlns:a16="http://schemas.microsoft.com/office/drawing/2014/main" id="{7AC8D2C9-2FFD-2DAC-95ED-D21C3663B863}"/>
                  </a:ext>
                </a:extLst>
              </p:cNvPr>
              <p:cNvGrpSpPr/>
              <p:nvPr/>
            </p:nvGrpSpPr>
            <p:grpSpPr>
              <a:xfrm>
                <a:off x="457200" y="5127508"/>
                <a:ext cx="11658600" cy="27105092"/>
                <a:chOff x="457200" y="5127508"/>
                <a:chExt cx="11658600" cy="27105092"/>
              </a:xfrm>
            </p:grpSpPr>
            <p:grpSp>
              <p:nvGrpSpPr>
                <p:cNvPr id="2148" name="Group 2147">
                  <a:extLst>
                    <a:ext uri="{FF2B5EF4-FFF2-40B4-BE49-F238E27FC236}">
                      <a16:creationId xmlns:a16="http://schemas.microsoft.com/office/drawing/2014/main" id="{EDA3B838-CF6A-BFFB-028F-FB7A1747CE7B}"/>
                    </a:ext>
                  </a:extLst>
                </p:cNvPr>
                <p:cNvGrpSpPr/>
                <p:nvPr/>
              </p:nvGrpSpPr>
              <p:grpSpPr>
                <a:xfrm>
                  <a:off x="457200" y="5127508"/>
                  <a:ext cx="11658600" cy="25276292"/>
                  <a:chOff x="900906" y="5127508"/>
                  <a:chExt cx="11658600" cy="25276292"/>
                </a:xfrm>
              </p:grpSpPr>
              <p:sp>
                <p:nvSpPr>
                  <p:cNvPr id="2124" name="TextBox 2123">
                    <a:extLst>
                      <a:ext uri="{FF2B5EF4-FFF2-40B4-BE49-F238E27FC236}">
                        <a16:creationId xmlns:a16="http://schemas.microsoft.com/office/drawing/2014/main" id="{4108D343-C152-8228-8F65-E29AE60C87B7}"/>
                      </a:ext>
                    </a:extLst>
                  </p:cNvPr>
                  <p:cNvSpPr txBox="1"/>
                  <p:nvPr/>
                </p:nvSpPr>
                <p:spPr>
                  <a:xfrm>
                    <a:off x="900906" y="6354084"/>
                    <a:ext cx="11658600" cy="15930308"/>
                  </a:xfrm>
                  <a:prstGeom prst="rect">
                    <a:avLst/>
                  </a:prstGeom>
                  <a:noFill/>
                  <a:ln>
                    <a:solidFill>
                      <a:srgbClr val="3F006A"/>
                    </a:solidFill>
                  </a:ln>
                </p:spPr>
                <p:txBody>
                  <a:bodyPr wrap="square" rtlCol="0">
                    <a:noAutofit/>
                  </a:bodyPr>
                  <a:lstStyle/>
                  <a:p>
                    <a:pPr marL="571500" indent="-571500">
                      <a:buFont typeface="Arial" panose="020B0604020202020204" pitchFamily="34" charset="0"/>
                      <a:buChar char="•"/>
                    </a:pPr>
                    <a:r>
                      <a:rPr lang="en-US" sz="3600" dirty="0"/>
                      <a:t>Venoms as key characteristics allowing the diversification of spiders, centipedes, &amp; robber flies</a:t>
                    </a:r>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i="1"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Venom components as sexual signals in tetragnathid spiders</a:t>
                    </a:r>
                  </a:p>
                  <a:p>
                    <a:pPr marL="571500" indent="-571500">
                      <a:buFont typeface="Arial" panose="020B0604020202020204" pitchFamily="34" charset="0"/>
                      <a:buChar char="•"/>
                    </a:pPr>
                    <a:endParaRPr lang="en-US" sz="3600" i="1" dirty="0"/>
                  </a:p>
                </p:txBody>
              </p:sp>
              <p:grpSp>
                <p:nvGrpSpPr>
                  <p:cNvPr id="2120" name="Group 2119">
                    <a:extLst>
                      <a:ext uri="{FF2B5EF4-FFF2-40B4-BE49-F238E27FC236}">
                        <a16:creationId xmlns:a16="http://schemas.microsoft.com/office/drawing/2014/main" id="{AE87B313-51D7-D7E9-4FDF-A212ECB4DFAE}"/>
                      </a:ext>
                    </a:extLst>
                  </p:cNvPr>
                  <p:cNvGrpSpPr/>
                  <p:nvPr/>
                </p:nvGrpSpPr>
                <p:grpSpPr>
                  <a:xfrm>
                    <a:off x="900906" y="5127508"/>
                    <a:ext cx="11658600" cy="784225"/>
                    <a:chOff x="914400" y="5257800"/>
                    <a:chExt cx="9345613" cy="784225"/>
                  </a:xfrm>
                </p:grpSpPr>
                <p:sp>
                  <p:nvSpPr>
                    <p:cNvPr id="2054" name="Rectangle 41"/>
                    <p:cNvSpPr>
                      <a:spLocks noChangeArrowheads="1"/>
                    </p:cNvSpPr>
                    <p:nvPr/>
                  </p:nvSpPr>
                  <p:spPr bwMode="auto">
                    <a:xfrm>
                      <a:off x="1109663" y="5337175"/>
                      <a:ext cx="9150350"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092" name="Text Box 44"/>
                    <p:cNvSpPr txBox="1">
                      <a:spLocks noChangeArrowheads="1"/>
                    </p:cNvSpPr>
                    <p:nvPr/>
                  </p:nvSpPr>
                  <p:spPr bwMode="auto">
                    <a:xfrm>
                      <a:off x="914400" y="5257800"/>
                      <a:ext cx="9148763" cy="704850"/>
                    </a:xfrm>
                    <a:prstGeom prst="rect">
                      <a:avLst/>
                    </a:prstGeom>
                    <a:gradFill rotWithShape="0">
                      <a:gsLst>
                        <a:gs pos="0">
                          <a:srgbClr val="502D7F"/>
                        </a:gs>
                        <a:gs pos="100000">
                          <a:schemeClr val="tx2"/>
                        </a:gs>
                      </a:gsLst>
                      <a:lin ang="0" scaled="1"/>
                    </a:gradFill>
                    <a:ln w="9525">
                      <a:noFill/>
                      <a:miter lim="800000"/>
                      <a:headEnd/>
                      <a:tailEnd/>
                    </a:ln>
                    <a:effectLst/>
                  </p:spPr>
                  <p:txBody>
                    <a:bodyPr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Venomics</a:t>
                      </a:r>
                      <a:endParaRPr lang="en-US" sz="3257" dirty="0">
                        <a:effectLst>
                          <a:outerShdw blurRad="38100" dist="38100" dir="2700000" algn="tl">
                            <a:srgbClr val="FFFFFF"/>
                          </a:outerShdw>
                        </a:effectLst>
                        <a:latin typeface="Times New Roman" pitchFamily="18" charset="0"/>
                      </a:endParaRPr>
                    </a:p>
                  </p:txBody>
                </p:sp>
              </p:grpSp>
              <p:grpSp>
                <p:nvGrpSpPr>
                  <p:cNvPr id="2125" name="Group 2124">
                    <a:extLst>
                      <a:ext uri="{FF2B5EF4-FFF2-40B4-BE49-F238E27FC236}">
                        <a16:creationId xmlns:a16="http://schemas.microsoft.com/office/drawing/2014/main" id="{DFFB4D9F-30E9-3009-262B-CBCF6B4D794D}"/>
                      </a:ext>
                    </a:extLst>
                  </p:cNvPr>
                  <p:cNvGrpSpPr/>
                  <p:nvPr/>
                </p:nvGrpSpPr>
                <p:grpSpPr>
                  <a:xfrm>
                    <a:off x="900906" y="23220362"/>
                    <a:ext cx="11658600" cy="782638"/>
                    <a:chOff x="914400" y="22501225"/>
                    <a:chExt cx="9345613" cy="782638"/>
                  </a:xfrm>
                </p:grpSpPr>
                <p:sp>
                  <p:nvSpPr>
                    <p:cNvPr id="2071" name="Rectangle 63"/>
                    <p:cNvSpPr>
                      <a:spLocks noChangeArrowheads="1"/>
                    </p:cNvSpPr>
                    <p:nvPr/>
                  </p:nvSpPr>
                  <p:spPr bwMode="auto">
                    <a:xfrm>
                      <a:off x="1109663" y="22579013"/>
                      <a:ext cx="9150350"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112" name="Text Box 64"/>
                    <p:cNvSpPr txBox="1">
                      <a:spLocks noChangeArrowheads="1"/>
                    </p:cNvSpPr>
                    <p:nvPr/>
                  </p:nvSpPr>
                  <p:spPr bwMode="auto">
                    <a:xfrm>
                      <a:off x="914400" y="22501225"/>
                      <a:ext cx="9148763" cy="704850"/>
                    </a:xfrm>
                    <a:prstGeom prst="rect">
                      <a:avLst/>
                    </a:prstGeom>
                    <a:gradFill rotWithShape="0">
                      <a:gsLst>
                        <a:gs pos="0">
                          <a:srgbClr val="502D7F"/>
                        </a:gs>
                        <a:gs pos="100000">
                          <a:schemeClr val="tx2"/>
                        </a:gs>
                      </a:gsLst>
                      <a:lin ang="0" scaled="1"/>
                    </a:gradFill>
                    <a:ln w="9525">
                      <a:noFill/>
                      <a:miter lim="800000"/>
                      <a:headEnd/>
                      <a:tailEnd/>
                    </a:ln>
                    <a:effectLst/>
                  </p:spPr>
                  <p:txBody>
                    <a:bodyPr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Biogeography</a:t>
                      </a:r>
                      <a:endParaRPr lang="en-US" sz="3257" dirty="0">
                        <a:effectLst>
                          <a:outerShdw blurRad="38100" dist="38100" dir="2700000" algn="tl">
                            <a:srgbClr val="FFFFFF"/>
                          </a:outerShdw>
                        </a:effectLst>
                        <a:latin typeface="Times New Roman" pitchFamily="18" charset="0"/>
                      </a:endParaRPr>
                    </a:p>
                  </p:txBody>
                </p:sp>
              </p:grpSp>
              <p:sp>
                <p:nvSpPr>
                  <p:cNvPr id="29" name="TextBox 28"/>
                  <p:cNvSpPr txBox="1"/>
                  <p:nvPr/>
                </p:nvSpPr>
                <p:spPr>
                  <a:xfrm>
                    <a:off x="900906" y="24231600"/>
                    <a:ext cx="11658600" cy="6172200"/>
                  </a:xfrm>
                  <a:prstGeom prst="rect">
                    <a:avLst/>
                  </a:prstGeom>
                  <a:noFill/>
                  <a:ln>
                    <a:solidFill>
                      <a:srgbClr val="3F006A"/>
                    </a:solidFill>
                  </a:ln>
                </p:spPr>
                <p:txBody>
                  <a:bodyPr wrap="square" rtlCol="0">
                    <a:noAutofit/>
                  </a:bodyPr>
                  <a:lstStyle/>
                  <a:p>
                    <a:pPr marL="571500" indent="-571500">
                      <a:buFont typeface="Arial" panose="020B0604020202020204" pitchFamily="34" charset="0"/>
                      <a:buChar char="•"/>
                    </a:pPr>
                    <a:r>
                      <a:rPr lang="en-US" sz="3600" dirty="0"/>
                      <a:t>How does evolutionary history elucidate contemporary geographic distributions?</a:t>
                    </a:r>
                  </a:p>
                  <a:p>
                    <a:pPr marL="571500" indent="-571500">
                      <a:buFont typeface="Arial" panose="020B0604020202020204" pitchFamily="34" charset="0"/>
                      <a:buChar char="•"/>
                    </a:pPr>
                    <a:r>
                      <a:rPr lang="en-US" sz="3600" dirty="0"/>
                      <a:t>Can this be used to predict species behavior, toxicity, and venom composition?</a:t>
                    </a:r>
                  </a:p>
                </p:txBody>
              </p:sp>
              <p:grpSp>
                <p:nvGrpSpPr>
                  <p:cNvPr id="2132" name="Group 2131">
                    <a:extLst>
                      <a:ext uri="{FF2B5EF4-FFF2-40B4-BE49-F238E27FC236}">
                        <a16:creationId xmlns:a16="http://schemas.microsoft.com/office/drawing/2014/main" id="{080D759A-4FEB-FE03-9680-B308C450D139}"/>
                      </a:ext>
                    </a:extLst>
                  </p:cNvPr>
                  <p:cNvGrpSpPr/>
                  <p:nvPr/>
                </p:nvGrpSpPr>
                <p:grpSpPr>
                  <a:xfrm>
                    <a:off x="1344737" y="17362113"/>
                    <a:ext cx="10770938" cy="3440487"/>
                    <a:chOff x="1365419" y="17362113"/>
                    <a:chExt cx="10770938" cy="3440487"/>
                  </a:xfrm>
                </p:grpSpPr>
                <p:pic>
                  <p:nvPicPr>
                    <p:cNvPr id="2114" name="Picture 2113">
                      <a:extLst>
                        <a:ext uri="{FF2B5EF4-FFF2-40B4-BE49-F238E27FC236}">
                          <a16:creationId xmlns:a16="http://schemas.microsoft.com/office/drawing/2014/main" id="{FCFECB1E-1669-F18C-2380-BB0A8F018BC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14991" y="17362113"/>
                      <a:ext cx="7221366" cy="3440487"/>
                    </a:xfrm>
                    <a:prstGeom prst="rect">
                      <a:avLst/>
                    </a:prstGeom>
                    <a:noFill/>
                    <a:ln>
                      <a:noFill/>
                    </a:ln>
                  </p:spPr>
                </p:pic>
                <p:pic>
                  <p:nvPicPr>
                    <p:cNvPr id="2115" name="Picture 2114">
                      <a:extLst>
                        <a:ext uri="{FF2B5EF4-FFF2-40B4-BE49-F238E27FC236}">
                          <a16:creationId xmlns:a16="http://schemas.microsoft.com/office/drawing/2014/main" id="{D5DF54ED-8C1A-AF72-F7E4-76799719D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5419" y="17577812"/>
                      <a:ext cx="3139916" cy="3009088"/>
                    </a:xfrm>
                    <a:prstGeom prst="rect">
                      <a:avLst/>
                    </a:prstGeom>
                    <a:ln>
                      <a:noFill/>
                    </a:ln>
                  </p:spPr>
                </p:pic>
              </p:grpSp>
              <p:sp>
                <p:nvSpPr>
                  <p:cNvPr id="2116" name="TextBox 2115">
                    <a:extLst>
                      <a:ext uri="{FF2B5EF4-FFF2-40B4-BE49-F238E27FC236}">
                        <a16:creationId xmlns:a16="http://schemas.microsoft.com/office/drawing/2014/main" id="{4F4E9DAA-480F-24EE-9BCC-80456FC79BBB}"/>
                      </a:ext>
                    </a:extLst>
                  </p:cNvPr>
                  <p:cNvSpPr txBox="1"/>
                  <p:nvPr/>
                </p:nvSpPr>
                <p:spPr>
                  <a:xfrm>
                    <a:off x="1129506" y="20850761"/>
                    <a:ext cx="11201400" cy="1323439"/>
                  </a:xfrm>
                  <a:prstGeom prst="rect">
                    <a:avLst/>
                  </a:prstGeom>
                  <a:noFill/>
                  <a:ln>
                    <a:noFill/>
                  </a:ln>
                </p:spPr>
                <p:txBody>
                  <a:bodyPr wrap="square" rtlCol="0">
                    <a:spAutoFit/>
                  </a:bodyPr>
                  <a:lstStyle/>
                  <a:p>
                    <a:pPr algn="just"/>
                    <a:r>
                      <a:rPr lang="en-US" sz="2000" b="1" dirty="0">
                        <a:latin typeface="+mj-lt"/>
                      </a:rPr>
                      <a:t>High molecular weight (&gt;43 kDa) peptides exclusive to mature male venom. Count data from read mapping to transcriptome contigs shows the extreme bias in male expression. Additionally, four GO terms were overrepresented, and two are involved in hormone processing, indicating potential sexual signaling. Male = blue; female = orange.</a:t>
                    </a:r>
                    <a:r>
                      <a:rPr lang="en-US" sz="2000" dirty="0">
                        <a:effectLst/>
                        <a:latin typeface="+mj-lt"/>
                      </a:rPr>
                      <a:t> </a:t>
                    </a:r>
                    <a:endParaRPr lang="en-US" sz="2000" dirty="0">
                      <a:latin typeface="+mj-lt"/>
                    </a:endParaRPr>
                  </a:p>
                </p:txBody>
              </p:sp>
              <p:sp>
                <p:nvSpPr>
                  <p:cNvPr id="2118" name="TextBox 2117">
                    <a:extLst>
                      <a:ext uri="{FF2B5EF4-FFF2-40B4-BE49-F238E27FC236}">
                        <a16:creationId xmlns:a16="http://schemas.microsoft.com/office/drawing/2014/main" id="{92917149-ADA8-1116-B79E-7252C3062FBF}"/>
                      </a:ext>
                    </a:extLst>
                  </p:cNvPr>
                  <p:cNvSpPr txBox="1"/>
                  <p:nvPr/>
                </p:nvSpPr>
                <p:spPr>
                  <a:xfrm>
                    <a:off x="1129506" y="15087600"/>
                    <a:ext cx="11201400" cy="1015663"/>
                  </a:xfrm>
                  <a:prstGeom prst="rect">
                    <a:avLst/>
                  </a:prstGeom>
                  <a:noFill/>
                  <a:ln>
                    <a:noFill/>
                  </a:ln>
                </p:spPr>
                <p:txBody>
                  <a:bodyPr wrap="square" rtlCol="0">
                    <a:spAutoFit/>
                  </a:bodyPr>
                  <a:lstStyle/>
                  <a:p>
                    <a:pPr algn="just"/>
                    <a:r>
                      <a:rPr lang="en-US" sz="2000" b="1" dirty="0">
                        <a:latin typeface="+mj-lt"/>
                      </a:rPr>
                      <a:t>Phylogeny of Hawaiian </a:t>
                    </a:r>
                    <a:r>
                      <a:rPr lang="en-US" sz="2000" b="1" i="1" dirty="0">
                        <a:latin typeface="+mj-lt"/>
                      </a:rPr>
                      <a:t>Tetragnatha</a:t>
                    </a:r>
                    <a:r>
                      <a:rPr lang="en-US" sz="2000" b="1" dirty="0">
                        <a:latin typeface="+mj-lt"/>
                      </a:rPr>
                      <a:t> showing taxa to be sampled. In red boxes from Maui, green Big Island, blue Oahu. Web building clade shown by vertical maroon bar; spiny leg clade (wanderers) by green.</a:t>
                    </a:r>
                    <a:r>
                      <a:rPr lang="en-US" sz="2000" dirty="0">
                        <a:effectLst/>
                        <a:latin typeface="+mj-lt"/>
                      </a:rPr>
                      <a:t> </a:t>
                    </a:r>
                    <a:endParaRPr lang="en-US" sz="2000" dirty="0">
                      <a:latin typeface="+mj-lt"/>
                    </a:endParaRPr>
                  </a:p>
                </p:txBody>
              </p:sp>
              <p:grpSp>
                <p:nvGrpSpPr>
                  <p:cNvPr id="2131" name="Group 2130">
                    <a:extLst>
                      <a:ext uri="{FF2B5EF4-FFF2-40B4-BE49-F238E27FC236}">
                        <a16:creationId xmlns:a16="http://schemas.microsoft.com/office/drawing/2014/main" id="{52674308-7269-57F6-462D-B094535C58E0}"/>
                      </a:ext>
                    </a:extLst>
                  </p:cNvPr>
                  <p:cNvGrpSpPr/>
                  <p:nvPr/>
                </p:nvGrpSpPr>
                <p:grpSpPr>
                  <a:xfrm>
                    <a:off x="1386739" y="7618296"/>
                    <a:ext cx="10686935" cy="7493319"/>
                    <a:chOff x="1545272" y="7618296"/>
                    <a:chExt cx="10686935" cy="7493319"/>
                  </a:xfrm>
                </p:grpSpPr>
                <p:pic>
                  <p:nvPicPr>
                    <p:cNvPr id="2117" name="Picture 2116">
                      <a:extLst>
                        <a:ext uri="{FF2B5EF4-FFF2-40B4-BE49-F238E27FC236}">
                          <a16:creationId xmlns:a16="http://schemas.microsoft.com/office/drawing/2014/main" id="{355F7C7D-9267-9E20-764F-2C24D7B268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272" y="7618296"/>
                      <a:ext cx="4841754" cy="7493319"/>
                    </a:xfrm>
                    <a:prstGeom prst="rect">
                      <a:avLst/>
                    </a:prstGeom>
                    <a:ln>
                      <a:noFill/>
                    </a:ln>
                  </p:spPr>
                </p:pic>
                <p:pic>
                  <p:nvPicPr>
                    <p:cNvPr id="2119" name="Picture 2118">
                      <a:extLst>
                        <a:ext uri="{FF2B5EF4-FFF2-40B4-BE49-F238E27FC236}">
                          <a16:creationId xmlns:a16="http://schemas.microsoft.com/office/drawing/2014/main" id="{8F620805-C81E-40D6-323F-89ADBF88A8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6713" y="8780117"/>
                      <a:ext cx="5515494" cy="5169677"/>
                    </a:xfrm>
                    <a:prstGeom prst="rect">
                      <a:avLst/>
                    </a:prstGeom>
                    <a:ln>
                      <a:noFill/>
                    </a:ln>
                  </p:spPr>
                </p:pic>
              </p:grpSp>
              <p:grpSp>
                <p:nvGrpSpPr>
                  <p:cNvPr id="2143" name="Group 2142">
                    <a:extLst>
                      <a:ext uri="{FF2B5EF4-FFF2-40B4-BE49-F238E27FC236}">
                        <a16:creationId xmlns:a16="http://schemas.microsoft.com/office/drawing/2014/main" id="{AF3ED5C2-1BFE-D9D8-C56C-62593AE1D9E5}"/>
                      </a:ext>
                    </a:extLst>
                  </p:cNvPr>
                  <p:cNvGrpSpPr/>
                  <p:nvPr/>
                </p:nvGrpSpPr>
                <p:grpSpPr>
                  <a:xfrm>
                    <a:off x="1753858" y="26563066"/>
                    <a:ext cx="9952697" cy="3418715"/>
                    <a:chOff x="1747511" y="26563066"/>
                    <a:chExt cx="9952697" cy="3418715"/>
                  </a:xfrm>
                </p:grpSpPr>
                <p:pic>
                  <p:nvPicPr>
                    <p:cNvPr id="2138" name="Picture 2137" descr="A map of the united states with different colored spots&#10;&#10;AI-generated content may be incorrect.">
                      <a:extLst>
                        <a:ext uri="{FF2B5EF4-FFF2-40B4-BE49-F238E27FC236}">
                          <a16:creationId xmlns:a16="http://schemas.microsoft.com/office/drawing/2014/main" id="{96729A41-2B6D-7592-9FE6-F2470D9D14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47511" y="26563066"/>
                      <a:ext cx="3967489" cy="3417464"/>
                    </a:xfrm>
                    <a:prstGeom prst="rect">
                      <a:avLst/>
                    </a:prstGeom>
                  </p:spPr>
                </p:pic>
                <p:pic>
                  <p:nvPicPr>
                    <p:cNvPr id="2140" name="Picture 2139" descr="A collage of spiders&#10;&#10;AI-generated content may be incorrect.">
                      <a:extLst>
                        <a:ext uri="{FF2B5EF4-FFF2-40B4-BE49-F238E27FC236}">
                          <a16:creationId xmlns:a16="http://schemas.microsoft.com/office/drawing/2014/main" id="{D20C4DDB-4A17-DD19-EE12-E82248AFA6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9400" y="26564316"/>
                      <a:ext cx="5070808" cy="3417465"/>
                    </a:xfrm>
                    <a:prstGeom prst="rect">
                      <a:avLst/>
                    </a:prstGeom>
                  </p:spPr>
                </p:pic>
              </p:grpSp>
            </p:grpSp>
            <p:sp>
              <p:nvSpPr>
                <p:cNvPr id="2152" name="TextBox 2151">
                  <a:extLst>
                    <a:ext uri="{FF2B5EF4-FFF2-40B4-BE49-F238E27FC236}">
                      <a16:creationId xmlns:a16="http://schemas.microsoft.com/office/drawing/2014/main" id="{C47F642B-F7E7-E010-E96D-EFAF2EC4857A}"/>
                    </a:ext>
                  </a:extLst>
                </p:cNvPr>
                <p:cNvSpPr txBox="1"/>
                <p:nvPr/>
              </p:nvSpPr>
              <p:spPr>
                <a:xfrm>
                  <a:off x="3146998" y="31032271"/>
                  <a:ext cx="6279005" cy="1200329"/>
                </a:xfrm>
                <a:prstGeom prst="rect">
                  <a:avLst/>
                </a:prstGeom>
                <a:noFill/>
              </p:spPr>
              <p:txBody>
                <a:bodyPr wrap="square" rtlCol="0">
                  <a:spAutoFit/>
                </a:bodyPr>
                <a:lstStyle/>
                <a:p>
                  <a:r>
                    <a:rPr lang="en-US" sz="7200" dirty="0"/>
                    <a:t>BrewerLab.net</a:t>
                  </a:r>
                </a:p>
              </p:txBody>
            </p:sp>
          </p:grpSp>
          <p:grpSp>
            <p:nvGrpSpPr>
              <p:cNvPr id="2154" name="Group 2153">
                <a:extLst>
                  <a:ext uri="{FF2B5EF4-FFF2-40B4-BE49-F238E27FC236}">
                    <a16:creationId xmlns:a16="http://schemas.microsoft.com/office/drawing/2014/main" id="{FF664BE7-6F47-0A7C-9BAB-710282EDDFC9}"/>
                  </a:ext>
                </a:extLst>
              </p:cNvPr>
              <p:cNvGrpSpPr/>
              <p:nvPr/>
            </p:nvGrpSpPr>
            <p:grpSpPr>
              <a:xfrm>
                <a:off x="13158216" y="5127508"/>
                <a:ext cx="17574768" cy="28652788"/>
                <a:chOff x="13158216" y="5127508"/>
                <a:chExt cx="17574768" cy="28652788"/>
              </a:xfrm>
            </p:grpSpPr>
            <p:grpSp>
              <p:nvGrpSpPr>
                <p:cNvPr id="2136" name="Group 2135">
                  <a:extLst>
                    <a:ext uri="{FF2B5EF4-FFF2-40B4-BE49-F238E27FC236}">
                      <a16:creationId xmlns:a16="http://schemas.microsoft.com/office/drawing/2014/main" id="{37A40D88-910C-BCA0-66C5-14CF9E2D4F3D}"/>
                    </a:ext>
                  </a:extLst>
                </p:cNvPr>
                <p:cNvGrpSpPr/>
                <p:nvPr/>
              </p:nvGrpSpPr>
              <p:grpSpPr>
                <a:xfrm>
                  <a:off x="13158216" y="5127508"/>
                  <a:ext cx="17574768" cy="28652788"/>
                  <a:chOff x="13158216" y="5127508"/>
                  <a:chExt cx="17574768" cy="28652788"/>
                </a:xfrm>
              </p:grpSpPr>
              <p:grpSp>
                <p:nvGrpSpPr>
                  <p:cNvPr id="2134" name="Group 2133">
                    <a:extLst>
                      <a:ext uri="{FF2B5EF4-FFF2-40B4-BE49-F238E27FC236}">
                        <a16:creationId xmlns:a16="http://schemas.microsoft.com/office/drawing/2014/main" id="{C3B605F5-A8AC-3F8D-B50C-C99A0DBD9CF7}"/>
                      </a:ext>
                    </a:extLst>
                  </p:cNvPr>
                  <p:cNvGrpSpPr/>
                  <p:nvPr/>
                </p:nvGrpSpPr>
                <p:grpSpPr>
                  <a:xfrm>
                    <a:off x="13158216" y="5127508"/>
                    <a:ext cx="17574768" cy="3423141"/>
                    <a:chOff x="13158216" y="5127508"/>
                    <a:chExt cx="17574768" cy="3423141"/>
                  </a:xfrm>
                </p:grpSpPr>
                <p:grpSp>
                  <p:nvGrpSpPr>
                    <p:cNvPr id="2128" name="Group 2127">
                      <a:extLst>
                        <a:ext uri="{FF2B5EF4-FFF2-40B4-BE49-F238E27FC236}">
                          <a16:creationId xmlns:a16="http://schemas.microsoft.com/office/drawing/2014/main" id="{7DAD52BD-F2C7-322E-6044-85C934A03D7D}"/>
                        </a:ext>
                      </a:extLst>
                    </p:cNvPr>
                    <p:cNvGrpSpPr/>
                    <p:nvPr/>
                  </p:nvGrpSpPr>
                  <p:grpSpPr>
                    <a:xfrm>
                      <a:off x="13159581" y="5127508"/>
                      <a:ext cx="17572038" cy="782638"/>
                      <a:chOff x="11890375" y="5264150"/>
                      <a:chExt cx="17572038" cy="782638"/>
                    </a:xfrm>
                  </p:grpSpPr>
                  <p:sp>
                    <p:nvSpPr>
                      <p:cNvPr id="2050" name="Rectangle 35"/>
                      <p:cNvSpPr>
                        <a:spLocks noChangeArrowheads="1"/>
                      </p:cNvSpPr>
                      <p:nvPr/>
                    </p:nvSpPr>
                    <p:spPr bwMode="auto">
                      <a:xfrm>
                        <a:off x="12125325" y="5341938"/>
                        <a:ext cx="17337088"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093" name="Text Box 45"/>
                      <p:cNvSpPr txBox="1">
                        <a:spLocks noChangeArrowheads="1"/>
                      </p:cNvSpPr>
                      <p:nvPr/>
                    </p:nvSpPr>
                    <p:spPr bwMode="auto">
                      <a:xfrm>
                        <a:off x="11890375" y="5264150"/>
                        <a:ext cx="17378363" cy="704850"/>
                      </a:xfrm>
                      <a:prstGeom prst="rect">
                        <a:avLst/>
                      </a:prstGeom>
                      <a:gradFill rotWithShape="0">
                        <a:gsLst>
                          <a:gs pos="0">
                            <a:srgbClr val="502D7F"/>
                          </a:gs>
                          <a:gs pos="100000">
                            <a:schemeClr val="tx2"/>
                          </a:gs>
                        </a:gsLst>
                        <a:lin ang="0" scaled="1"/>
                      </a:gradFill>
                      <a:ln w="9525">
                        <a:noFill/>
                        <a:miter lim="800000"/>
                        <a:headEnd/>
                        <a:tailEnd/>
                      </a:ln>
                      <a:effectLst/>
                    </p:spPr>
                    <p:txBody>
                      <a:bodyPr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Research, Teaching, and Mentoring Statement</a:t>
                        </a:r>
                        <a:endParaRPr lang="en-US" sz="3257" dirty="0">
                          <a:effectLst>
                            <a:outerShdw blurRad="38100" dist="38100" dir="2700000" algn="tl">
                              <a:srgbClr val="FFFFFF"/>
                            </a:outerShdw>
                          </a:effectLst>
                          <a:latin typeface="Times New Roman" pitchFamily="18" charset="0"/>
                        </a:endParaRPr>
                      </a:p>
                    </p:txBody>
                  </p:sp>
                </p:grpSp>
                <p:sp>
                  <p:nvSpPr>
                    <p:cNvPr id="2" name="TextBox 1"/>
                    <p:cNvSpPr txBox="1"/>
                    <p:nvPr/>
                  </p:nvSpPr>
                  <p:spPr>
                    <a:xfrm>
                      <a:off x="13158216" y="6159875"/>
                      <a:ext cx="17574768" cy="2390774"/>
                    </a:xfrm>
                    <a:prstGeom prst="rect">
                      <a:avLst/>
                    </a:prstGeom>
                    <a:noFill/>
                    <a:ln>
                      <a:solidFill>
                        <a:srgbClr val="3F006A"/>
                      </a:solidFill>
                    </a:ln>
                  </p:spPr>
                  <p:txBody>
                    <a:bodyPr wrap="square" rtlCol="0">
                      <a:noAutofit/>
                    </a:bodyPr>
                    <a:lstStyle/>
                    <a:p>
                      <a:r>
                        <a:rPr lang="en-US" sz="3600" b="1" dirty="0"/>
                        <a:t>My research focuses on using genomics tools to answer broad evolutionary questions. I include students from K12 through PhD levels in all aspects of my research. In the classroom, I emphasis advancing the research/career goals of students, utilizing their own data and focusing on projects-based experiences.</a:t>
                      </a:r>
                    </a:p>
                  </p:txBody>
                </p:sp>
              </p:grpSp>
              <p:grpSp>
                <p:nvGrpSpPr>
                  <p:cNvPr id="2135" name="Group 2134">
                    <a:extLst>
                      <a:ext uri="{FF2B5EF4-FFF2-40B4-BE49-F238E27FC236}">
                        <a16:creationId xmlns:a16="http://schemas.microsoft.com/office/drawing/2014/main" id="{5205E7AE-D79D-C4CA-345A-92820736C729}"/>
                      </a:ext>
                    </a:extLst>
                  </p:cNvPr>
                  <p:cNvGrpSpPr/>
                  <p:nvPr/>
                </p:nvGrpSpPr>
                <p:grpSpPr>
                  <a:xfrm>
                    <a:off x="13159581" y="9223258"/>
                    <a:ext cx="17572038" cy="24557038"/>
                    <a:chOff x="13159581" y="9223258"/>
                    <a:chExt cx="17572038" cy="24557038"/>
                  </a:xfrm>
                </p:grpSpPr>
                <p:grpSp>
                  <p:nvGrpSpPr>
                    <p:cNvPr id="2129" name="Group 2128">
                      <a:extLst>
                        <a:ext uri="{FF2B5EF4-FFF2-40B4-BE49-F238E27FC236}">
                          <a16:creationId xmlns:a16="http://schemas.microsoft.com/office/drawing/2014/main" id="{AD4E76F8-DF0A-0607-D906-38134E65BF8F}"/>
                        </a:ext>
                      </a:extLst>
                    </p:cNvPr>
                    <p:cNvGrpSpPr/>
                    <p:nvPr/>
                  </p:nvGrpSpPr>
                  <p:grpSpPr>
                    <a:xfrm>
                      <a:off x="13159582" y="9223258"/>
                      <a:ext cx="17572037" cy="782638"/>
                      <a:chOff x="11890375" y="10058400"/>
                      <a:chExt cx="17572037" cy="782638"/>
                    </a:xfrm>
                  </p:grpSpPr>
                  <p:sp>
                    <p:nvSpPr>
                      <p:cNvPr id="2056" name="Rectangle 39"/>
                      <p:cNvSpPr>
                        <a:spLocks noChangeArrowheads="1"/>
                      </p:cNvSpPr>
                      <p:nvPr/>
                    </p:nvSpPr>
                    <p:spPr bwMode="auto">
                      <a:xfrm>
                        <a:off x="12085637" y="10136188"/>
                        <a:ext cx="17376775" cy="704850"/>
                      </a:xfrm>
                      <a:prstGeom prst="rect">
                        <a:avLst/>
                      </a:prstGeom>
                      <a:solidFill>
                        <a:srgbClr val="FFC82E"/>
                      </a:solidFill>
                      <a:ln w="9525">
                        <a:solidFill>
                          <a:srgbClr val="FFCC18"/>
                        </a:solidFill>
                        <a:miter lim="800000"/>
                        <a:headEnd/>
                        <a:tailEnd/>
                      </a:ln>
                    </p:spPr>
                    <p:txBody>
                      <a:bodyPr wrap="none" anchor="ctr"/>
                      <a:lstStyle>
                        <a:lvl1pPr eaLnBrk="0" hangingPunct="0">
                          <a:defRPr sz="9900">
                            <a:solidFill>
                              <a:schemeClr val="tx1"/>
                            </a:solidFill>
                            <a:latin typeface="Arial" panose="020B0604020202020204" pitchFamily="34" charset="0"/>
                          </a:defRPr>
                        </a:lvl1pPr>
                        <a:lvl2pPr marL="742950" indent="-285750" eaLnBrk="0" hangingPunct="0">
                          <a:defRPr sz="9900">
                            <a:solidFill>
                              <a:schemeClr val="tx1"/>
                            </a:solidFill>
                            <a:latin typeface="Arial" panose="020B0604020202020204" pitchFamily="34" charset="0"/>
                          </a:defRPr>
                        </a:lvl2pPr>
                        <a:lvl3pPr marL="1143000" indent="-228600" eaLnBrk="0" hangingPunct="0">
                          <a:defRPr sz="9900">
                            <a:solidFill>
                              <a:schemeClr val="tx1"/>
                            </a:solidFill>
                            <a:latin typeface="Arial" panose="020B0604020202020204" pitchFamily="34" charset="0"/>
                          </a:defRPr>
                        </a:lvl3pPr>
                        <a:lvl4pPr marL="1600200" indent="-228600" eaLnBrk="0" hangingPunct="0">
                          <a:defRPr sz="9900">
                            <a:solidFill>
                              <a:schemeClr val="tx1"/>
                            </a:solidFill>
                            <a:latin typeface="Arial" panose="020B0604020202020204" pitchFamily="34" charset="0"/>
                          </a:defRPr>
                        </a:lvl4pPr>
                        <a:lvl5pPr marL="2057400" indent="-228600" eaLnBrk="0" hangingPunct="0">
                          <a:defRPr sz="9900">
                            <a:solidFill>
                              <a:schemeClr val="tx1"/>
                            </a:solidFill>
                            <a:latin typeface="Arial" panose="020B0604020202020204" pitchFamily="34" charset="0"/>
                          </a:defRPr>
                        </a:lvl5pPr>
                        <a:lvl6pPr marL="2514600" indent="-228600" algn="ctr" eaLnBrk="0" fontAlgn="base" hangingPunct="0">
                          <a:spcBef>
                            <a:spcPct val="0"/>
                          </a:spcBef>
                          <a:spcAft>
                            <a:spcPct val="0"/>
                          </a:spcAft>
                          <a:defRPr sz="9900">
                            <a:solidFill>
                              <a:schemeClr val="tx1"/>
                            </a:solidFill>
                            <a:latin typeface="Arial" panose="020B0604020202020204" pitchFamily="34" charset="0"/>
                          </a:defRPr>
                        </a:lvl6pPr>
                        <a:lvl7pPr marL="2971800" indent="-228600" algn="ctr" eaLnBrk="0" fontAlgn="base" hangingPunct="0">
                          <a:spcBef>
                            <a:spcPct val="0"/>
                          </a:spcBef>
                          <a:spcAft>
                            <a:spcPct val="0"/>
                          </a:spcAft>
                          <a:defRPr sz="9900">
                            <a:solidFill>
                              <a:schemeClr val="tx1"/>
                            </a:solidFill>
                            <a:latin typeface="Arial" panose="020B0604020202020204" pitchFamily="34" charset="0"/>
                          </a:defRPr>
                        </a:lvl7pPr>
                        <a:lvl8pPr marL="3429000" indent="-228600" algn="ctr" eaLnBrk="0" fontAlgn="base" hangingPunct="0">
                          <a:spcBef>
                            <a:spcPct val="0"/>
                          </a:spcBef>
                          <a:spcAft>
                            <a:spcPct val="0"/>
                          </a:spcAft>
                          <a:defRPr sz="9900">
                            <a:solidFill>
                              <a:schemeClr val="tx1"/>
                            </a:solidFill>
                            <a:latin typeface="Arial" panose="020B0604020202020204" pitchFamily="34" charset="0"/>
                          </a:defRPr>
                        </a:lvl8pPr>
                        <a:lvl9pPr marL="3886200" indent="-228600" algn="ctr" eaLnBrk="0" fontAlgn="base" hangingPunct="0">
                          <a:spcBef>
                            <a:spcPct val="0"/>
                          </a:spcBef>
                          <a:spcAft>
                            <a:spcPct val="0"/>
                          </a:spcAft>
                          <a:defRPr sz="9900">
                            <a:solidFill>
                              <a:schemeClr val="tx1"/>
                            </a:solidFill>
                            <a:latin typeface="Arial" panose="020B0604020202020204" pitchFamily="34" charset="0"/>
                          </a:defRPr>
                        </a:lvl9pPr>
                      </a:lstStyle>
                      <a:p>
                        <a:pPr algn="ctr" eaLnBrk="1" hangingPunct="1">
                          <a:defRPr/>
                        </a:pPr>
                        <a:endParaRPr lang="en-US" altLang="en-US" sz="8485" dirty="0"/>
                      </a:p>
                    </p:txBody>
                  </p:sp>
                  <p:sp>
                    <p:nvSpPr>
                      <p:cNvPr id="2091" name="Text Box 43"/>
                      <p:cNvSpPr txBox="1">
                        <a:spLocks noChangeArrowheads="1"/>
                      </p:cNvSpPr>
                      <p:nvPr/>
                    </p:nvSpPr>
                    <p:spPr bwMode="auto">
                      <a:xfrm>
                        <a:off x="11890375" y="10058400"/>
                        <a:ext cx="17373761" cy="704850"/>
                      </a:xfrm>
                      <a:prstGeom prst="rect">
                        <a:avLst/>
                      </a:prstGeom>
                      <a:gradFill rotWithShape="0">
                        <a:gsLst>
                          <a:gs pos="0">
                            <a:srgbClr val="502D7F"/>
                          </a:gs>
                          <a:gs pos="100000">
                            <a:schemeClr val="tx2"/>
                          </a:gs>
                        </a:gsLst>
                        <a:lin ang="0" scaled="1"/>
                      </a:gradFill>
                      <a:ln w="9525">
                        <a:noFill/>
                        <a:miter lim="800000"/>
                        <a:headEnd/>
                        <a:tailEnd/>
                      </a:ln>
                      <a:effectLst/>
                    </p:spPr>
                    <p:txBody>
                      <a:bodyPr wrap="square" lIns="123750" tIns="61875" rIns="123750" bIns="61875">
                        <a:spAutoFit/>
                      </a:bodyPr>
                      <a:lstStyle/>
                      <a:p>
                        <a:pPr defTabSz="1236828">
                          <a:spcBef>
                            <a:spcPct val="50000"/>
                          </a:spcBef>
                          <a:defRPr/>
                        </a:pPr>
                        <a:r>
                          <a:rPr lang="en-US" sz="3771" b="1" dirty="0">
                            <a:solidFill>
                              <a:schemeClr val="bg1"/>
                            </a:solidFill>
                            <a:effectLst>
                              <a:outerShdw blurRad="38100" dist="38100" dir="2700000" algn="tl">
                                <a:srgbClr val="000000"/>
                              </a:outerShdw>
                            </a:effectLst>
                            <a:latin typeface="Arial" charset="0"/>
                          </a:rPr>
                          <a:t>Venoms and Health</a:t>
                        </a:r>
                        <a:endParaRPr lang="en-US" sz="3257" dirty="0">
                          <a:effectLst>
                            <a:outerShdw blurRad="38100" dist="38100" dir="2700000" algn="tl">
                              <a:srgbClr val="FFFFFF"/>
                            </a:outerShdw>
                          </a:effectLst>
                          <a:latin typeface="Times New Roman" pitchFamily="18" charset="0"/>
                        </a:endParaRPr>
                      </a:p>
                    </p:txBody>
                  </p:sp>
                </p:grpSp>
                <p:sp>
                  <p:nvSpPr>
                    <p:cNvPr id="28" name="TextBox 27"/>
                    <p:cNvSpPr txBox="1"/>
                    <p:nvPr/>
                  </p:nvSpPr>
                  <p:spPr>
                    <a:xfrm>
                      <a:off x="13159581" y="10234496"/>
                      <a:ext cx="17572038" cy="1206313"/>
                    </a:xfrm>
                    <a:prstGeom prst="rect">
                      <a:avLst/>
                    </a:prstGeom>
                    <a:noFill/>
                    <a:ln>
                      <a:solidFill>
                        <a:srgbClr val="3F006A"/>
                      </a:solidFill>
                    </a:ln>
                  </p:spPr>
                  <p:txBody>
                    <a:bodyPr wrap="square" rtlCol="0">
                      <a:noAutofit/>
                    </a:bodyPr>
                    <a:lstStyle/>
                    <a:p>
                      <a:pPr marL="571500" indent="-571500">
                        <a:buFont typeface="Arial" panose="020B0604020202020204" pitchFamily="34" charset="0"/>
                        <a:buChar char="•"/>
                      </a:pPr>
                      <a:r>
                        <a:rPr lang="en-US" sz="3600" dirty="0"/>
                        <a:t>Studying highly toxic spider venom evolution to better understand evolutionary biology, ecology, behavior, disease treatment, and pharmaceutical development</a:t>
                      </a:r>
                    </a:p>
                  </p:txBody>
                </p:sp>
                <p:pic>
                  <p:nvPicPr>
                    <p:cNvPr id="2085" name="Picture 2084">
                      <a:extLst>
                        <a:ext uri="{FF2B5EF4-FFF2-40B4-BE49-F238E27FC236}">
                          <a16:creationId xmlns:a16="http://schemas.microsoft.com/office/drawing/2014/main" id="{0C6F2ACE-A910-6BE3-17D2-B532109D12FC}"/>
                        </a:ext>
                      </a:extLst>
                    </p:cNvPr>
                    <p:cNvPicPr>
                      <a:picLocks noChangeAspect="1"/>
                    </p:cNvPicPr>
                    <p:nvPr/>
                  </p:nvPicPr>
                  <p:blipFill>
                    <a:blip r:embed="rId16"/>
                    <a:srcRect b="60076"/>
                    <a:stretch/>
                  </p:blipFill>
                  <p:spPr>
                    <a:xfrm>
                      <a:off x="16866752" y="11606096"/>
                      <a:ext cx="10157697" cy="6532562"/>
                    </a:xfrm>
                    <a:prstGeom prst="rect">
                      <a:avLst/>
                    </a:prstGeom>
                  </p:spPr>
                </p:pic>
                <p:pic>
                  <p:nvPicPr>
                    <p:cNvPr id="2102" name="Picture 2101">
                      <a:extLst>
                        <a:ext uri="{FF2B5EF4-FFF2-40B4-BE49-F238E27FC236}">
                          <a16:creationId xmlns:a16="http://schemas.microsoft.com/office/drawing/2014/main" id="{D02BD158-3CC2-2252-4682-573365147EFF}"/>
                        </a:ext>
                      </a:extLst>
                    </p:cNvPr>
                    <p:cNvPicPr>
                      <a:picLocks noChangeAspect="1"/>
                    </p:cNvPicPr>
                    <p:nvPr/>
                  </p:nvPicPr>
                  <p:blipFill>
                    <a:blip r:embed="rId17"/>
                    <a:srcRect l="17567"/>
                    <a:stretch/>
                  </p:blipFill>
                  <p:spPr>
                    <a:xfrm>
                      <a:off x="16115506" y="23406634"/>
                      <a:ext cx="11660189" cy="10373662"/>
                    </a:xfrm>
                    <a:prstGeom prst="rect">
                      <a:avLst/>
                    </a:prstGeom>
                  </p:spPr>
                </p:pic>
                <p:pic>
                  <p:nvPicPr>
                    <p:cNvPr id="2103" name="Picture 2102">
                      <a:extLst>
                        <a:ext uri="{FF2B5EF4-FFF2-40B4-BE49-F238E27FC236}">
                          <a16:creationId xmlns:a16="http://schemas.microsoft.com/office/drawing/2014/main" id="{51C8CB07-C796-2476-3304-2D55E147AB27}"/>
                        </a:ext>
                      </a:extLst>
                    </p:cNvPr>
                    <p:cNvPicPr>
                      <a:picLocks noChangeAspect="1"/>
                    </p:cNvPicPr>
                    <p:nvPr/>
                  </p:nvPicPr>
                  <p:blipFill>
                    <a:blip r:embed="rId16"/>
                    <a:srcRect t="40944" b="25721"/>
                    <a:stretch/>
                  </p:blipFill>
                  <p:spPr>
                    <a:xfrm>
                      <a:off x="16866752" y="18267434"/>
                      <a:ext cx="10157697" cy="5454462"/>
                    </a:xfrm>
                    <a:prstGeom prst="rect">
                      <a:avLst/>
                    </a:prstGeom>
                  </p:spPr>
                </p:pic>
              </p:grpSp>
            </p:grpSp>
            <p:sp>
              <p:nvSpPr>
                <p:cNvPr id="2153" name="TextBox 2152">
                  <a:extLst>
                    <a:ext uri="{FF2B5EF4-FFF2-40B4-BE49-F238E27FC236}">
                      <a16:creationId xmlns:a16="http://schemas.microsoft.com/office/drawing/2014/main" id="{3A81022C-9F8C-8758-C580-1E429E49B845}"/>
                    </a:ext>
                  </a:extLst>
                </p:cNvPr>
                <p:cNvSpPr txBox="1"/>
                <p:nvPr/>
              </p:nvSpPr>
              <p:spPr>
                <a:xfrm>
                  <a:off x="15993408" y="23487102"/>
                  <a:ext cx="1684162" cy="553998"/>
                </a:xfrm>
                <a:prstGeom prst="rect">
                  <a:avLst/>
                </a:prstGeom>
                <a:solidFill>
                  <a:schemeClr val="bg1"/>
                </a:solidFill>
              </p:spPr>
              <p:txBody>
                <a:bodyPr wrap="square" rtlCol="0">
                  <a:spAutoFit/>
                </a:bodyPr>
                <a:lstStyle/>
                <a:p>
                  <a:r>
                    <a:rPr lang="en-US" sz="3000" b="1" dirty="0">
                      <a:latin typeface="Aptos" panose="020B0004020202020204" pitchFamily="34" charset="0"/>
                    </a:rPr>
                    <a:t>Figure 3:</a:t>
                  </a:r>
                </a:p>
              </p:txBody>
            </p:sp>
          </p:grpSp>
        </p:grpSp>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18"/>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5032375" rtl="0" eaLnBrk="1" fontAlgn="base" latinLnBrk="0" hangingPunct="1">
          <a:lnSpc>
            <a:spcPct val="100000"/>
          </a:lnSpc>
          <a:spcBef>
            <a:spcPct val="0"/>
          </a:spcBef>
          <a:spcAft>
            <a:spcPct val="0"/>
          </a:spcAft>
          <a:buClrTx/>
          <a:buSzTx/>
          <a:buFontTx/>
          <a:buNone/>
          <a:tabLst/>
          <a:defRPr kumimoji="0" lang="en-US" sz="9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CC18"/>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5032375" rtl="0" eaLnBrk="1" fontAlgn="base" latinLnBrk="0" hangingPunct="1">
          <a:lnSpc>
            <a:spcPct val="100000"/>
          </a:lnSpc>
          <a:spcBef>
            <a:spcPct val="0"/>
          </a:spcBef>
          <a:spcAft>
            <a:spcPct val="0"/>
          </a:spcAft>
          <a:buClrTx/>
          <a:buSzTx/>
          <a:buFontTx/>
          <a:buNone/>
          <a:tabLst/>
          <a:defRPr kumimoji="0" lang="en-US" sz="99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4eb971d-0d45-42da-bdb2-07177b35c093">
      <Terms xmlns="http://schemas.microsoft.com/office/infopath/2007/PartnerControls"/>
    </lcf76f155ced4ddcb4097134ff3c332f>
    <TaxCatchAll xmlns="3bb5a1de-28fe-4bce-b77f-2427b6bee8c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626E41ABD6CF4291605E6C467AD7AD" ma:contentTypeVersion="19" ma:contentTypeDescription="Create a new document." ma:contentTypeScope="" ma:versionID="55944218f184178ffe5f766d7e27b43b">
  <xsd:schema xmlns:xsd="http://www.w3.org/2001/XMLSchema" xmlns:xs="http://www.w3.org/2001/XMLSchema" xmlns:p="http://schemas.microsoft.com/office/2006/metadata/properties" xmlns:ns2="34eb971d-0d45-42da-bdb2-07177b35c093" xmlns:ns3="3bb5a1de-28fe-4bce-b77f-2427b6bee8ca" targetNamespace="http://schemas.microsoft.com/office/2006/metadata/properties" ma:root="true" ma:fieldsID="ff55835150fd08a5c4f5a76ab75ed76e" ns2:_="" ns3:_="">
    <xsd:import namespace="34eb971d-0d45-42da-bdb2-07177b35c093"/>
    <xsd:import namespace="3bb5a1de-28fe-4bce-b77f-2427b6bee8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b971d-0d45-42da-bdb2-07177b35c0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0cd38b-47d1-479b-a863-216ca283e7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b5a1de-28fe-4bce-b77f-2427b6bee8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3f00df-fd63-4ff7-9758-7884412d7eb2}" ma:internalName="TaxCatchAll" ma:showField="CatchAllData" ma:web="3bb5a1de-28fe-4bce-b77f-2427b6bee8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ACF1D5-2DBF-41A2-959E-4D997C0AC796}">
  <ds:schemaRefs>
    <ds:schemaRef ds:uri="3bb5a1de-28fe-4bce-b77f-2427b6bee8ca"/>
    <ds:schemaRef ds:uri="http://purl.org/dc/elements/1.1/"/>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34eb971d-0d45-42da-bdb2-07177b35c093"/>
    <ds:schemaRef ds:uri="http://www.w3.org/XML/1998/namespace"/>
    <ds:schemaRef ds:uri="http://purl.org/dc/dcmitype/"/>
  </ds:schemaRefs>
</ds:datastoreItem>
</file>

<file path=customXml/itemProps2.xml><?xml version="1.0" encoding="utf-8"?>
<ds:datastoreItem xmlns:ds="http://schemas.openxmlformats.org/officeDocument/2006/customXml" ds:itemID="{D85377F3-1798-4A47-AD7A-09B003615DA6}">
  <ds:schemaRefs>
    <ds:schemaRef ds:uri="http://schemas.microsoft.com/sharepoint/v3/contenttype/forms"/>
  </ds:schemaRefs>
</ds:datastoreItem>
</file>

<file path=customXml/itemProps3.xml><?xml version="1.0" encoding="utf-8"?>
<ds:datastoreItem xmlns:ds="http://schemas.openxmlformats.org/officeDocument/2006/customXml" ds:itemID="{686E0E27-DDEA-4DC0-A6C2-4C2F61ADA9CA}"/>
</file>

<file path=docProps/app.xml><?xml version="1.0" encoding="utf-8"?>
<Properties xmlns="http://schemas.openxmlformats.org/officeDocument/2006/extended-properties" xmlns:vt="http://schemas.openxmlformats.org/officeDocument/2006/docPropsVTypes">
  <TotalTime>532</TotalTime>
  <Words>326</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Arial</vt:lpstr>
      <vt:lpstr>Garamond</vt:lpstr>
      <vt:lpstr>Times New Roman</vt:lpstr>
      <vt:lpstr>Default Design</vt:lpstr>
      <vt:lpstr>PowerPoint Presentation</vt:lpstr>
    </vt:vector>
  </TitlesOfParts>
  <Company>East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EltonC</dc:creator>
  <cp:lastModifiedBy>Arnold, Amber</cp:lastModifiedBy>
  <cp:revision>39</cp:revision>
  <dcterms:created xsi:type="dcterms:W3CDTF">2005-01-10T15:51:10Z</dcterms:created>
  <dcterms:modified xsi:type="dcterms:W3CDTF">2025-03-24T17:23:52Z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0x010100A0626E41ABD6CF4291605E6C467AD7AD</vt:lpwstr>
  </property>
  <property fmtid="{D5CDD505-2E9C-101B-9397-08002B2CF9AE}" pid="3" name="MediaServiceImageTags">
    <vt:lpwstr/>
  </property>
</Properties>
</file>