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411" r:id="rId4"/>
    <p:sldId id="265" r:id="rId5"/>
    <p:sldId id="412" r:id="rId6"/>
    <p:sldId id="413" r:id="rId7"/>
    <p:sldId id="414" r:id="rId8"/>
    <p:sldId id="415" r:id="rId9"/>
    <p:sldId id="41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A8A"/>
    <a:srgbClr val="FFCC00"/>
    <a:srgbClr val="FFFF00"/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8008-33E1-4C12-92DF-BC1CC45A09DA}" v="42" dt="2024-10-11T16:28:00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4"/>
    <p:restoredTop sz="72444" autoAdjust="0"/>
  </p:normalViewPr>
  <p:slideViewPr>
    <p:cSldViewPr>
      <p:cViewPr varScale="1">
        <p:scale>
          <a:sx n="65" d="100"/>
          <a:sy n="65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Debra" userId="db4c7e9d-c422-4d2e-8ee8-2e0e0984ba06" providerId="ADAL" clId="{0AE68008-33E1-4C12-92DF-BC1CC45A09DA}"/>
    <pc:docChg chg="modSld modMainMaster">
      <pc:chgData name="Jackson, Debra" userId="db4c7e9d-c422-4d2e-8ee8-2e0e0984ba06" providerId="ADAL" clId="{0AE68008-33E1-4C12-92DF-BC1CC45A09DA}" dt="2024-10-11T16:28:00.933" v="41"/>
      <pc:docMkLst>
        <pc:docMk/>
      </pc:docMkLst>
      <pc:sldChg chg="modAnim">
        <pc:chgData name="Jackson, Debra" userId="db4c7e9d-c422-4d2e-8ee8-2e0e0984ba06" providerId="ADAL" clId="{0AE68008-33E1-4C12-92DF-BC1CC45A09DA}" dt="2024-10-11T16:24:43.389" v="34"/>
        <pc:sldMkLst>
          <pc:docMk/>
          <pc:sldMk cId="0" sldId="257"/>
        </pc:sldMkLst>
      </pc:sldChg>
      <pc:sldChg chg="modAnim">
        <pc:chgData name="Jackson, Debra" userId="db4c7e9d-c422-4d2e-8ee8-2e0e0984ba06" providerId="ADAL" clId="{0AE68008-33E1-4C12-92DF-BC1CC45A09DA}" dt="2024-10-11T16:27:19.546" v="36"/>
        <pc:sldMkLst>
          <pc:docMk/>
          <pc:sldMk cId="1192842828" sldId="265"/>
        </pc:sldMkLst>
      </pc:sldChg>
      <pc:sldChg chg="modAnim">
        <pc:chgData name="Jackson, Debra" userId="db4c7e9d-c422-4d2e-8ee8-2e0e0984ba06" providerId="ADAL" clId="{0AE68008-33E1-4C12-92DF-BC1CC45A09DA}" dt="2024-10-11T16:27:43.647" v="37"/>
        <pc:sldMkLst>
          <pc:docMk/>
          <pc:sldMk cId="2552741604" sldId="412"/>
        </pc:sldMkLst>
      </pc:sldChg>
      <pc:sldChg chg="modAnim">
        <pc:chgData name="Jackson, Debra" userId="db4c7e9d-c422-4d2e-8ee8-2e0e0984ba06" providerId="ADAL" clId="{0AE68008-33E1-4C12-92DF-BC1CC45A09DA}" dt="2024-10-11T16:27:49.160" v="38"/>
        <pc:sldMkLst>
          <pc:docMk/>
          <pc:sldMk cId="2084192926" sldId="413"/>
        </pc:sldMkLst>
      </pc:sldChg>
      <pc:sldChg chg="modAnim">
        <pc:chgData name="Jackson, Debra" userId="db4c7e9d-c422-4d2e-8ee8-2e0e0984ba06" providerId="ADAL" clId="{0AE68008-33E1-4C12-92DF-BC1CC45A09DA}" dt="2024-10-11T16:27:53.716" v="39"/>
        <pc:sldMkLst>
          <pc:docMk/>
          <pc:sldMk cId="3008361980" sldId="414"/>
        </pc:sldMkLst>
      </pc:sldChg>
      <pc:sldChg chg="modAnim">
        <pc:chgData name="Jackson, Debra" userId="db4c7e9d-c422-4d2e-8ee8-2e0e0984ba06" providerId="ADAL" clId="{0AE68008-33E1-4C12-92DF-BC1CC45A09DA}" dt="2024-10-11T16:27:57.359" v="40"/>
        <pc:sldMkLst>
          <pc:docMk/>
          <pc:sldMk cId="1020009820" sldId="415"/>
        </pc:sldMkLst>
      </pc:sldChg>
      <pc:sldChg chg="modAnim">
        <pc:chgData name="Jackson, Debra" userId="db4c7e9d-c422-4d2e-8ee8-2e0e0984ba06" providerId="ADAL" clId="{0AE68008-33E1-4C12-92DF-BC1CC45A09DA}" dt="2024-10-11T16:28:00.933" v="41"/>
        <pc:sldMkLst>
          <pc:docMk/>
          <pc:sldMk cId="1288210785" sldId="417"/>
        </pc:sldMkLst>
      </pc:sldChg>
      <pc:sldMasterChg chg="modAnim">
        <pc:chgData name="Jackson, Debra" userId="db4c7e9d-c422-4d2e-8ee8-2e0e0984ba06" providerId="ADAL" clId="{0AE68008-33E1-4C12-92DF-BC1CC45A09DA}" dt="2024-10-11T16:26:28.575" v="35"/>
        <pc:sldMasterMkLst>
          <pc:docMk/>
          <pc:sldMasterMk cId="0" sldId="2147483648"/>
        </pc:sldMasterMkLst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47177-1414-41F2-9908-DC89700499B1}" type="doc">
      <dgm:prSet loTypeId="urn:microsoft.com/office/officeart/2018/2/layout/IconCircle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6D74A0-F243-45DF-B035-163B76C0EA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Recruitment and Admissions</a:t>
          </a:r>
          <a:endParaRPr lang="en-US" b="1" dirty="0"/>
        </a:p>
      </dgm:t>
    </dgm:pt>
    <dgm:pt modelId="{7260352B-6C7A-4E88-BCC9-BD476E225C96}" type="parTrans" cxnId="{8DF1C49B-C68F-4542-A045-CCE36D634CA1}">
      <dgm:prSet/>
      <dgm:spPr/>
      <dgm:t>
        <a:bodyPr/>
        <a:lstStyle/>
        <a:p>
          <a:pPr algn="l"/>
          <a:endParaRPr lang="en-US"/>
        </a:p>
      </dgm:t>
    </dgm:pt>
    <dgm:pt modelId="{C4565AA6-5840-451D-BC67-EE7858F75B5B}" type="sibTrans" cxnId="{8DF1C49B-C68F-4542-A045-CCE36D634C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28E328-A50B-4BEB-8540-5CB92F8BF5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Funding Disbursement</a:t>
          </a:r>
          <a:endParaRPr lang="en-US" b="1" dirty="0"/>
        </a:p>
      </dgm:t>
    </dgm:pt>
    <dgm:pt modelId="{9B521418-FEFF-4BDC-A904-80543A92DD7B}" type="parTrans" cxnId="{79E8FA5D-8878-46DF-B4A6-75F5F98EA2F7}">
      <dgm:prSet/>
      <dgm:spPr/>
      <dgm:t>
        <a:bodyPr/>
        <a:lstStyle/>
        <a:p>
          <a:pPr algn="l"/>
          <a:endParaRPr lang="en-US"/>
        </a:p>
      </dgm:t>
    </dgm:pt>
    <dgm:pt modelId="{386C5372-6A8C-4823-89A3-23C40BDEDBEA}" type="sibTrans" cxnId="{79E8FA5D-8878-46DF-B4A6-75F5F98EA2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1DF43E-50C0-4182-933E-04A5011868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Curricular Oversight</a:t>
          </a:r>
          <a:endParaRPr lang="en-US" b="1" dirty="0"/>
        </a:p>
      </dgm:t>
    </dgm:pt>
    <dgm:pt modelId="{BC483559-7F44-4B6E-A307-18F5466D0DE1}" type="parTrans" cxnId="{E8BFE759-0C61-4653-A264-496C145A6B48}">
      <dgm:prSet/>
      <dgm:spPr/>
      <dgm:t>
        <a:bodyPr/>
        <a:lstStyle/>
        <a:p>
          <a:pPr algn="l"/>
          <a:endParaRPr lang="en-US"/>
        </a:p>
      </dgm:t>
    </dgm:pt>
    <dgm:pt modelId="{7D43A2C4-4757-4915-88C7-71F3B4B754D1}" type="sibTrans" cxnId="{E8BFE759-0C61-4653-A264-496C145A6B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228275-C4CB-4BD1-AB49-22E8F546D7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Policy Administration</a:t>
          </a:r>
          <a:endParaRPr lang="en-US" b="1" dirty="0"/>
        </a:p>
      </dgm:t>
    </dgm:pt>
    <dgm:pt modelId="{03443B8A-0790-4044-A79D-F3D38082F0BB}" type="parTrans" cxnId="{F8CDEB71-1DDE-45A9-98CF-62E65A3D53A9}">
      <dgm:prSet/>
      <dgm:spPr/>
      <dgm:t>
        <a:bodyPr/>
        <a:lstStyle/>
        <a:p>
          <a:pPr algn="l"/>
          <a:endParaRPr lang="en-US"/>
        </a:p>
      </dgm:t>
    </dgm:pt>
    <dgm:pt modelId="{492183C4-42E9-4EA4-AD4C-58548BAF23AE}" type="sibTrans" cxnId="{F8CDEB71-1DDE-45A9-98CF-62E65A3D53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94D3F6-CD4D-410F-A45F-1DDE6BB352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Support and Programming</a:t>
          </a:r>
          <a:endParaRPr lang="en-US" b="1" dirty="0"/>
        </a:p>
      </dgm:t>
    </dgm:pt>
    <dgm:pt modelId="{C01798A1-8B5A-47E7-BAA6-B0C153AA29C7}" type="parTrans" cxnId="{F11426FC-D001-478B-9A6E-E12107E30941}">
      <dgm:prSet/>
      <dgm:spPr/>
      <dgm:t>
        <a:bodyPr/>
        <a:lstStyle/>
        <a:p>
          <a:pPr algn="l"/>
          <a:endParaRPr lang="en-US"/>
        </a:p>
      </dgm:t>
    </dgm:pt>
    <dgm:pt modelId="{9687E470-B46A-4885-AA3B-AD31911F7B4A}" type="sibTrans" cxnId="{F11426FC-D001-478B-9A6E-E12107E30941}">
      <dgm:prSet/>
      <dgm:spPr/>
      <dgm:t>
        <a:bodyPr/>
        <a:lstStyle/>
        <a:p>
          <a:pPr algn="l"/>
          <a:endParaRPr lang="en-US"/>
        </a:p>
      </dgm:t>
    </dgm:pt>
    <dgm:pt modelId="{537EAE41-2FD7-4711-BB4A-167F7913AF57}" type="pres">
      <dgm:prSet presAssocID="{CD947177-1414-41F2-9908-DC89700499B1}" presName="root" presStyleCnt="0">
        <dgm:presLayoutVars>
          <dgm:dir/>
          <dgm:resizeHandles val="exact"/>
        </dgm:presLayoutVars>
      </dgm:prSet>
      <dgm:spPr/>
    </dgm:pt>
    <dgm:pt modelId="{023D1109-8733-4193-BE16-772F032F1982}" type="pres">
      <dgm:prSet presAssocID="{CD947177-1414-41F2-9908-DC89700499B1}" presName="container" presStyleCnt="0">
        <dgm:presLayoutVars>
          <dgm:dir/>
          <dgm:resizeHandles val="exact"/>
        </dgm:presLayoutVars>
      </dgm:prSet>
      <dgm:spPr/>
    </dgm:pt>
    <dgm:pt modelId="{E4DD5B77-09AE-42A2-846B-F1720416EB50}" type="pres">
      <dgm:prSet presAssocID="{946D74A0-F243-45DF-B035-163B76C0EA5E}" presName="compNode" presStyleCnt="0"/>
      <dgm:spPr/>
    </dgm:pt>
    <dgm:pt modelId="{D23A6914-32F2-4955-A9FF-48079BABEB91}" type="pres">
      <dgm:prSet presAssocID="{946D74A0-F243-45DF-B035-163B76C0EA5E}" presName="iconBgRect" presStyleLbl="bgShp" presStyleIdx="0" presStyleCnt="5" custLinFactNeighborX="2579" custLinFactNeighborY="1254"/>
      <dgm:spPr>
        <a:solidFill>
          <a:schemeClr val="accent2">
            <a:lumMod val="20000"/>
            <a:lumOff val="80000"/>
          </a:schemeClr>
        </a:solidFill>
      </dgm:spPr>
    </dgm:pt>
    <dgm:pt modelId="{A339FCDF-5BC0-49A8-ACAF-E35FA63F0740}" type="pres">
      <dgm:prSet presAssocID="{946D74A0-F243-45DF-B035-163B76C0EA5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 with solid fill"/>
        </a:ext>
      </dgm:extLst>
    </dgm:pt>
    <dgm:pt modelId="{4638F58C-ED60-46AC-A6E6-DE27FCD2A07A}" type="pres">
      <dgm:prSet presAssocID="{946D74A0-F243-45DF-B035-163B76C0EA5E}" presName="spaceRect" presStyleCnt="0"/>
      <dgm:spPr/>
    </dgm:pt>
    <dgm:pt modelId="{CAB52652-E2C5-4742-B2E1-A79062EAFF29}" type="pres">
      <dgm:prSet presAssocID="{946D74A0-F243-45DF-B035-163B76C0EA5E}" presName="textRect" presStyleLbl="revTx" presStyleIdx="0" presStyleCnt="5">
        <dgm:presLayoutVars>
          <dgm:chMax val="1"/>
          <dgm:chPref val="1"/>
        </dgm:presLayoutVars>
      </dgm:prSet>
      <dgm:spPr/>
    </dgm:pt>
    <dgm:pt modelId="{4F4C9F36-F676-4BE6-90C9-6C80E33193E8}" type="pres">
      <dgm:prSet presAssocID="{C4565AA6-5840-451D-BC67-EE7858F75B5B}" presName="sibTrans" presStyleLbl="sibTrans2D1" presStyleIdx="0" presStyleCnt="0"/>
      <dgm:spPr/>
    </dgm:pt>
    <dgm:pt modelId="{3BAFE1D2-84A3-4803-A12D-B72916E52E03}" type="pres">
      <dgm:prSet presAssocID="{8028E328-A50B-4BEB-8540-5CB92F8BF552}" presName="compNode" presStyleCnt="0"/>
      <dgm:spPr/>
    </dgm:pt>
    <dgm:pt modelId="{3ACED769-60EB-4D01-A901-B10AE6D7BDA4}" type="pres">
      <dgm:prSet presAssocID="{8028E328-A50B-4BEB-8540-5CB92F8BF552}" presName="iconBgRect" presStyleLbl="bgShp" presStyleIdx="1" presStyleCnt="5"/>
      <dgm:spPr>
        <a:solidFill>
          <a:schemeClr val="accent2">
            <a:lumMod val="20000"/>
            <a:lumOff val="80000"/>
          </a:schemeClr>
        </a:solidFill>
      </dgm:spPr>
    </dgm:pt>
    <dgm:pt modelId="{4C5B1020-D240-45A0-B30E-72CE141DFBF5}" type="pres">
      <dgm:prSet presAssocID="{8028E328-A50B-4BEB-8540-5CB92F8BF5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4C19E8A4-5912-44F4-AC96-B500BA701DAC}" type="pres">
      <dgm:prSet presAssocID="{8028E328-A50B-4BEB-8540-5CB92F8BF552}" presName="spaceRect" presStyleCnt="0"/>
      <dgm:spPr/>
    </dgm:pt>
    <dgm:pt modelId="{9811E537-B573-4D5A-9DC8-DB2D671E7120}" type="pres">
      <dgm:prSet presAssocID="{8028E328-A50B-4BEB-8540-5CB92F8BF552}" presName="textRect" presStyleLbl="revTx" presStyleIdx="1" presStyleCnt="5">
        <dgm:presLayoutVars>
          <dgm:chMax val="1"/>
          <dgm:chPref val="1"/>
        </dgm:presLayoutVars>
      </dgm:prSet>
      <dgm:spPr/>
    </dgm:pt>
    <dgm:pt modelId="{CFF3723A-193F-499C-A042-30211FDECFED}" type="pres">
      <dgm:prSet presAssocID="{386C5372-6A8C-4823-89A3-23C40BDEDBEA}" presName="sibTrans" presStyleLbl="sibTrans2D1" presStyleIdx="0" presStyleCnt="0"/>
      <dgm:spPr/>
    </dgm:pt>
    <dgm:pt modelId="{0A991E1F-58E3-4DEE-81C5-163A2BE281D6}" type="pres">
      <dgm:prSet presAssocID="{031DF43E-50C0-4182-933E-04A5011868F2}" presName="compNode" presStyleCnt="0"/>
      <dgm:spPr/>
    </dgm:pt>
    <dgm:pt modelId="{46A31B64-B49B-4AF7-A211-07FCF62B2FD0}" type="pres">
      <dgm:prSet presAssocID="{031DF43E-50C0-4182-933E-04A5011868F2}" presName="iconBgRect" presStyleLbl="bgShp" presStyleIdx="2" presStyleCnt="5" custLinFactX="100000" custLinFactNeighborX="131165" custLinFactNeighborY="-13299"/>
      <dgm:spPr>
        <a:solidFill>
          <a:schemeClr val="accent2">
            <a:lumMod val="20000"/>
            <a:lumOff val="80000"/>
          </a:schemeClr>
        </a:solidFill>
      </dgm:spPr>
    </dgm:pt>
    <dgm:pt modelId="{8005EE35-D4E0-4C26-93B7-D0D53CA2F8E2}" type="pres">
      <dgm:prSet presAssocID="{031DF43E-50C0-4182-933E-04A5011868F2}" presName="iconRect" presStyleLbl="node1" presStyleIdx="2" presStyleCnt="5" custLinFactX="198440" custLinFactNeighborX="200000" custLinFactNeighborY="-2293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B55D7363-2C03-4E47-BC67-144786447666}" type="pres">
      <dgm:prSet presAssocID="{031DF43E-50C0-4182-933E-04A5011868F2}" presName="spaceRect" presStyleCnt="0"/>
      <dgm:spPr/>
    </dgm:pt>
    <dgm:pt modelId="{2FCCCA10-CB78-4BC9-9723-726AB06A9277}" type="pres">
      <dgm:prSet presAssocID="{031DF43E-50C0-4182-933E-04A5011868F2}" presName="textRect" presStyleLbl="revTx" presStyleIdx="2" presStyleCnt="5" custLinFactNeighborX="99833" custLinFactNeighborY="-13299">
        <dgm:presLayoutVars>
          <dgm:chMax val="1"/>
          <dgm:chPref val="1"/>
        </dgm:presLayoutVars>
      </dgm:prSet>
      <dgm:spPr/>
    </dgm:pt>
    <dgm:pt modelId="{9942DF65-8F92-4338-87DE-2522201C3228}" type="pres">
      <dgm:prSet presAssocID="{7D43A2C4-4757-4915-88C7-71F3B4B754D1}" presName="sibTrans" presStyleLbl="sibTrans2D1" presStyleIdx="0" presStyleCnt="0"/>
      <dgm:spPr/>
    </dgm:pt>
    <dgm:pt modelId="{1CC8FE83-D12D-42D1-957D-E494BD7B5226}" type="pres">
      <dgm:prSet presAssocID="{5C228275-C4CB-4BD1-AB49-22E8F546D7AA}" presName="compNode" presStyleCnt="0"/>
      <dgm:spPr/>
    </dgm:pt>
    <dgm:pt modelId="{44A0CCEB-EFE4-483F-9EDE-2EB3CD1C1E43}" type="pres">
      <dgm:prSet presAssocID="{5C228275-C4CB-4BD1-AB49-22E8F546D7AA}" presName="iconBgRect" presStyleLbl="bgShp" presStyleIdx="3" presStyleCnt="5" custLinFactX="-197285" custLinFactY="41353" custLinFactNeighborX="-200000" custLinFactNeighborY="100000"/>
      <dgm:spPr>
        <a:solidFill>
          <a:schemeClr val="accent2">
            <a:lumMod val="20000"/>
            <a:lumOff val="80000"/>
          </a:schemeClr>
        </a:solidFill>
      </dgm:spPr>
    </dgm:pt>
    <dgm:pt modelId="{0B13EF28-FC77-40F2-995A-29F6A94E2242}" type="pres">
      <dgm:prSet presAssocID="{5C228275-C4CB-4BD1-AB49-22E8F546D7AA}" presName="iconRect" presStyleLbl="node1" presStyleIdx="3" presStyleCnt="5" custLinFactX="-300000" custLinFactY="100000" custLinFactNeighborX="-385095" custLinFactNeighborY="14359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86C18BE1-F355-482A-BA62-AC14DB32C663}" type="pres">
      <dgm:prSet presAssocID="{5C228275-C4CB-4BD1-AB49-22E8F546D7AA}" presName="spaceRect" presStyleCnt="0"/>
      <dgm:spPr/>
    </dgm:pt>
    <dgm:pt modelId="{362E65FC-EB84-4508-A805-E2353E6D4FBC}" type="pres">
      <dgm:prSet presAssocID="{5C228275-C4CB-4BD1-AB49-22E8F546D7AA}" presName="textRect" presStyleLbl="revTx" presStyleIdx="3" presStyleCnt="5" custLinFactX="-66783" custLinFactY="41353" custLinFactNeighborX="-100000" custLinFactNeighborY="100000">
        <dgm:presLayoutVars>
          <dgm:chMax val="1"/>
          <dgm:chPref val="1"/>
        </dgm:presLayoutVars>
      </dgm:prSet>
      <dgm:spPr/>
    </dgm:pt>
    <dgm:pt modelId="{235B3BEB-4DB4-40BB-B102-BD0DF92E0DE6}" type="pres">
      <dgm:prSet presAssocID="{492183C4-42E9-4EA4-AD4C-58548BAF23AE}" presName="sibTrans" presStyleLbl="sibTrans2D1" presStyleIdx="0" presStyleCnt="0"/>
      <dgm:spPr/>
    </dgm:pt>
    <dgm:pt modelId="{928E03C9-96A9-4AA1-99AD-89E8F5FD1F61}" type="pres">
      <dgm:prSet presAssocID="{8694D3F6-CD4D-410F-A45F-1DDE6BB352A8}" presName="compNode" presStyleCnt="0"/>
      <dgm:spPr/>
    </dgm:pt>
    <dgm:pt modelId="{5EFC86C0-B0B5-4803-A359-923DE7BAB5A5}" type="pres">
      <dgm:prSet presAssocID="{8694D3F6-CD4D-410F-A45F-1DDE6BB352A8}" presName="iconBgRect" presStyleLbl="bgShp" presStyleIdx="4" presStyleCnt="5" custLinFactX="200000" custLinFactNeighborX="209074" custLinFactNeighborY="-37891"/>
      <dgm:spPr>
        <a:solidFill>
          <a:schemeClr val="accent2">
            <a:lumMod val="20000"/>
            <a:lumOff val="80000"/>
          </a:schemeClr>
        </a:solidFill>
      </dgm:spPr>
    </dgm:pt>
    <dgm:pt modelId="{A9812544-C510-4BFF-B731-9C54BEA19A57}" type="pres">
      <dgm:prSet presAssocID="{8694D3F6-CD4D-410F-A45F-1DDE6BB352A8}" presName="iconRect" presStyleLbl="node1" presStyleIdx="4" presStyleCnt="5" custLinFactX="305181" custLinFactNeighborX="400000" custLinFactNeighborY="-6544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272D15A1-EE54-4D1C-AE03-9B06D9225CE1}" type="pres">
      <dgm:prSet presAssocID="{8694D3F6-CD4D-410F-A45F-1DDE6BB352A8}" presName="spaceRect" presStyleCnt="0"/>
      <dgm:spPr/>
    </dgm:pt>
    <dgm:pt modelId="{B1B96D69-721B-4CA1-9678-EDD5F194163B}" type="pres">
      <dgm:prSet presAssocID="{8694D3F6-CD4D-410F-A45F-1DDE6BB352A8}" presName="textRect" presStyleLbl="revTx" presStyleIdx="4" presStyleCnt="5" custLinFactX="75309" custLinFactNeighborX="100000" custLinFactNeighborY="-37891">
        <dgm:presLayoutVars>
          <dgm:chMax val="1"/>
          <dgm:chPref val="1"/>
        </dgm:presLayoutVars>
      </dgm:prSet>
      <dgm:spPr/>
    </dgm:pt>
  </dgm:ptLst>
  <dgm:cxnLst>
    <dgm:cxn modelId="{FC937401-8C50-4595-9CA2-3CA397952636}" type="presOf" srcId="{CD947177-1414-41F2-9908-DC89700499B1}" destId="{537EAE41-2FD7-4711-BB4A-167F7913AF57}" srcOrd="0" destOrd="0" presId="urn:microsoft.com/office/officeart/2018/2/layout/IconCircleList"/>
    <dgm:cxn modelId="{BFEB991F-2A0F-4209-8635-6CD5FB3B05CD}" type="presOf" srcId="{031DF43E-50C0-4182-933E-04A5011868F2}" destId="{2FCCCA10-CB78-4BC9-9723-726AB06A9277}" srcOrd="0" destOrd="0" presId="urn:microsoft.com/office/officeart/2018/2/layout/IconCircleList"/>
    <dgm:cxn modelId="{21095C29-B1DA-4081-A57E-681CFD3482AD}" type="presOf" srcId="{492183C4-42E9-4EA4-AD4C-58548BAF23AE}" destId="{235B3BEB-4DB4-40BB-B102-BD0DF92E0DE6}" srcOrd="0" destOrd="0" presId="urn:microsoft.com/office/officeart/2018/2/layout/IconCircleList"/>
    <dgm:cxn modelId="{95276629-F1CE-45CB-A376-05F43EC35389}" type="presOf" srcId="{946D74A0-F243-45DF-B035-163B76C0EA5E}" destId="{CAB52652-E2C5-4742-B2E1-A79062EAFF29}" srcOrd="0" destOrd="0" presId="urn:microsoft.com/office/officeart/2018/2/layout/IconCircleList"/>
    <dgm:cxn modelId="{06B9A737-057B-494F-9FFE-1E11C97E6EAC}" type="presOf" srcId="{7D43A2C4-4757-4915-88C7-71F3B4B754D1}" destId="{9942DF65-8F92-4338-87DE-2522201C3228}" srcOrd="0" destOrd="0" presId="urn:microsoft.com/office/officeart/2018/2/layout/IconCircleList"/>
    <dgm:cxn modelId="{D7748F3B-8E70-42A2-A831-146670A718C9}" type="presOf" srcId="{8694D3F6-CD4D-410F-A45F-1DDE6BB352A8}" destId="{B1B96D69-721B-4CA1-9678-EDD5F194163B}" srcOrd="0" destOrd="0" presId="urn:microsoft.com/office/officeart/2018/2/layout/IconCircleList"/>
    <dgm:cxn modelId="{79E8FA5D-8878-46DF-B4A6-75F5F98EA2F7}" srcId="{CD947177-1414-41F2-9908-DC89700499B1}" destId="{8028E328-A50B-4BEB-8540-5CB92F8BF552}" srcOrd="1" destOrd="0" parTransId="{9B521418-FEFF-4BDC-A904-80543A92DD7B}" sibTransId="{386C5372-6A8C-4823-89A3-23C40BDEDBEA}"/>
    <dgm:cxn modelId="{F8CDEB71-1DDE-45A9-98CF-62E65A3D53A9}" srcId="{CD947177-1414-41F2-9908-DC89700499B1}" destId="{5C228275-C4CB-4BD1-AB49-22E8F546D7AA}" srcOrd="3" destOrd="0" parTransId="{03443B8A-0790-4044-A79D-F3D38082F0BB}" sibTransId="{492183C4-42E9-4EA4-AD4C-58548BAF23AE}"/>
    <dgm:cxn modelId="{E8BFE759-0C61-4653-A264-496C145A6B48}" srcId="{CD947177-1414-41F2-9908-DC89700499B1}" destId="{031DF43E-50C0-4182-933E-04A5011868F2}" srcOrd="2" destOrd="0" parTransId="{BC483559-7F44-4B6E-A307-18F5466D0DE1}" sibTransId="{7D43A2C4-4757-4915-88C7-71F3B4B754D1}"/>
    <dgm:cxn modelId="{8DF1C49B-C68F-4542-A045-CCE36D634CA1}" srcId="{CD947177-1414-41F2-9908-DC89700499B1}" destId="{946D74A0-F243-45DF-B035-163B76C0EA5E}" srcOrd="0" destOrd="0" parTransId="{7260352B-6C7A-4E88-BCC9-BD476E225C96}" sibTransId="{C4565AA6-5840-451D-BC67-EE7858F75B5B}"/>
    <dgm:cxn modelId="{ACFFFCAB-FD6C-44DD-AE59-8184A2A5D2B7}" type="presOf" srcId="{C4565AA6-5840-451D-BC67-EE7858F75B5B}" destId="{4F4C9F36-F676-4BE6-90C9-6C80E33193E8}" srcOrd="0" destOrd="0" presId="urn:microsoft.com/office/officeart/2018/2/layout/IconCircleList"/>
    <dgm:cxn modelId="{F153F2C1-4ECC-460D-AC07-1B34EF80047F}" type="presOf" srcId="{8028E328-A50B-4BEB-8540-5CB92F8BF552}" destId="{9811E537-B573-4D5A-9DC8-DB2D671E7120}" srcOrd="0" destOrd="0" presId="urn:microsoft.com/office/officeart/2018/2/layout/IconCircleList"/>
    <dgm:cxn modelId="{C39602D7-26D9-4A34-BE52-FC5F1079E1C8}" type="presOf" srcId="{386C5372-6A8C-4823-89A3-23C40BDEDBEA}" destId="{CFF3723A-193F-499C-A042-30211FDECFED}" srcOrd="0" destOrd="0" presId="urn:microsoft.com/office/officeart/2018/2/layout/IconCircleList"/>
    <dgm:cxn modelId="{F9D2F0F9-AD3D-45CC-B496-32AA5B641F5B}" type="presOf" srcId="{5C228275-C4CB-4BD1-AB49-22E8F546D7AA}" destId="{362E65FC-EB84-4508-A805-E2353E6D4FBC}" srcOrd="0" destOrd="0" presId="urn:microsoft.com/office/officeart/2018/2/layout/IconCircleList"/>
    <dgm:cxn modelId="{F11426FC-D001-478B-9A6E-E12107E30941}" srcId="{CD947177-1414-41F2-9908-DC89700499B1}" destId="{8694D3F6-CD4D-410F-A45F-1DDE6BB352A8}" srcOrd="4" destOrd="0" parTransId="{C01798A1-8B5A-47E7-BAA6-B0C153AA29C7}" sibTransId="{9687E470-B46A-4885-AA3B-AD31911F7B4A}"/>
    <dgm:cxn modelId="{509620C7-B391-42EA-ABC4-C1AE11F9BD3F}" type="presParOf" srcId="{537EAE41-2FD7-4711-BB4A-167F7913AF57}" destId="{023D1109-8733-4193-BE16-772F032F1982}" srcOrd="0" destOrd="0" presId="urn:microsoft.com/office/officeart/2018/2/layout/IconCircleList"/>
    <dgm:cxn modelId="{F1940343-DFFC-4DD0-86EC-0063B0C0B5AF}" type="presParOf" srcId="{023D1109-8733-4193-BE16-772F032F1982}" destId="{E4DD5B77-09AE-42A2-846B-F1720416EB50}" srcOrd="0" destOrd="0" presId="urn:microsoft.com/office/officeart/2018/2/layout/IconCircleList"/>
    <dgm:cxn modelId="{BD0A389B-DD39-4B54-8D45-17426E097966}" type="presParOf" srcId="{E4DD5B77-09AE-42A2-846B-F1720416EB50}" destId="{D23A6914-32F2-4955-A9FF-48079BABEB91}" srcOrd="0" destOrd="0" presId="urn:microsoft.com/office/officeart/2018/2/layout/IconCircleList"/>
    <dgm:cxn modelId="{55F13335-5193-41D5-8615-EE2595922825}" type="presParOf" srcId="{E4DD5B77-09AE-42A2-846B-F1720416EB50}" destId="{A339FCDF-5BC0-49A8-ACAF-E35FA63F0740}" srcOrd="1" destOrd="0" presId="urn:microsoft.com/office/officeart/2018/2/layout/IconCircleList"/>
    <dgm:cxn modelId="{0A6766CA-5085-4EBD-8EAF-7C5DCD539383}" type="presParOf" srcId="{E4DD5B77-09AE-42A2-846B-F1720416EB50}" destId="{4638F58C-ED60-46AC-A6E6-DE27FCD2A07A}" srcOrd="2" destOrd="0" presId="urn:microsoft.com/office/officeart/2018/2/layout/IconCircleList"/>
    <dgm:cxn modelId="{6BCC39EF-1E52-4C52-B9CE-BF2D421CC9D9}" type="presParOf" srcId="{E4DD5B77-09AE-42A2-846B-F1720416EB50}" destId="{CAB52652-E2C5-4742-B2E1-A79062EAFF29}" srcOrd="3" destOrd="0" presId="urn:microsoft.com/office/officeart/2018/2/layout/IconCircleList"/>
    <dgm:cxn modelId="{AE442752-0CE2-47B5-B3D5-BC8943FA6173}" type="presParOf" srcId="{023D1109-8733-4193-BE16-772F032F1982}" destId="{4F4C9F36-F676-4BE6-90C9-6C80E33193E8}" srcOrd="1" destOrd="0" presId="urn:microsoft.com/office/officeart/2018/2/layout/IconCircleList"/>
    <dgm:cxn modelId="{627A95FD-A523-44C0-A809-0961DEAAE843}" type="presParOf" srcId="{023D1109-8733-4193-BE16-772F032F1982}" destId="{3BAFE1D2-84A3-4803-A12D-B72916E52E03}" srcOrd="2" destOrd="0" presId="urn:microsoft.com/office/officeart/2018/2/layout/IconCircleList"/>
    <dgm:cxn modelId="{C0933CF0-C74E-4BDF-9C84-C86A35CDE0B1}" type="presParOf" srcId="{3BAFE1D2-84A3-4803-A12D-B72916E52E03}" destId="{3ACED769-60EB-4D01-A901-B10AE6D7BDA4}" srcOrd="0" destOrd="0" presId="urn:microsoft.com/office/officeart/2018/2/layout/IconCircleList"/>
    <dgm:cxn modelId="{07775F77-14F5-4ECD-9AF8-6087210F34D5}" type="presParOf" srcId="{3BAFE1D2-84A3-4803-A12D-B72916E52E03}" destId="{4C5B1020-D240-45A0-B30E-72CE141DFBF5}" srcOrd="1" destOrd="0" presId="urn:microsoft.com/office/officeart/2018/2/layout/IconCircleList"/>
    <dgm:cxn modelId="{02343ABF-972C-4430-A88A-CC0B246555DB}" type="presParOf" srcId="{3BAFE1D2-84A3-4803-A12D-B72916E52E03}" destId="{4C19E8A4-5912-44F4-AC96-B500BA701DAC}" srcOrd="2" destOrd="0" presId="urn:microsoft.com/office/officeart/2018/2/layout/IconCircleList"/>
    <dgm:cxn modelId="{2624A305-88D0-403C-A4DD-958FEECA8C21}" type="presParOf" srcId="{3BAFE1D2-84A3-4803-A12D-B72916E52E03}" destId="{9811E537-B573-4D5A-9DC8-DB2D671E7120}" srcOrd="3" destOrd="0" presId="urn:microsoft.com/office/officeart/2018/2/layout/IconCircleList"/>
    <dgm:cxn modelId="{1AB8C6E6-7048-4FB4-A9FA-625160C06291}" type="presParOf" srcId="{023D1109-8733-4193-BE16-772F032F1982}" destId="{CFF3723A-193F-499C-A042-30211FDECFED}" srcOrd="3" destOrd="0" presId="urn:microsoft.com/office/officeart/2018/2/layout/IconCircleList"/>
    <dgm:cxn modelId="{65C32500-CF9B-44D9-A819-6C244594954D}" type="presParOf" srcId="{023D1109-8733-4193-BE16-772F032F1982}" destId="{0A991E1F-58E3-4DEE-81C5-163A2BE281D6}" srcOrd="4" destOrd="0" presId="urn:microsoft.com/office/officeart/2018/2/layout/IconCircleList"/>
    <dgm:cxn modelId="{DE02759B-3297-4BF9-81D8-F5EE01D617FD}" type="presParOf" srcId="{0A991E1F-58E3-4DEE-81C5-163A2BE281D6}" destId="{46A31B64-B49B-4AF7-A211-07FCF62B2FD0}" srcOrd="0" destOrd="0" presId="urn:microsoft.com/office/officeart/2018/2/layout/IconCircleList"/>
    <dgm:cxn modelId="{59323B9D-C518-42E7-B94C-3465B693125C}" type="presParOf" srcId="{0A991E1F-58E3-4DEE-81C5-163A2BE281D6}" destId="{8005EE35-D4E0-4C26-93B7-D0D53CA2F8E2}" srcOrd="1" destOrd="0" presId="urn:microsoft.com/office/officeart/2018/2/layout/IconCircleList"/>
    <dgm:cxn modelId="{3AE0DB4B-4B9F-44D6-91B3-59EB8EAC0750}" type="presParOf" srcId="{0A991E1F-58E3-4DEE-81C5-163A2BE281D6}" destId="{B55D7363-2C03-4E47-BC67-144786447666}" srcOrd="2" destOrd="0" presId="urn:microsoft.com/office/officeart/2018/2/layout/IconCircleList"/>
    <dgm:cxn modelId="{E89790AB-1E9B-4F9F-A37B-A0D1C00F50C9}" type="presParOf" srcId="{0A991E1F-58E3-4DEE-81C5-163A2BE281D6}" destId="{2FCCCA10-CB78-4BC9-9723-726AB06A9277}" srcOrd="3" destOrd="0" presId="urn:microsoft.com/office/officeart/2018/2/layout/IconCircleList"/>
    <dgm:cxn modelId="{5844F412-FD82-4527-8D41-5464C19243F6}" type="presParOf" srcId="{023D1109-8733-4193-BE16-772F032F1982}" destId="{9942DF65-8F92-4338-87DE-2522201C3228}" srcOrd="5" destOrd="0" presId="urn:microsoft.com/office/officeart/2018/2/layout/IconCircleList"/>
    <dgm:cxn modelId="{8E99B741-EF39-419D-8DA0-6A0179364746}" type="presParOf" srcId="{023D1109-8733-4193-BE16-772F032F1982}" destId="{1CC8FE83-D12D-42D1-957D-E494BD7B5226}" srcOrd="6" destOrd="0" presId="urn:microsoft.com/office/officeart/2018/2/layout/IconCircleList"/>
    <dgm:cxn modelId="{551440A9-0873-416E-9065-CD30F44C6B30}" type="presParOf" srcId="{1CC8FE83-D12D-42D1-957D-E494BD7B5226}" destId="{44A0CCEB-EFE4-483F-9EDE-2EB3CD1C1E43}" srcOrd="0" destOrd="0" presId="urn:microsoft.com/office/officeart/2018/2/layout/IconCircleList"/>
    <dgm:cxn modelId="{E5D6A5B5-9D73-4896-810A-F84C5BBEE57D}" type="presParOf" srcId="{1CC8FE83-D12D-42D1-957D-E494BD7B5226}" destId="{0B13EF28-FC77-40F2-995A-29F6A94E2242}" srcOrd="1" destOrd="0" presId="urn:microsoft.com/office/officeart/2018/2/layout/IconCircleList"/>
    <dgm:cxn modelId="{EFAA2C63-6CBD-46B1-A3DB-6A081B62C27E}" type="presParOf" srcId="{1CC8FE83-D12D-42D1-957D-E494BD7B5226}" destId="{86C18BE1-F355-482A-BA62-AC14DB32C663}" srcOrd="2" destOrd="0" presId="urn:microsoft.com/office/officeart/2018/2/layout/IconCircleList"/>
    <dgm:cxn modelId="{1FAC3FC6-10D0-4C77-9064-E7A684ADD463}" type="presParOf" srcId="{1CC8FE83-D12D-42D1-957D-E494BD7B5226}" destId="{362E65FC-EB84-4508-A805-E2353E6D4FBC}" srcOrd="3" destOrd="0" presId="urn:microsoft.com/office/officeart/2018/2/layout/IconCircleList"/>
    <dgm:cxn modelId="{A3628394-3BB9-453F-B1F0-44DA5DB29B54}" type="presParOf" srcId="{023D1109-8733-4193-BE16-772F032F1982}" destId="{235B3BEB-4DB4-40BB-B102-BD0DF92E0DE6}" srcOrd="7" destOrd="0" presId="urn:microsoft.com/office/officeart/2018/2/layout/IconCircleList"/>
    <dgm:cxn modelId="{A718BC20-A4FB-4EA5-91C8-EA0CE7486301}" type="presParOf" srcId="{023D1109-8733-4193-BE16-772F032F1982}" destId="{928E03C9-96A9-4AA1-99AD-89E8F5FD1F61}" srcOrd="8" destOrd="0" presId="urn:microsoft.com/office/officeart/2018/2/layout/IconCircleList"/>
    <dgm:cxn modelId="{CA8B4CBB-19B6-49E1-8CC6-E570B1426D69}" type="presParOf" srcId="{928E03C9-96A9-4AA1-99AD-89E8F5FD1F61}" destId="{5EFC86C0-B0B5-4803-A359-923DE7BAB5A5}" srcOrd="0" destOrd="0" presId="urn:microsoft.com/office/officeart/2018/2/layout/IconCircleList"/>
    <dgm:cxn modelId="{37EDD04F-496B-4246-865C-CBBCCEC6C99D}" type="presParOf" srcId="{928E03C9-96A9-4AA1-99AD-89E8F5FD1F61}" destId="{A9812544-C510-4BFF-B731-9C54BEA19A57}" srcOrd="1" destOrd="0" presId="urn:microsoft.com/office/officeart/2018/2/layout/IconCircleList"/>
    <dgm:cxn modelId="{3396DFCD-DED9-4960-B3A6-5CA73F30E3B1}" type="presParOf" srcId="{928E03C9-96A9-4AA1-99AD-89E8F5FD1F61}" destId="{272D15A1-EE54-4D1C-AE03-9B06D9225CE1}" srcOrd="2" destOrd="0" presId="urn:microsoft.com/office/officeart/2018/2/layout/IconCircleList"/>
    <dgm:cxn modelId="{09B22295-7821-4C73-B7D9-4AAE60C0EF3B}" type="presParOf" srcId="{928E03C9-96A9-4AA1-99AD-89E8F5FD1F61}" destId="{B1B96D69-721B-4CA1-9678-EDD5F19416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A6914-32F2-4955-A9FF-48079BABEB91}">
      <dsp:nvSpPr>
        <dsp:cNvPr id="0" name=""/>
        <dsp:cNvSpPr/>
      </dsp:nvSpPr>
      <dsp:spPr>
        <a:xfrm>
          <a:off x="697815" y="36991"/>
          <a:ext cx="728122" cy="7281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9FCDF-5BC0-49A8-ACAF-E35FA63F0740}">
      <dsp:nvSpPr>
        <dsp:cNvPr id="0" name=""/>
        <dsp:cNvSpPr/>
      </dsp:nvSpPr>
      <dsp:spPr>
        <a:xfrm>
          <a:off x="831943" y="180766"/>
          <a:ext cx="422311" cy="4223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52652-E2C5-4742-B2E1-A79062EAFF29}">
      <dsp:nvSpPr>
        <dsp:cNvPr id="0" name=""/>
        <dsp:cNvSpPr/>
      </dsp:nvSpPr>
      <dsp:spPr>
        <a:xfrm>
          <a:off x="1563186" y="27860"/>
          <a:ext cx="1716288" cy="72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Recruitment and Admissions</a:t>
          </a:r>
          <a:endParaRPr lang="en-US" sz="2000" b="1" kern="1200" dirty="0"/>
        </a:p>
      </dsp:txBody>
      <dsp:txXfrm>
        <a:off x="1563186" y="27860"/>
        <a:ext cx="1716288" cy="728122"/>
      </dsp:txXfrm>
    </dsp:sp>
    <dsp:sp modelId="{3ACED769-60EB-4D01-A901-B10AE6D7BDA4}">
      <dsp:nvSpPr>
        <dsp:cNvPr id="0" name=""/>
        <dsp:cNvSpPr/>
      </dsp:nvSpPr>
      <dsp:spPr>
        <a:xfrm>
          <a:off x="3578525" y="27860"/>
          <a:ext cx="728122" cy="7281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5B1020-D240-45A0-B30E-72CE141DFBF5}">
      <dsp:nvSpPr>
        <dsp:cNvPr id="0" name=""/>
        <dsp:cNvSpPr/>
      </dsp:nvSpPr>
      <dsp:spPr>
        <a:xfrm>
          <a:off x="3731430" y="180766"/>
          <a:ext cx="422311" cy="4223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1E537-B573-4D5A-9DC8-DB2D671E7120}">
      <dsp:nvSpPr>
        <dsp:cNvPr id="0" name=""/>
        <dsp:cNvSpPr/>
      </dsp:nvSpPr>
      <dsp:spPr>
        <a:xfrm>
          <a:off x="4462673" y="27860"/>
          <a:ext cx="1716288" cy="72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Funding Disbursement</a:t>
          </a:r>
          <a:endParaRPr lang="en-US" sz="2000" b="1" kern="1200" dirty="0"/>
        </a:p>
      </dsp:txBody>
      <dsp:txXfrm>
        <a:off x="4462673" y="27860"/>
        <a:ext cx="1716288" cy="728122"/>
      </dsp:txXfrm>
    </dsp:sp>
    <dsp:sp modelId="{46A31B64-B49B-4AF7-A211-07FCF62B2FD0}">
      <dsp:nvSpPr>
        <dsp:cNvPr id="0" name=""/>
        <dsp:cNvSpPr/>
      </dsp:nvSpPr>
      <dsp:spPr>
        <a:xfrm>
          <a:off x="2362201" y="1236143"/>
          <a:ext cx="728122" cy="7281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05EE35-D4E0-4C26-93B7-D0D53CA2F8E2}">
      <dsp:nvSpPr>
        <dsp:cNvPr id="0" name=""/>
        <dsp:cNvSpPr/>
      </dsp:nvSpPr>
      <dsp:spPr>
        <a:xfrm>
          <a:off x="2514599" y="1389046"/>
          <a:ext cx="422311" cy="4223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CCA10-CB78-4BC9-9723-726AB06A9277}">
      <dsp:nvSpPr>
        <dsp:cNvPr id="0" name=""/>
        <dsp:cNvSpPr/>
      </dsp:nvSpPr>
      <dsp:spPr>
        <a:xfrm>
          <a:off x="3276608" y="1236143"/>
          <a:ext cx="1716288" cy="72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Curricular Oversight</a:t>
          </a:r>
          <a:endParaRPr lang="en-US" sz="2000" b="1" kern="1200" dirty="0"/>
        </a:p>
      </dsp:txBody>
      <dsp:txXfrm>
        <a:off x="3276608" y="1236143"/>
        <a:ext cx="1716288" cy="728122"/>
      </dsp:txXfrm>
    </dsp:sp>
    <dsp:sp modelId="{44A0CCEB-EFE4-483F-9EDE-2EB3CD1C1E43}">
      <dsp:nvSpPr>
        <dsp:cNvPr id="0" name=""/>
        <dsp:cNvSpPr/>
      </dsp:nvSpPr>
      <dsp:spPr>
        <a:xfrm>
          <a:off x="685803" y="2362199"/>
          <a:ext cx="728122" cy="7281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13EF28-FC77-40F2-995A-29F6A94E2242}">
      <dsp:nvSpPr>
        <dsp:cNvPr id="0" name=""/>
        <dsp:cNvSpPr/>
      </dsp:nvSpPr>
      <dsp:spPr>
        <a:xfrm>
          <a:off x="838198" y="2514602"/>
          <a:ext cx="422311" cy="4223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2E65FC-EB84-4508-A805-E2353E6D4FBC}">
      <dsp:nvSpPr>
        <dsp:cNvPr id="0" name=""/>
        <dsp:cNvSpPr/>
      </dsp:nvSpPr>
      <dsp:spPr>
        <a:xfrm>
          <a:off x="1600196" y="2362199"/>
          <a:ext cx="1716288" cy="72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Policy Administration</a:t>
          </a:r>
          <a:endParaRPr lang="en-US" sz="2000" b="1" kern="1200" dirty="0"/>
        </a:p>
      </dsp:txBody>
      <dsp:txXfrm>
        <a:off x="1600196" y="2362199"/>
        <a:ext cx="1716288" cy="728122"/>
      </dsp:txXfrm>
    </dsp:sp>
    <dsp:sp modelId="{5EFC86C0-B0B5-4803-A359-923DE7BAB5A5}">
      <dsp:nvSpPr>
        <dsp:cNvPr id="0" name=""/>
        <dsp:cNvSpPr/>
      </dsp:nvSpPr>
      <dsp:spPr>
        <a:xfrm>
          <a:off x="3657597" y="2362198"/>
          <a:ext cx="728122" cy="72812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812544-C510-4BFF-B731-9C54BEA19A57}">
      <dsp:nvSpPr>
        <dsp:cNvPr id="0" name=""/>
        <dsp:cNvSpPr/>
      </dsp:nvSpPr>
      <dsp:spPr>
        <a:xfrm>
          <a:off x="3810000" y="2514598"/>
          <a:ext cx="422311" cy="4223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96D69-721B-4CA1-9678-EDD5F194163B}">
      <dsp:nvSpPr>
        <dsp:cNvPr id="0" name=""/>
        <dsp:cNvSpPr/>
      </dsp:nvSpPr>
      <dsp:spPr>
        <a:xfrm>
          <a:off x="4571994" y="2362198"/>
          <a:ext cx="1716288" cy="72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Support and Programming</a:t>
          </a:r>
          <a:endParaRPr lang="en-US" sz="2000" b="1" kern="1200" dirty="0"/>
        </a:p>
      </dsp:txBody>
      <dsp:txXfrm>
        <a:off x="4571994" y="2362198"/>
        <a:ext cx="1716288" cy="728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29DAF-FB0F-49DE-921A-7BD35097E04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7B9D-72B2-4283-9214-DF206F003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Graduate Program Directors &amp; Coordinators (GPDC): Typically faculty member appointed in the unit to oversee the graduate program; Training, information in monthly Graduate Program Director &amp; Coordinators meetings; Typically the “head reviewer” on applications; Grad School main point of contact for most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Outreach/recruitment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Graduate Associate Deans: Main point of contact for assistantships, tuition remissions, &amp; health insurance; Point person for critical communication that needs to be reviewed &amp; discussed within the College/School; Point person for responses to large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Assistantship policies in GPDC handbook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Assistantship processes under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Graduate Council reviews and develops Graduate School policies</a:t>
            </a:r>
          </a:p>
          <a:p>
            <a:r>
              <a:rPr lang="en-US" dirty="0"/>
              <a:t>Working Groups: Appeals, Probation/Termination, Leaves of Absence, Incompletes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37B9D-72B2-4283-9214-DF206F003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3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34FC5-AC40-40E7-B127-DE6D2C19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2684-3E19-4047-A916-BCDA6771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ABAB-EE1A-4B8D-A77A-27EB0FD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CC4E-2EED-4E2B-B6E0-39AAFF7F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238-80CA-493A-A607-00F8ED31B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36F1-E1D0-4654-B37B-0B89641B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B1CC-486D-47F1-BA5D-EE5EB59B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1E7-0D5D-4C3B-A032-67A0C960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AE1B-AB52-465D-B0EC-5EE579E6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8FB-6C01-40F9-B2F2-548E12AC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157-BA68-4A56-B5A5-62C4C50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E9FC09-72D6-4106-AB3C-0B9FB96E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FFCC00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rtwrightt@ec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kerj@ec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rtwrightt@ec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kerj@ec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obbsk18raedeket@ec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ewermi14@ecu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obbsk18raedeket@ec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ssm@ecu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ewermi14@ecu.edu" TargetMode="External"/><Relationship Id="rId2" Type="http://schemas.openxmlformats.org/officeDocument/2006/relationships/hyperlink" Target="mailto:rolandcprestonr@ecu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jacksondeb24@ecu.edu" TargetMode="External"/><Relationship Id="rId2" Type="http://schemas.openxmlformats.org/officeDocument/2006/relationships/hyperlink" Target="mailto:palvarezt@ec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Overview of the Graduate School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527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venir Next" charset="0"/>
                <a:ea typeface="Avenir Next" charset="0"/>
                <a:cs typeface="Avenir Next" charset="0"/>
              </a:rPr>
              <a:t>Debra L Jackson, PhD</a:t>
            </a:r>
          </a:p>
          <a:p>
            <a:pPr eaLnBrk="1" hangingPunct="1"/>
            <a:r>
              <a:rPr lang="en-US" sz="3200" dirty="0">
                <a:latin typeface="Avenir Next" charset="0"/>
                <a:ea typeface="Avenir Next" charset="0"/>
                <a:cs typeface="Avenir Next" charset="0"/>
              </a:rPr>
              <a:t>Dean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Graduate School Organization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657600"/>
          </a:xfrm>
        </p:spPr>
        <p:txBody>
          <a:bodyPr/>
          <a:lstStyle/>
          <a:p>
            <a:pPr marL="57150" indent="0">
              <a:buNone/>
            </a:pP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ECU Faculty Manual, Part II, Section IV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The Graduate Faculty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Directors and Coordinators of Graduate Programs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The Graduate Council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The Graduate Council Executive Committee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The Graduate Curriculum Committee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The Dean of the Graduate School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Modifications to the Graduate School Organization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97DA8B-A6AC-E900-C46D-EE9D89D8E416}"/>
              </a:ext>
            </a:extLst>
          </p:cNvPr>
          <p:cNvSpPr txBox="1"/>
          <p:nvPr/>
        </p:nvSpPr>
        <p:spPr>
          <a:xfrm>
            <a:off x="457200" y="113958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https://www2.ecu.edu/facultysenate/currentfacultymanual/part2section4.pdf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4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4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D91FD7-6C61-F19C-7354-F60DBAE1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Graduate School Responsibilities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A9127FE3-8698-8194-C5F7-2CDD6DC25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45955"/>
              </p:ext>
            </p:extLst>
          </p:nvPr>
        </p:nvGraphicFramePr>
        <p:xfrm>
          <a:off x="1143000" y="1828800"/>
          <a:ext cx="68580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5B467C-AA81-5CAD-04BD-101D9426FC46}"/>
              </a:ext>
            </a:extLst>
          </p:cNvPr>
          <p:cNvSpPr txBox="1"/>
          <p:nvPr/>
        </p:nvSpPr>
        <p:spPr>
          <a:xfrm>
            <a:off x="457200" y="113958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https://gradschool.ecu.edu/</a:t>
            </a:r>
          </a:p>
        </p:txBody>
      </p:sp>
    </p:spTree>
    <p:extLst>
      <p:ext uri="{BB962C8B-B14F-4D97-AF65-F5344CB8AC3E}">
        <p14:creationId xmlns:p14="http://schemas.microsoft.com/office/powerpoint/2010/main" val="38463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Recruitment and Admissions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77200" cy="99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latin typeface="Avenir Next Medium" charset="0"/>
                <a:ea typeface="Avenir Next Medium" charset="0"/>
                <a:cs typeface="Avenir Next Medium" charset="0"/>
              </a:rPr>
              <a:t>All graduate certificates, master’s, and doctoral degrees except medical (MD) and dental (DMD)</a:t>
            </a:r>
          </a:p>
          <a:p>
            <a:pPr eaLnBrk="1" hangingPunct="1"/>
            <a:endParaRPr lang="en-US" sz="3200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pPr marL="457200" lvl="1" indent="0">
              <a:buNone/>
            </a:pPr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724400" y="3276600"/>
            <a:ext cx="305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Tatum Taylor</a:t>
            </a:r>
          </a:p>
          <a:p>
            <a:pPr algn="ctr"/>
            <a:r>
              <a:rPr lang="en-US" sz="2400" dirty="0"/>
              <a:t>Assistant Director </a:t>
            </a:r>
            <a:r>
              <a:rPr lang="en-US" sz="2400" dirty="0">
                <a:hlinkClick r:id="rId3"/>
              </a:rPr>
              <a:t>taylorta22@ecu.edu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1524000" y="327659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James Coker</a:t>
            </a:r>
          </a:p>
          <a:p>
            <a:pPr algn="ctr"/>
            <a:r>
              <a:rPr lang="en-US" sz="2400" dirty="0"/>
              <a:t>Assistant Dean </a:t>
            </a:r>
            <a:r>
              <a:rPr lang="en-US" sz="2400" dirty="0">
                <a:hlinkClick r:id="rId4"/>
              </a:rPr>
              <a:t>cokerj@ecu.edu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84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</a:rPr>
              <a:t>Funding Disbursement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University funds for graduate assistantships, tuition remissions, and student health insurance</a:t>
            </a:r>
          </a:p>
          <a:p>
            <a:pPr eaLnBrk="1" hangingPunct="1"/>
            <a:endParaRPr lang="en-US" sz="3200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pPr marL="457200" lvl="1" indent="0">
              <a:buNone/>
            </a:pPr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724400" y="3276600"/>
            <a:ext cx="305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Ken Dobbs</a:t>
            </a:r>
          </a:p>
          <a:p>
            <a:pPr algn="ctr"/>
            <a:r>
              <a:rPr lang="en-US" sz="2400" dirty="0"/>
              <a:t>Support Specialist </a:t>
            </a:r>
            <a:r>
              <a:rPr lang="en-US" sz="2400" dirty="0">
                <a:hlinkClick r:id="rId3"/>
              </a:rPr>
              <a:t>dobbsk18@ecu.edu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1524000" y="327659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Alexis Morris Business Officer</a:t>
            </a:r>
          </a:p>
          <a:p>
            <a:pPr algn="ctr"/>
            <a:r>
              <a:rPr lang="en-US" sz="2400" dirty="0">
                <a:hlinkClick r:id="rId4"/>
              </a:rPr>
              <a:t>morrisal@ecu.edu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741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</a:rPr>
              <a:t>Curricular Oversight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563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Graduate Curriculum Committee recommendations are reviewed by the Graduate Council and the EPPC</a:t>
            </a:r>
            <a:endParaRPr lang="en-US" sz="4800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953002" y="3256545"/>
            <a:ext cx="3050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Tom Raedeke</a:t>
            </a:r>
          </a:p>
          <a:p>
            <a:pPr algn="ctr"/>
            <a:r>
              <a:rPr lang="en-US" sz="2400" dirty="0"/>
              <a:t>GC Chair</a:t>
            </a:r>
          </a:p>
          <a:p>
            <a:pPr algn="ctr"/>
            <a:r>
              <a:rPr lang="en-US" sz="2400" dirty="0">
                <a:hlinkClick r:id="rId3"/>
              </a:rPr>
              <a:t>raedeket@ecu.edu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1140995" y="3276599"/>
            <a:ext cx="327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Michael Brewer</a:t>
            </a:r>
          </a:p>
          <a:p>
            <a:pPr algn="ctr"/>
            <a:r>
              <a:rPr lang="en-US" sz="2400" dirty="0"/>
              <a:t>GCC Chair</a:t>
            </a:r>
          </a:p>
          <a:p>
            <a:pPr algn="ctr"/>
            <a:r>
              <a:rPr lang="en-US" sz="2400" dirty="0">
                <a:hlinkClick r:id="rId4"/>
              </a:rPr>
              <a:t>brewermi14@ecu.edu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192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</a:rPr>
              <a:t>Policy Administration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563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Includes processing probation, dismissal, appeals, transfer credit, academic exceptions; thesis and dissertation submissions; graduate faculty status approval</a:t>
            </a:r>
          </a:p>
          <a:p>
            <a:pPr marL="0" indent="0" algn="ctr">
              <a:buNone/>
            </a:pPr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953002" y="3657600"/>
            <a:ext cx="304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Colleen Roland</a:t>
            </a:r>
          </a:p>
          <a:p>
            <a:pPr algn="ctr"/>
            <a:r>
              <a:rPr lang="en-US" sz="2400" dirty="0"/>
              <a:t>Student Services</a:t>
            </a:r>
          </a:p>
          <a:p>
            <a:pPr algn="ctr"/>
            <a:r>
              <a:rPr lang="en-US" sz="2400" dirty="0">
                <a:hlinkClick r:id="rId3"/>
              </a:rPr>
              <a:t>rolandc@ecu.edu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1143002" y="3657600"/>
            <a:ext cx="342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Marquerite Bond</a:t>
            </a:r>
          </a:p>
          <a:p>
            <a:pPr algn="ctr"/>
            <a:r>
              <a:rPr lang="en-US" sz="2400" dirty="0"/>
              <a:t>Administrative Support</a:t>
            </a:r>
          </a:p>
          <a:p>
            <a:pPr algn="ctr"/>
            <a:r>
              <a:rPr lang="en-US" sz="2400" dirty="0">
                <a:hlinkClick r:id="rId4"/>
              </a:rPr>
              <a:t>bassm@ecu.edu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361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</a:rPr>
              <a:t>Support and Programming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4278"/>
            <a:ext cx="8229600" cy="16563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Includes trainings, workshops, and newsletters for faculty/staff and students, and events such as 3MT, RCAW, and Grad PIRATE Talks</a:t>
            </a:r>
          </a:p>
          <a:p>
            <a:pPr marL="0" indent="0" algn="ctr">
              <a:buNone/>
            </a:pPr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800602" y="3657600"/>
            <a:ext cx="342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Ron Preston</a:t>
            </a:r>
          </a:p>
          <a:p>
            <a:pPr algn="ctr"/>
            <a:r>
              <a:rPr lang="en-US" sz="2400" dirty="0"/>
              <a:t>Interim Associate Dean</a:t>
            </a:r>
          </a:p>
          <a:p>
            <a:pPr algn="ctr"/>
            <a:r>
              <a:rPr lang="en-US" sz="2400" dirty="0">
                <a:hlinkClick r:id="rId2"/>
              </a:rPr>
              <a:t>prestonr@ecu.edu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914401" y="3657600"/>
            <a:ext cx="342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Kathy Cox</a:t>
            </a:r>
          </a:p>
          <a:p>
            <a:pPr algn="ctr"/>
            <a:r>
              <a:rPr lang="en-US" sz="2400" dirty="0"/>
              <a:t>Associate Dean</a:t>
            </a:r>
          </a:p>
          <a:p>
            <a:pPr algn="ctr"/>
            <a:r>
              <a:rPr lang="en-US" sz="2400" dirty="0">
                <a:hlinkClick r:id="rId3"/>
              </a:rPr>
              <a:t>coxka@ecu.edu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009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</a:rPr>
              <a:t>Thank you!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90C64-2F58-C464-A0CC-FD2989B49374}"/>
              </a:ext>
            </a:extLst>
          </p:cNvPr>
          <p:cNvSpPr txBox="1"/>
          <p:nvPr/>
        </p:nvSpPr>
        <p:spPr>
          <a:xfrm>
            <a:off x="4810435" y="2531013"/>
            <a:ext cx="342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Tania Alvarez</a:t>
            </a:r>
          </a:p>
          <a:p>
            <a:pPr algn="ctr"/>
            <a:r>
              <a:rPr lang="en-US" sz="2400" dirty="0"/>
              <a:t>Executive Assistant</a:t>
            </a:r>
          </a:p>
          <a:p>
            <a:pPr algn="ctr"/>
            <a:r>
              <a:rPr lang="en-US" sz="2400" dirty="0">
                <a:hlinkClick r:id="rId2"/>
              </a:rPr>
              <a:t>alvarezt@ecu.edu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53AD0-9122-FB76-A649-4D3C61752736}"/>
              </a:ext>
            </a:extLst>
          </p:cNvPr>
          <p:cNvSpPr txBox="1"/>
          <p:nvPr/>
        </p:nvSpPr>
        <p:spPr>
          <a:xfrm>
            <a:off x="671052" y="2531013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Debra Jackson</a:t>
            </a:r>
          </a:p>
          <a:p>
            <a:pPr algn="ctr"/>
            <a:r>
              <a:rPr lang="en-US" sz="2400" dirty="0"/>
              <a:t>Dean</a:t>
            </a:r>
          </a:p>
          <a:p>
            <a:pPr algn="ctr"/>
            <a:r>
              <a:rPr lang="en-US" sz="2400" dirty="0">
                <a:hlinkClick r:id="rId3"/>
              </a:rPr>
              <a:t>jacksondeb24@ecu.edu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10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ECU Purple1">
  <a:themeElements>
    <a:clrScheme name="ECU Purpl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U Purple1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U Purpl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95BBFC42-3E93-B443-9D69-C564CC5C49FB}" vid="{B4755E3D-9C84-D74E-B8CE-B77C6588C6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Powerpointtemplate_ECU-purple</Template>
  <TotalTime>155</TotalTime>
  <Words>446</Words>
  <Application>Microsoft Office PowerPoint</Application>
  <PresentationFormat>On-screen Show (4:3)</PresentationFormat>
  <Paragraphs>76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Avenir Next</vt:lpstr>
      <vt:lpstr>Avenir Next Medium</vt:lpstr>
      <vt:lpstr>Avenir Next Regular</vt:lpstr>
      <vt:lpstr>Calibri</vt:lpstr>
      <vt:lpstr>Gotham-Bold</vt:lpstr>
      <vt:lpstr>Museo Slab 700</vt:lpstr>
      <vt:lpstr>Wingdings</vt:lpstr>
      <vt:lpstr>ECU Purple1</vt:lpstr>
      <vt:lpstr>Overview of the Graduate School</vt:lpstr>
      <vt:lpstr>Graduate School Organization</vt:lpstr>
      <vt:lpstr>Graduate School Responsibilities</vt:lpstr>
      <vt:lpstr>Recruitment and Admissions</vt:lpstr>
      <vt:lpstr>Funding Disbursement</vt:lpstr>
      <vt:lpstr>Curricular Oversight</vt:lpstr>
      <vt:lpstr>Policy Administration</vt:lpstr>
      <vt:lpstr>Support and Programming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Jackson, Debra</cp:lastModifiedBy>
  <cp:revision>7</cp:revision>
  <dcterms:created xsi:type="dcterms:W3CDTF">2017-09-21T17:48:24Z</dcterms:created>
  <dcterms:modified xsi:type="dcterms:W3CDTF">2024-10-11T16:28:01Z</dcterms:modified>
</cp:coreProperties>
</file>