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256" r:id="rId5"/>
    <p:sldId id="257" r:id="rId6"/>
    <p:sldId id="268" r:id="rId7"/>
    <p:sldId id="259" r:id="rId8"/>
    <p:sldId id="283" r:id="rId9"/>
    <p:sldId id="276" r:id="rId10"/>
    <p:sldId id="275" r:id="rId11"/>
    <p:sldId id="282" r:id="rId12"/>
    <p:sldId id="281" r:id="rId13"/>
    <p:sldId id="279" r:id="rId14"/>
    <p:sldId id="280" r:id="rId15"/>
    <p:sldId id="273" r:id="rId16"/>
    <p:sldId id="277" r:id="rId17"/>
    <p:sldId id="260" r:id="rId18"/>
    <p:sldId id="261" r:id="rId19"/>
    <p:sldId id="262" r:id="rId20"/>
    <p:sldId id="263" r:id="rId21"/>
    <p:sldId id="264" r:id="rId22"/>
    <p:sldId id="265" r:id="rId23"/>
    <p:sldId id="266" r:id="rId24"/>
    <p:sldId id="267" r:id="rId25"/>
    <p:sldId id="270" r:id="rId26"/>
    <p:sldId id="258" r:id="rId27"/>
    <p:sldId id="269"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655" autoAdjust="0"/>
  </p:normalViewPr>
  <p:slideViewPr>
    <p:cSldViewPr snapToGrid="0">
      <p:cViewPr varScale="1">
        <p:scale>
          <a:sx n="101" d="100"/>
          <a:sy n="101" d="100"/>
        </p:scale>
        <p:origin x="990" y="108"/>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svg"/><Relationship Id="rId1" Type="http://schemas.openxmlformats.org/officeDocument/2006/relationships/image" Target="../media/image19.png"/><Relationship Id="rId4" Type="http://schemas.openxmlformats.org/officeDocument/2006/relationships/image" Target="../media/image26.svg"/></Relationships>
</file>

<file path=ppt/diagrams/_rels/data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ata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ata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ata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ata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ata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ata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libguides.ecu.edu/DataManagement/repositories" TargetMode="External"/><Relationship Id="rId7" Type="http://schemas.openxmlformats.org/officeDocument/2006/relationships/image" Target="../media/image42.svg"/><Relationship Id="rId2" Type="http://schemas.openxmlformats.org/officeDocument/2006/relationships/hyperlink" Target="https://thescholarship.ecu.edu/page/deposit" TargetMode="External"/><Relationship Id="rId1" Type="http://schemas.openxmlformats.org/officeDocument/2006/relationships/hyperlink" Target="https://osf.io/institutions/vcu/" TargetMode="External"/><Relationship Id="rId6" Type="http://schemas.openxmlformats.org/officeDocument/2006/relationships/image" Target="../media/image41.png"/><Relationship Id="rId11" Type="http://schemas.openxmlformats.org/officeDocument/2006/relationships/image" Target="../media/image44.svg"/><Relationship Id="rId5" Type="http://schemas.openxmlformats.org/officeDocument/2006/relationships/image" Target="../media/image40.sv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svg"/><Relationship Id="rId1" Type="http://schemas.openxmlformats.org/officeDocument/2006/relationships/image" Target="../media/image19.png"/><Relationship Id="rId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9.xml.rels><?xml version="1.0" encoding="UTF-8" standalone="yes"?>
<Relationships xmlns="http://schemas.openxmlformats.org/package/2006/relationships"><Relationship Id="rId8" Type="http://schemas.openxmlformats.org/officeDocument/2006/relationships/hyperlink" Target="https://thescholarship.ecu.edu/page/deposit" TargetMode="External"/><Relationship Id="rId3" Type="http://schemas.openxmlformats.org/officeDocument/2006/relationships/hyperlink" Target="https://osf.io/institutions/vcu/" TargetMode="External"/><Relationship Id="rId7" Type="http://schemas.openxmlformats.org/officeDocument/2006/relationships/image" Target="../media/image24.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23.png"/><Relationship Id="rId11" Type="http://schemas.openxmlformats.org/officeDocument/2006/relationships/hyperlink" Target="https://libguides.ecu.edu/DataManagement/repositories" TargetMode="External"/><Relationship Id="rId5" Type="http://schemas.openxmlformats.org/officeDocument/2006/relationships/image" Target="../media/image42.svg"/><Relationship Id="rId10" Type="http://schemas.openxmlformats.org/officeDocument/2006/relationships/image" Target="../media/image44.svg"/><Relationship Id="rId4" Type="http://schemas.openxmlformats.org/officeDocument/2006/relationships/image" Target="../media/image41.png"/><Relationship Id="rId9"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FB4074-C240-4DDF-91D9-F1EA4044DF9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9BFFF4E-57A4-43EF-8B25-F5287490CAF5}">
      <dgm:prSet/>
      <dgm:spPr/>
      <dgm:t>
        <a:bodyPr/>
        <a:lstStyle/>
        <a:p>
          <a:r>
            <a:rPr lang="en-US"/>
            <a:t>1.</a:t>
          </a:r>
          <a:r>
            <a:rPr lang="en-US" b="1"/>
            <a:t>Data Type: </a:t>
          </a:r>
          <a:r>
            <a:rPr lang="en-US"/>
            <a:t>Briefly describe the scientific data to be managed, preserved, and shared, including the data to be collected or used in the study; data to be preserved and shared; and documentation to be collected and shared with the data.</a:t>
          </a:r>
        </a:p>
      </dgm:t>
    </dgm:pt>
    <dgm:pt modelId="{1477B926-BC7D-41BB-BCAF-EF28E0EDCD2F}" type="parTrans" cxnId="{75168927-C818-40DE-9E49-25EB5D4242FD}">
      <dgm:prSet/>
      <dgm:spPr/>
      <dgm:t>
        <a:bodyPr/>
        <a:lstStyle/>
        <a:p>
          <a:endParaRPr lang="en-US"/>
        </a:p>
      </dgm:t>
    </dgm:pt>
    <dgm:pt modelId="{50DE2404-E17C-4139-B812-23DEA29D0925}" type="sibTrans" cxnId="{75168927-C818-40DE-9E49-25EB5D4242FD}">
      <dgm:prSet/>
      <dgm:spPr/>
      <dgm:t>
        <a:bodyPr/>
        <a:lstStyle/>
        <a:p>
          <a:endParaRPr lang="en-US"/>
        </a:p>
      </dgm:t>
    </dgm:pt>
    <dgm:pt modelId="{27267BC2-A03F-4819-9F26-7CFD7230C9B7}">
      <dgm:prSet/>
      <dgm:spPr/>
      <dgm:t>
        <a:bodyPr/>
        <a:lstStyle/>
        <a:p>
          <a:r>
            <a:rPr lang="en-US"/>
            <a:t>2.</a:t>
          </a:r>
          <a:r>
            <a:rPr lang="en-US" b="1"/>
            <a:t>Related Tools, Software and/or Code: </a:t>
          </a:r>
          <a:r>
            <a:rPr lang="en-US"/>
            <a:t>An indication of whether specialized tools will be needed to access or manipulate the shared scientific data to support replication or reuse, and name(s) of the needed tool(s) and software.</a:t>
          </a:r>
        </a:p>
      </dgm:t>
    </dgm:pt>
    <dgm:pt modelId="{614EBBC5-3721-4F0D-948D-F4F36E3577BF}" type="parTrans" cxnId="{559335D7-ACC3-48ED-8707-E42F63FF9176}">
      <dgm:prSet/>
      <dgm:spPr/>
      <dgm:t>
        <a:bodyPr/>
        <a:lstStyle/>
        <a:p>
          <a:endParaRPr lang="en-US"/>
        </a:p>
      </dgm:t>
    </dgm:pt>
    <dgm:pt modelId="{BDDBACDE-5453-4E33-A3F0-84888AD67388}" type="sibTrans" cxnId="{559335D7-ACC3-48ED-8707-E42F63FF9176}">
      <dgm:prSet/>
      <dgm:spPr/>
      <dgm:t>
        <a:bodyPr/>
        <a:lstStyle/>
        <a:p>
          <a:endParaRPr lang="en-US"/>
        </a:p>
      </dgm:t>
    </dgm:pt>
    <dgm:pt modelId="{5DE1AABB-3BA0-4551-B100-817176AFA30C}">
      <dgm:prSet/>
      <dgm:spPr/>
      <dgm:t>
        <a:bodyPr/>
        <a:lstStyle/>
        <a:p>
          <a:r>
            <a:rPr lang="en-US"/>
            <a:t>3.</a:t>
          </a:r>
          <a:r>
            <a:rPr lang="en-US" b="1"/>
            <a:t>Standards: </a:t>
          </a:r>
          <a:r>
            <a:rPr lang="en-US"/>
            <a:t>An indication of what standards will be applied to the scientific data and associated metadata (i.e., data formats, data dictionaries, data identifiers, definitions, unique identifiers, and other data documentation). If the discipline of the research does not have a shared approach to data structures, the Plan may indicate that no consensus data standards exist for this scientific data and metadata.</a:t>
          </a:r>
        </a:p>
      </dgm:t>
    </dgm:pt>
    <dgm:pt modelId="{5DDD83C3-69C1-457F-8F56-DE1562AB7C6C}" type="parTrans" cxnId="{6E4C7987-D7DA-42C2-909F-405951AC3EF0}">
      <dgm:prSet/>
      <dgm:spPr/>
      <dgm:t>
        <a:bodyPr/>
        <a:lstStyle/>
        <a:p>
          <a:endParaRPr lang="en-US"/>
        </a:p>
      </dgm:t>
    </dgm:pt>
    <dgm:pt modelId="{F72AAD19-121F-4600-8582-E4F749C5E279}" type="sibTrans" cxnId="{6E4C7987-D7DA-42C2-909F-405951AC3EF0}">
      <dgm:prSet/>
      <dgm:spPr/>
      <dgm:t>
        <a:bodyPr/>
        <a:lstStyle/>
        <a:p>
          <a:endParaRPr lang="en-US"/>
        </a:p>
      </dgm:t>
    </dgm:pt>
    <dgm:pt modelId="{BF862083-8740-4F9E-A86D-71EA769C3E81}" type="pres">
      <dgm:prSet presAssocID="{F8FB4074-C240-4DDF-91D9-F1EA4044DF93}" presName="root" presStyleCnt="0">
        <dgm:presLayoutVars>
          <dgm:dir/>
          <dgm:resizeHandles val="exact"/>
        </dgm:presLayoutVars>
      </dgm:prSet>
      <dgm:spPr/>
    </dgm:pt>
    <dgm:pt modelId="{10AB5CA2-7872-4AB0-9287-F88A9A7A8356}" type="pres">
      <dgm:prSet presAssocID="{B9BFFF4E-57A4-43EF-8B25-F5287490CAF5}" presName="compNode" presStyleCnt="0"/>
      <dgm:spPr/>
    </dgm:pt>
    <dgm:pt modelId="{E493B0BF-4035-4EDB-81D0-BC94FD14CD46}" type="pres">
      <dgm:prSet presAssocID="{B9BFFF4E-57A4-43EF-8B25-F5287490CAF5}" presName="bgRect" presStyleLbl="bgShp" presStyleIdx="0" presStyleCnt="3"/>
      <dgm:spPr/>
    </dgm:pt>
    <dgm:pt modelId="{885B6732-684B-4DD3-AD3C-6F60CD6E419F}" type="pres">
      <dgm:prSet presAssocID="{B9BFFF4E-57A4-43EF-8B25-F5287490CA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8A042185-B53C-4D6F-BD17-527698BE65BF}" type="pres">
      <dgm:prSet presAssocID="{B9BFFF4E-57A4-43EF-8B25-F5287490CAF5}" presName="spaceRect" presStyleCnt="0"/>
      <dgm:spPr/>
    </dgm:pt>
    <dgm:pt modelId="{958BC742-8BEC-437E-8EDC-FA2D3E6758F5}" type="pres">
      <dgm:prSet presAssocID="{B9BFFF4E-57A4-43EF-8B25-F5287490CAF5}" presName="parTx" presStyleLbl="revTx" presStyleIdx="0" presStyleCnt="3">
        <dgm:presLayoutVars>
          <dgm:chMax val="0"/>
          <dgm:chPref val="0"/>
        </dgm:presLayoutVars>
      </dgm:prSet>
      <dgm:spPr/>
    </dgm:pt>
    <dgm:pt modelId="{EB121EB5-95C7-4BAA-A58F-234D6426A4DF}" type="pres">
      <dgm:prSet presAssocID="{50DE2404-E17C-4139-B812-23DEA29D0925}" presName="sibTrans" presStyleCnt="0"/>
      <dgm:spPr/>
    </dgm:pt>
    <dgm:pt modelId="{AB4A7025-8FD3-4E47-9C09-E77B3EDB0F53}" type="pres">
      <dgm:prSet presAssocID="{27267BC2-A03F-4819-9F26-7CFD7230C9B7}" presName="compNode" presStyleCnt="0"/>
      <dgm:spPr/>
    </dgm:pt>
    <dgm:pt modelId="{2AF21AFB-4BAC-4060-B366-5A77F30CEC33}" type="pres">
      <dgm:prSet presAssocID="{27267BC2-A03F-4819-9F26-7CFD7230C9B7}" presName="bgRect" presStyleLbl="bgShp" presStyleIdx="1" presStyleCnt="3"/>
      <dgm:spPr/>
    </dgm:pt>
    <dgm:pt modelId="{D974B88E-6B21-4A76-8115-23D9DA41072F}" type="pres">
      <dgm:prSet presAssocID="{27267BC2-A03F-4819-9F26-7CFD7230C9B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451395B8-762E-4825-A130-09C25AA26EA7}" type="pres">
      <dgm:prSet presAssocID="{27267BC2-A03F-4819-9F26-7CFD7230C9B7}" presName="spaceRect" presStyleCnt="0"/>
      <dgm:spPr/>
    </dgm:pt>
    <dgm:pt modelId="{F1F84D7D-7237-4B95-A313-1AFFC135E227}" type="pres">
      <dgm:prSet presAssocID="{27267BC2-A03F-4819-9F26-7CFD7230C9B7}" presName="parTx" presStyleLbl="revTx" presStyleIdx="1" presStyleCnt="3">
        <dgm:presLayoutVars>
          <dgm:chMax val="0"/>
          <dgm:chPref val="0"/>
        </dgm:presLayoutVars>
      </dgm:prSet>
      <dgm:spPr/>
    </dgm:pt>
    <dgm:pt modelId="{AF42AD73-B9EF-417A-9F72-FC089AA99212}" type="pres">
      <dgm:prSet presAssocID="{BDDBACDE-5453-4E33-A3F0-84888AD67388}" presName="sibTrans" presStyleCnt="0"/>
      <dgm:spPr/>
    </dgm:pt>
    <dgm:pt modelId="{F39E8BFA-E006-4AE7-9B88-7CEA30D1E02A}" type="pres">
      <dgm:prSet presAssocID="{5DE1AABB-3BA0-4551-B100-817176AFA30C}" presName="compNode" presStyleCnt="0"/>
      <dgm:spPr/>
    </dgm:pt>
    <dgm:pt modelId="{122CCC3A-702D-408D-8093-A3A1E0302FC8}" type="pres">
      <dgm:prSet presAssocID="{5DE1AABB-3BA0-4551-B100-817176AFA30C}" presName="bgRect" presStyleLbl="bgShp" presStyleIdx="2" presStyleCnt="3"/>
      <dgm:spPr/>
    </dgm:pt>
    <dgm:pt modelId="{7F8BF61B-B505-4E50-9A9D-CF1797E1BA51}" type="pres">
      <dgm:prSet presAssocID="{5DE1AABB-3BA0-4551-B100-817176AFA3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8F4522B9-E97F-48E8-A4A8-6CFD3ABFE024}" type="pres">
      <dgm:prSet presAssocID="{5DE1AABB-3BA0-4551-B100-817176AFA30C}" presName="spaceRect" presStyleCnt="0"/>
      <dgm:spPr/>
    </dgm:pt>
    <dgm:pt modelId="{02BF0C74-CD07-466D-A757-9AB49FB7D905}" type="pres">
      <dgm:prSet presAssocID="{5DE1AABB-3BA0-4551-B100-817176AFA30C}" presName="parTx" presStyleLbl="revTx" presStyleIdx="2" presStyleCnt="3">
        <dgm:presLayoutVars>
          <dgm:chMax val="0"/>
          <dgm:chPref val="0"/>
        </dgm:presLayoutVars>
      </dgm:prSet>
      <dgm:spPr/>
    </dgm:pt>
  </dgm:ptLst>
  <dgm:cxnLst>
    <dgm:cxn modelId="{75168927-C818-40DE-9E49-25EB5D4242FD}" srcId="{F8FB4074-C240-4DDF-91D9-F1EA4044DF93}" destId="{B9BFFF4E-57A4-43EF-8B25-F5287490CAF5}" srcOrd="0" destOrd="0" parTransId="{1477B926-BC7D-41BB-BCAF-EF28E0EDCD2F}" sibTransId="{50DE2404-E17C-4139-B812-23DEA29D0925}"/>
    <dgm:cxn modelId="{181A575C-BD4C-4E75-8C29-23B9538B25EB}" type="presOf" srcId="{F8FB4074-C240-4DDF-91D9-F1EA4044DF93}" destId="{BF862083-8740-4F9E-A86D-71EA769C3E81}" srcOrd="0" destOrd="0" presId="urn:microsoft.com/office/officeart/2018/2/layout/IconVerticalSolidList"/>
    <dgm:cxn modelId="{A32F3E85-D9E3-49B5-AB5C-DC303E68AB08}" type="presOf" srcId="{B9BFFF4E-57A4-43EF-8B25-F5287490CAF5}" destId="{958BC742-8BEC-437E-8EDC-FA2D3E6758F5}" srcOrd="0" destOrd="0" presId="urn:microsoft.com/office/officeart/2018/2/layout/IconVerticalSolidList"/>
    <dgm:cxn modelId="{6E4C7987-D7DA-42C2-909F-405951AC3EF0}" srcId="{F8FB4074-C240-4DDF-91D9-F1EA4044DF93}" destId="{5DE1AABB-3BA0-4551-B100-817176AFA30C}" srcOrd="2" destOrd="0" parTransId="{5DDD83C3-69C1-457F-8F56-DE1562AB7C6C}" sibTransId="{F72AAD19-121F-4600-8582-E4F749C5E279}"/>
    <dgm:cxn modelId="{670085A6-D1E9-4509-A62B-D30117B2878E}" type="presOf" srcId="{27267BC2-A03F-4819-9F26-7CFD7230C9B7}" destId="{F1F84D7D-7237-4B95-A313-1AFFC135E227}" srcOrd="0" destOrd="0" presId="urn:microsoft.com/office/officeart/2018/2/layout/IconVerticalSolidList"/>
    <dgm:cxn modelId="{559335D7-ACC3-48ED-8707-E42F63FF9176}" srcId="{F8FB4074-C240-4DDF-91D9-F1EA4044DF93}" destId="{27267BC2-A03F-4819-9F26-7CFD7230C9B7}" srcOrd="1" destOrd="0" parTransId="{614EBBC5-3721-4F0D-948D-F4F36E3577BF}" sibTransId="{BDDBACDE-5453-4E33-A3F0-84888AD67388}"/>
    <dgm:cxn modelId="{BEF2C2DD-C0EC-4C4B-8793-FB42286565EB}" type="presOf" srcId="{5DE1AABB-3BA0-4551-B100-817176AFA30C}" destId="{02BF0C74-CD07-466D-A757-9AB49FB7D905}" srcOrd="0" destOrd="0" presId="urn:microsoft.com/office/officeart/2018/2/layout/IconVerticalSolidList"/>
    <dgm:cxn modelId="{650A51E5-DCD6-47E0-BC48-CF4828F6E4A4}" type="presParOf" srcId="{BF862083-8740-4F9E-A86D-71EA769C3E81}" destId="{10AB5CA2-7872-4AB0-9287-F88A9A7A8356}" srcOrd="0" destOrd="0" presId="urn:microsoft.com/office/officeart/2018/2/layout/IconVerticalSolidList"/>
    <dgm:cxn modelId="{4FEE843A-35D7-4AF1-86FC-2B76A9A53FCF}" type="presParOf" srcId="{10AB5CA2-7872-4AB0-9287-F88A9A7A8356}" destId="{E493B0BF-4035-4EDB-81D0-BC94FD14CD46}" srcOrd="0" destOrd="0" presId="urn:microsoft.com/office/officeart/2018/2/layout/IconVerticalSolidList"/>
    <dgm:cxn modelId="{00067D1B-FEC3-45BA-B069-6707D57F8E73}" type="presParOf" srcId="{10AB5CA2-7872-4AB0-9287-F88A9A7A8356}" destId="{885B6732-684B-4DD3-AD3C-6F60CD6E419F}" srcOrd="1" destOrd="0" presId="urn:microsoft.com/office/officeart/2018/2/layout/IconVerticalSolidList"/>
    <dgm:cxn modelId="{1041D2D0-4D22-4F5D-8CD1-1007F0D54164}" type="presParOf" srcId="{10AB5CA2-7872-4AB0-9287-F88A9A7A8356}" destId="{8A042185-B53C-4D6F-BD17-527698BE65BF}" srcOrd="2" destOrd="0" presId="urn:microsoft.com/office/officeart/2018/2/layout/IconVerticalSolidList"/>
    <dgm:cxn modelId="{1C17DC28-9AB0-4BBA-A26C-771928932C25}" type="presParOf" srcId="{10AB5CA2-7872-4AB0-9287-F88A9A7A8356}" destId="{958BC742-8BEC-437E-8EDC-FA2D3E6758F5}" srcOrd="3" destOrd="0" presId="urn:microsoft.com/office/officeart/2018/2/layout/IconVerticalSolidList"/>
    <dgm:cxn modelId="{E04FD818-219B-4718-B2B9-81ACD2ACFCF4}" type="presParOf" srcId="{BF862083-8740-4F9E-A86D-71EA769C3E81}" destId="{EB121EB5-95C7-4BAA-A58F-234D6426A4DF}" srcOrd="1" destOrd="0" presId="urn:microsoft.com/office/officeart/2018/2/layout/IconVerticalSolidList"/>
    <dgm:cxn modelId="{BA7D4F31-F920-4338-B995-58F5186FED05}" type="presParOf" srcId="{BF862083-8740-4F9E-A86D-71EA769C3E81}" destId="{AB4A7025-8FD3-4E47-9C09-E77B3EDB0F53}" srcOrd="2" destOrd="0" presId="urn:microsoft.com/office/officeart/2018/2/layout/IconVerticalSolidList"/>
    <dgm:cxn modelId="{FD7FD359-A093-435C-9169-DE392DAF0BEF}" type="presParOf" srcId="{AB4A7025-8FD3-4E47-9C09-E77B3EDB0F53}" destId="{2AF21AFB-4BAC-4060-B366-5A77F30CEC33}" srcOrd="0" destOrd="0" presId="urn:microsoft.com/office/officeart/2018/2/layout/IconVerticalSolidList"/>
    <dgm:cxn modelId="{18FE480D-1C28-4E13-B20D-0F539366C47A}" type="presParOf" srcId="{AB4A7025-8FD3-4E47-9C09-E77B3EDB0F53}" destId="{D974B88E-6B21-4A76-8115-23D9DA41072F}" srcOrd="1" destOrd="0" presId="urn:microsoft.com/office/officeart/2018/2/layout/IconVerticalSolidList"/>
    <dgm:cxn modelId="{BA3602AB-6220-40D3-BEEB-6EF0C9FB8A06}" type="presParOf" srcId="{AB4A7025-8FD3-4E47-9C09-E77B3EDB0F53}" destId="{451395B8-762E-4825-A130-09C25AA26EA7}" srcOrd="2" destOrd="0" presId="urn:microsoft.com/office/officeart/2018/2/layout/IconVerticalSolidList"/>
    <dgm:cxn modelId="{3AC1FACF-BFEC-46A2-A4ED-0B494EE4F6B2}" type="presParOf" srcId="{AB4A7025-8FD3-4E47-9C09-E77B3EDB0F53}" destId="{F1F84D7D-7237-4B95-A313-1AFFC135E227}" srcOrd="3" destOrd="0" presId="urn:microsoft.com/office/officeart/2018/2/layout/IconVerticalSolidList"/>
    <dgm:cxn modelId="{83774402-815D-443B-9E6B-089C72C1CE58}" type="presParOf" srcId="{BF862083-8740-4F9E-A86D-71EA769C3E81}" destId="{AF42AD73-B9EF-417A-9F72-FC089AA99212}" srcOrd="3" destOrd="0" presId="urn:microsoft.com/office/officeart/2018/2/layout/IconVerticalSolidList"/>
    <dgm:cxn modelId="{F26FC79A-775E-4F6D-BFDD-1053A3CEBEF1}" type="presParOf" srcId="{BF862083-8740-4F9E-A86D-71EA769C3E81}" destId="{F39E8BFA-E006-4AE7-9B88-7CEA30D1E02A}" srcOrd="4" destOrd="0" presId="urn:microsoft.com/office/officeart/2018/2/layout/IconVerticalSolidList"/>
    <dgm:cxn modelId="{F1056706-B0B6-429F-8682-C2A46DDEA1FB}" type="presParOf" srcId="{F39E8BFA-E006-4AE7-9B88-7CEA30D1E02A}" destId="{122CCC3A-702D-408D-8093-A3A1E0302FC8}" srcOrd="0" destOrd="0" presId="urn:microsoft.com/office/officeart/2018/2/layout/IconVerticalSolidList"/>
    <dgm:cxn modelId="{BF215525-22A6-4174-B409-1E842D2A1CBD}" type="presParOf" srcId="{F39E8BFA-E006-4AE7-9B88-7CEA30D1E02A}" destId="{7F8BF61B-B505-4E50-9A9D-CF1797E1BA51}" srcOrd="1" destOrd="0" presId="urn:microsoft.com/office/officeart/2018/2/layout/IconVerticalSolidList"/>
    <dgm:cxn modelId="{1EB1B5E1-7C7B-431F-9C6A-091A1D1D2908}" type="presParOf" srcId="{F39E8BFA-E006-4AE7-9B88-7CEA30D1E02A}" destId="{8F4522B9-E97F-48E8-A4A8-6CFD3ABFE024}" srcOrd="2" destOrd="0" presId="urn:microsoft.com/office/officeart/2018/2/layout/IconVerticalSolidList"/>
    <dgm:cxn modelId="{BCF8774C-F959-41A4-BBD1-3130FD197376}" type="presParOf" srcId="{F39E8BFA-E006-4AE7-9B88-7CEA30D1E02A}" destId="{02BF0C74-CD07-466D-A757-9AB49FB7D90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FB4074-C240-4DDF-91D9-F1EA4044DF9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9BFFF4E-57A4-43EF-8B25-F5287490CAF5}">
      <dgm:prSet/>
      <dgm:spPr/>
      <dgm:t>
        <a:bodyPr/>
        <a:lstStyle/>
        <a:p>
          <a:r>
            <a:rPr lang="en-US"/>
            <a:t>4.</a:t>
          </a:r>
          <a:r>
            <a:rPr lang="en-US" b="1"/>
            <a:t>Data Preservation, Access, and Associated Timelines: </a:t>
          </a:r>
          <a:r>
            <a:rPr lang="en-US"/>
            <a:t>Plans and timelines for data preservation and access, including (a) specific repository or repositories where data will be shared (see tab on the left on repositories); what persistent identifier or other indexing tool will be provided to find and access the data; and when data will become available and for how long it will stay available.</a:t>
          </a:r>
        </a:p>
      </dgm:t>
    </dgm:pt>
    <dgm:pt modelId="{1477B926-BC7D-41BB-BCAF-EF28E0EDCD2F}" type="parTrans" cxnId="{75168927-C818-40DE-9E49-25EB5D4242FD}">
      <dgm:prSet/>
      <dgm:spPr/>
      <dgm:t>
        <a:bodyPr/>
        <a:lstStyle/>
        <a:p>
          <a:endParaRPr lang="en-US"/>
        </a:p>
      </dgm:t>
    </dgm:pt>
    <dgm:pt modelId="{50DE2404-E17C-4139-B812-23DEA29D0925}" type="sibTrans" cxnId="{75168927-C818-40DE-9E49-25EB5D4242FD}">
      <dgm:prSet/>
      <dgm:spPr/>
      <dgm:t>
        <a:bodyPr/>
        <a:lstStyle/>
        <a:p>
          <a:endParaRPr lang="en-US"/>
        </a:p>
      </dgm:t>
    </dgm:pt>
    <dgm:pt modelId="{27267BC2-A03F-4819-9F26-7CFD7230C9B7}">
      <dgm:prSet/>
      <dgm:spPr/>
      <dgm:t>
        <a:bodyPr/>
        <a:lstStyle/>
        <a:p>
          <a:r>
            <a:rPr lang="en-US">
              <a:latin typeface="Tenorite"/>
            </a:rPr>
            <a:t>5</a:t>
          </a:r>
          <a:r>
            <a:rPr lang="en-US"/>
            <a:t>.</a:t>
          </a:r>
          <a:r>
            <a:rPr lang="en-US" b="1"/>
            <a:t>Access, Distribution, or Reuse Considerations: </a:t>
          </a:r>
          <a:r>
            <a:rPr lang="en-US"/>
            <a:t>Any limits that will be placed on access, and why the limits are expected to be placed.</a:t>
          </a:r>
        </a:p>
      </dgm:t>
    </dgm:pt>
    <dgm:pt modelId="{614EBBC5-3721-4F0D-948D-F4F36E3577BF}" type="parTrans" cxnId="{559335D7-ACC3-48ED-8707-E42F63FF9176}">
      <dgm:prSet/>
      <dgm:spPr/>
      <dgm:t>
        <a:bodyPr/>
        <a:lstStyle/>
        <a:p>
          <a:endParaRPr lang="en-US"/>
        </a:p>
      </dgm:t>
    </dgm:pt>
    <dgm:pt modelId="{BDDBACDE-5453-4E33-A3F0-84888AD67388}" type="sibTrans" cxnId="{559335D7-ACC3-48ED-8707-E42F63FF9176}">
      <dgm:prSet/>
      <dgm:spPr/>
      <dgm:t>
        <a:bodyPr/>
        <a:lstStyle/>
        <a:p>
          <a:endParaRPr lang="en-US"/>
        </a:p>
      </dgm:t>
    </dgm:pt>
    <dgm:pt modelId="{C78B996C-60F1-43B7-A3E7-5CDB6A4C2356}">
      <dgm:prSet phldr="0"/>
      <dgm:spPr/>
      <dgm:t>
        <a:bodyPr/>
        <a:lstStyle/>
        <a:p>
          <a:r>
            <a:rPr lang="en-US">
              <a:latin typeface="Tenorite"/>
            </a:rPr>
            <a:t>6</a:t>
          </a:r>
          <a:r>
            <a:rPr lang="en-US"/>
            <a:t>.</a:t>
          </a:r>
          <a:r>
            <a:rPr lang="en-US" b="1"/>
            <a:t>Oversight of Data Management and Sharing: </a:t>
          </a:r>
          <a:r>
            <a:rPr lang="en-US"/>
            <a:t>Indicate how and on what schedule the DMS Plan will be monitored and managed, and by whom.</a:t>
          </a:r>
        </a:p>
      </dgm:t>
    </dgm:pt>
    <dgm:pt modelId="{E7AD83A1-C610-448E-9C79-645BF9F5EFFC}" type="parTrans" cxnId="{BCEFF8B4-F3C6-4654-AB14-8C33B5A1D459}">
      <dgm:prSet/>
      <dgm:spPr/>
    </dgm:pt>
    <dgm:pt modelId="{D981FAC8-FF4E-4F93-9392-ADAFDFE439F0}" type="sibTrans" cxnId="{BCEFF8B4-F3C6-4654-AB14-8C33B5A1D459}">
      <dgm:prSet/>
      <dgm:spPr/>
    </dgm:pt>
    <dgm:pt modelId="{BF862083-8740-4F9E-A86D-71EA769C3E81}" type="pres">
      <dgm:prSet presAssocID="{F8FB4074-C240-4DDF-91D9-F1EA4044DF93}" presName="root" presStyleCnt="0">
        <dgm:presLayoutVars>
          <dgm:dir/>
          <dgm:resizeHandles val="exact"/>
        </dgm:presLayoutVars>
      </dgm:prSet>
      <dgm:spPr/>
    </dgm:pt>
    <dgm:pt modelId="{10AB5CA2-7872-4AB0-9287-F88A9A7A8356}" type="pres">
      <dgm:prSet presAssocID="{B9BFFF4E-57A4-43EF-8B25-F5287490CAF5}" presName="compNode" presStyleCnt="0"/>
      <dgm:spPr/>
    </dgm:pt>
    <dgm:pt modelId="{E493B0BF-4035-4EDB-81D0-BC94FD14CD46}" type="pres">
      <dgm:prSet presAssocID="{B9BFFF4E-57A4-43EF-8B25-F5287490CAF5}" presName="bgRect" presStyleLbl="bgShp" presStyleIdx="0" presStyleCnt="3"/>
      <dgm:spPr/>
    </dgm:pt>
    <dgm:pt modelId="{885B6732-684B-4DD3-AD3C-6F60CD6E419F}" type="pres">
      <dgm:prSet presAssocID="{B9BFFF4E-57A4-43EF-8B25-F5287490CA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8A042185-B53C-4D6F-BD17-527698BE65BF}" type="pres">
      <dgm:prSet presAssocID="{B9BFFF4E-57A4-43EF-8B25-F5287490CAF5}" presName="spaceRect" presStyleCnt="0"/>
      <dgm:spPr/>
    </dgm:pt>
    <dgm:pt modelId="{958BC742-8BEC-437E-8EDC-FA2D3E6758F5}" type="pres">
      <dgm:prSet presAssocID="{B9BFFF4E-57A4-43EF-8B25-F5287490CAF5}" presName="parTx" presStyleLbl="revTx" presStyleIdx="0" presStyleCnt="3">
        <dgm:presLayoutVars>
          <dgm:chMax val="0"/>
          <dgm:chPref val="0"/>
        </dgm:presLayoutVars>
      </dgm:prSet>
      <dgm:spPr/>
    </dgm:pt>
    <dgm:pt modelId="{EB121EB5-95C7-4BAA-A58F-234D6426A4DF}" type="pres">
      <dgm:prSet presAssocID="{50DE2404-E17C-4139-B812-23DEA29D0925}" presName="sibTrans" presStyleCnt="0"/>
      <dgm:spPr/>
    </dgm:pt>
    <dgm:pt modelId="{AB4A7025-8FD3-4E47-9C09-E77B3EDB0F53}" type="pres">
      <dgm:prSet presAssocID="{27267BC2-A03F-4819-9F26-7CFD7230C9B7}" presName="compNode" presStyleCnt="0"/>
      <dgm:spPr/>
    </dgm:pt>
    <dgm:pt modelId="{2AF21AFB-4BAC-4060-B366-5A77F30CEC33}" type="pres">
      <dgm:prSet presAssocID="{27267BC2-A03F-4819-9F26-7CFD7230C9B7}" presName="bgRect" presStyleLbl="bgShp" presStyleIdx="1" presStyleCnt="3"/>
      <dgm:spPr/>
    </dgm:pt>
    <dgm:pt modelId="{D974B88E-6B21-4A76-8115-23D9DA41072F}" type="pres">
      <dgm:prSet presAssocID="{27267BC2-A03F-4819-9F26-7CFD7230C9B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451395B8-762E-4825-A130-09C25AA26EA7}" type="pres">
      <dgm:prSet presAssocID="{27267BC2-A03F-4819-9F26-7CFD7230C9B7}" presName="spaceRect" presStyleCnt="0"/>
      <dgm:spPr/>
    </dgm:pt>
    <dgm:pt modelId="{F1F84D7D-7237-4B95-A313-1AFFC135E227}" type="pres">
      <dgm:prSet presAssocID="{27267BC2-A03F-4819-9F26-7CFD7230C9B7}" presName="parTx" presStyleLbl="revTx" presStyleIdx="1" presStyleCnt="3">
        <dgm:presLayoutVars>
          <dgm:chMax val="0"/>
          <dgm:chPref val="0"/>
        </dgm:presLayoutVars>
      </dgm:prSet>
      <dgm:spPr/>
    </dgm:pt>
    <dgm:pt modelId="{AF42AD73-B9EF-417A-9F72-FC089AA99212}" type="pres">
      <dgm:prSet presAssocID="{BDDBACDE-5453-4E33-A3F0-84888AD67388}" presName="sibTrans" presStyleCnt="0"/>
      <dgm:spPr/>
    </dgm:pt>
    <dgm:pt modelId="{D0686CF6-A6F1-4003-8119-E4434CDA5832}" type="pres">
      <dgm:prSet presAssocID="{C78B996C-60F1-43B7-A3E7-5CDB6A4C2356}" presName="compNode" presStyleCnt="0"/>
      <dgm:spPr/>
    </dgm:pt>
    <dgm:pt modelId="{40334D7A-BE68-46C2-A289-8E0DCB6BFA5D}" type="pres">
      <dgm:prSet presAssocID="{C78B996C-60F1-43B7-A3E7-5CDB6A4C2356}" presName="bgRect" presStyleLbl="bgShp" presStyleIdx="2" presStyleCnt="3"/>
      <dgm:spPr/>
    </dgm:pt>
    <dgm:pt modelId="{12CFAFF2-5895-4452-A17E-B42A85D2A9AD}" type="pres">
      <dgm:prSet presAssocID="{C78B996C-60F1-43B7-A3E7-5CDB6A4C2356}" presName="iconRect" presStyleLbl="node1" presStyleIdx="2" presStyleCnt="3"/>
      <dgm:spPr>
        <a:ln>
          <a:noFill/>
        </a:ln>
      </dgm:spPr>
    </dgm:pt>
    <dgm:pt modelId="{D481FCA7-C755-4712-A405-6A5A8EC37D71}" type="pres">
      <dgm:prSet presAssocID="{C78B996C-60F1-43B7-A3E7-5CDB6A4C2356}" presName="spaceRect" presStyleCnt="0"/>
      <dgm:spPr/>
    </dgm:pt>
    <dgm:pt modelId="{EDEA54AF-9075-4E54-A2CE-D1AA4B60EAF0}" type="pres">
      <dgm:prSet presAssocID="{C78B996C-60F1-43B7-A3E7-5CDB6A4C2356}" presName="parTx" presStyleLbl="revTx" presStyleIdx="2" presStyleCnt="3">
        <dgm:presLayoutVars>
          <dgm:chMax val="0"/>
          <dgm:chPref val="0"/>
        </dgm:presLayoutVars>
      </dgm:prSet>
      <dgm:spPr/>
    </dgm:pt>
  </dgm:ptLst>
  <dgm:cxnLst>
    <dgm:cxn modelId="{F2174207-6C9A-445F-A53B-7194E33D9561}" type="presOf" srcId="{C78B996C-60F1-43B7-A3E7-5CDB6A4C2356}" destId="{EDEA54AF-9075-4E54-A2CE-D1AA4B60EAF0}" srcOrd="0" destOrd="0" presId="urn:microsoft.com/office/officeart/2018/2/layout/IconVerticalSolidList"/>
    <dgm:cxn modelId="{75168927-C818-40DE-9E49-25EB5D4242FD}" srcId="{F8FB4074-C240-4DDF-91D9-F1EA4044DF93}" destId="{B9BFFF4E-57A4-43EF-8B25-F5287490CAF5}" srcOrd="0" destOrd="0" parTransId="{1477B926-BC7D-41BB-BCAF-EF28E0EDCD2F}" sibTransId="{50DE2404-E17C-4139-B812-23DEA29D0925}"/>
    <dgm:cxn modelId="{181A575C-BD4C-4E75-8C29-23B9538B25EB}" type="presOf" srcId="{F8FB4074-C240-4DDF-91D9-F1EA4044DF93}" destId="{BF862083-8740-4F9E-A86D-71EA769C3E81}" srcOrd="0" destOrd="0" presId="urn:microsoft.com/office/officeart/2018/2/layout/IconVerticalSolidList"/>
    <dgm:cxn modelId="{F7E3A28E-839D-42B7-BFAF-0241876E1BA0}" type="presOf" srcId="{27267BC2-A03F-4819-9F26-7CFD7230C9B7}" destId="{F1F84D7D-7237-4B95-A313-1AFFC135E227}" srcOrd="0" destOrd="0" presId="urn:microsoft.com/office/officeart/2018/2/layout/IconVerticalSolidList"/>
    <dgm:cxn modelId="{FDB0C8A6-F60B-43FF-A36C-29E70ACE63FC}" type="presOf" srcId="{B9BFFF4E-57A4-43EF-8B25-F5287490CAF5}" destId="{958BC742-8BEC-437E-8EDC-FA2D3E6758F5}" srcOrd="0" destOrd="0" presId="urn:microsoft.com/office/officeart/2018/2/layout/IconVerticalSolidList"/>
    <dgm:cxn modelId="{BCEFF8B4-F3C6-4654-AB14-8C33B5A1D459}" srcId="{F8FB4074-C240-4DDF-91D9-F1EA4044DF93}" destId="{C78B996C-60F1-43B7-A3E7-5CDB6A4C2356}" srcOrd="2" destOrd="0" parTransId="{E7AD83A1-C610-448E-9C79-645BF9F5EFFC}" sibTransId="{D981FAC8-FF4E-4F93-9392-ADAFDFE439F0}"/>
    <dgm:cxn modelId="{559335D7-ACC3-48ED-8707-E42F63FF9176}" srcId="{F8FB4074-C240-4DDF-91D9-F1EA4044DF93}" destId="{27267BC2-A03F-4819-9F26-7CFD7230C9B7}" srcOrd="1" destOrd="0" parTransId="{614EBBC5-3721-4F0D-948D-F4F36E3577BF}" sibTransId="{BDDBACDE-5453-4E33-A3F0-84888AD67388}"/>
    <dgm:cxn modelId="{E52A1A65-DB48-4A2F-A528-BDC45FC957FE}" type="presParOf" srcId="{BF862083-8740-4F9E-A86D-71EA769C3E81}" destId="{10AB5CA2-7872-4AB0-9287-F88A9A7A8356}" srcOrd="0" destOrd="0" presId="urn:microsoft.com/office/officeart/2018/2/layout/IconVerticalSolidList"/>
    <dgm:cxn modelId="{B76D7BE3-3ACE-4F44-9749-C71047ED2DEE}" type="presParOf" srcId="{10AB5CA2-7872-4AB0-9287-F88A9A7A8356}" destId="{E493B0BF-4035-4EDB-81D0-BC94FD14CD46}" srcOrd="0" destOrd="0" presId="urn:microsoft.com/office/officeart/2018/2/layout/IconVerticalSolidList"/>
    <dgm:cxn modelId="{CE2EBF16-BC98-4C74-857F-B69D0B306063}" type="presParOf" srcId="{10AB5CA2-7872-4AB0-9287-F88A9A7A8356}" destId="{885B6732-684B-4DD3-AD3C-6F60CD6E419F}" srcOrd="1" destOrd="0" presId="urn:microsoft.com/office/officeart/2018/2/layout/IconVerticalSolidList"/>
    <dgm:cxn modelId="{B4013EAB-7B7F-4335-9628-6CBF33AAC3F1}" type="presParOf" srcId="{10AB5CA2-7872-4AB0-9287-F88A9A7A8356}" destId="{8A042185-B53C-4D6F-BD17-527698BE65BF}" srcOrd="2" destOrd="0" presId="urn:microsoft.com/office/officeart/2018/2/layout/IconVerticalSolidList"/>
    <dgm:cxn modelId="{F67B0E85-007A-49D4-B703-647A6A9A0967}" type="presParOf" srcId="{10AB5CA2-7872-4AB0-9287-F88A9A7A8356}" destId="{958BC742-8BEC-437E-8EDC-FA2D3E6758F5}" srcOrd="3" destOrd="0" presId="urn:microsoft.com/office/officeart/2018/2/layout/IconVerticalSolidList"/>
    <dgm:cxn modelId="{01D9CF15-F005-411E-B167-3370ECF2796F}" type="presParOf" srcId="{BF862083-8740-4F9E-A86D-71EA769C3E81}" destId="{EB121EB5-95C7-4BAA-A58F-234D6426A4DF}" srcOrd="1" destOrd="0" presId="urn:microsoft.com/office/officeart/2018/2/layout/IconVerticalSolidList"/>
    <dgm:cxn modelId="{D4D7197D-E75F-4331-98B1-9E0B60D65B38}" type="presParOf" srcId="{BF862083-8740-4F9E-A86D-71EA769C3E81}" destId="{AB4A7025-8FD3-4E47-9C09-E77B3EDB0F53}" srcOrd="2" destOrd="0" presId="urn:microsoft.com/office/officeart/2018/2/layout/IconVerticalSolidList"/>
    <dgm:cxn modelId="{A1F30C6C-64E2-4470-A7C1-0A6D97D793ED}" type="presParOf" srcId="{AB4A7025-8FD3-4E47-9C09-E77B3EDB0F53}" destId="{2AF21AFB-4BAC-4060-B366-5A77F30CEC33}" srcOrd="0" destOrd="0" presId="urn:microsoft.com/office/officeart/2018/2/layout/IconVerticalSolidList"/>
    <dgm:cxn modelId="{920A4ABA-BC68-44A1-BEB4-02DA591B1FD2}" type="presParOf" srcId="{AB4A7025-8FD3-4E47-9C09-E77B3EDB0F53}" destId="{D974B88E-6B21-4A76-8115-23D9DA41072F}" srcOrd="1" destOrd="0" presId="urn:microsoft.com/office/officeart/2018/2/layout/IconVerticalSolidList"/>
    <dgm:cxn modelId="{124DE713-BE22-42CC-BFCF-9D8A2D28FDBD}" type="presParOf" srcId="{AB4A7025-8FD3-4E47-9C09-E77B3EDB0F53}" destId="{451395B8-762E-4825-A130-09C25AA26EA7}" srcOrd="2" destOrd="0" presId="urn:microsoft.com/office/officeart/2018/2/layout/IconVerticalSolidList"/>
    <dgm:cxn modelId="{E8637ACA-B53D-4933-A017-516DD832F4EF}" type="presParOf" srcId="{AB4A7025-8FD3-4E47-9C09-E77B3EDB0F53}" destId="{F1F84D7D-7237-4B95-A313-1AFFC135E227}" srcOrd="3" destOrd="0" presId="urn:microsoft.com/office/officeart/2018/2/layout/IconVerticalSolidList"/>
    <dgm:cxn modelId="{F9B8C87A-6960-42DB-80C3-5C8366A6DD20}" type="presParOf" srcId="{BF862083-8740-4F9E-A86D-71EA769C3E81}" destId="{AF42AD73-B9EF-417A-9F72-FC089AA99212}" srcOrd="3" destOrd="0" presId="urn:microsoft.com/office/officeart/2018/2/layout/IconVerticalSolidList"/>
    <dgm:cxn modelId="{B8FD08EC-E6B8-4951-B981-9B0C4F4DC7BA}" type="presParOf" srcId="{BF862083-8740-4F9E-A86D-71EA769C3E81}" destId="{D0686CF6-A6F1-4003-8119-E4434CDA5832}" srcOrd="4" destOrd="0" presId="urn:microsoft.com/office/officeart/2018/2/layout/IconVerticalSolidList"/>
    <dgm:cxn modelId="{B69D8E7F-863D-4FA9-8276-3BD6742EC981}" type="presParOf" srcId="{D0686CF6-A6F1-4003-8119-E4434CDA5832}" destId="{40334D7A-BE68-46C2-A289-8E0DCB6BFA5D}" srcOrd="0" destOrd="0" presId="urn:microsoft.com/office/officeart/2018/2/layout/IconVerticalSolidList"/>
    <dgm:cxn modelId="{E9554AD2-3BE0-46E7-9AEB-DB1F636D8F05}" type="presParOf" srcId="{D0686CF6-A6F1-4003-8119-E4434CDA5832}" destId="{12CFAFF2-5895-4452-A17E-B42A85D2A9AD}" srcOrd="1" destOrd="0" presId="urn:microsoft.com/office/officeart/2018/2/layout/IconVerticalSolidList"/>
    <dgm:cxn modelId="{86AEEF7D-228E-47F2-A8E2-B43AEFF430AE}" type="presParOf" srcId="{D0686CF6-A6F1-4003-8119-E4434CDA5832}" destId="{D481FCA7-C755-4712-A405-6A5A8EC37D71}" srcOrd="2" destOrd="0" presId="urn:microsoft.com/office/officeart/2018/2/layout/IconVerticalSolidList"/>
    <dgm:cxn modelId="{979299D6-6BEE-47C9-8677-96F4FE41BA35}" type="presParOf" srcId="{D0686CF6-A6F1-4003-8119-E4434CDA5832}" destId="{EDEA54AF-9075-4E54-A2CE-D1AA4B60EAF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A71021-DAF0-49DC-9033-E5088FFDFF9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6CDC1F6-92BD-4165-BCF7-7FE538B1199D}">
      <dgm:prSet/>
      <dgm:spPr/>
      <dgm:t>
        <a:bodyPr/>
        <a:lstStyle/>
        <a:p>
          <a:r>
            <a:rPr lang="en-US"/>
            <a:t>Data type?</a:t>
          </a:r>
        </a:p>
      </dgm:t>
    </dgm:pt>
    <dgm:pt modelId="{741CCAC1-F748-494E-B692-8CBBEB1DB5AD}" type="parTrans" cxnId="{5CF75985-3B58-400D-899D-E3CB517F2902}">
      <dgm:prSet/>
      <dgm:spPr/>
      <dgm:t>
        <a:bodyPr/>
        <a:lstStyle/>
        <a:p>
          <a:endParaRPr lang="en-US"/>
        </a:p>
      </dgm:t>
    </dgm:pt>
    <dgm:pt modelId="{4C9E4BD6-7E4A-4A3D-965A-0CE918B4D1F2}" type="sibTrans" cxnId="{5CF75985-3B58-400D-899D-E3CB517F2902}">
      <dgm:prSet/>
      <dgm:spPr/>
      <dgm:t>
        <a:bodyPr/>
        <a:lstStyle/>
        <a:p>
          <a:endParaRPr lang="en-US"/>
        </a:p>
      </dgm:t>
    </dgm:pt>
    <dgm:pt modelId="{3E753D2F-1E41-42A3-B291-F12B03BBEC69}">
      <dgm:prSet/>
      <dgm:spPr/>
      <dgm:t>
        <a:bodyPr/>
        <a:lstStyle/>
        <a:p>
          <a:r>
            <a:rPr lang="en-US"/>
            <a:t>Related tools, software and/or code?</a:t>
          </a:r>
        </a:p>
      </dgm:t>
    </dgm:pt>
    <dgm:pt modelId="{71CF366E-F460-424B-944B-E0898D04F8E1}" type="parTrans" cxnId="{137784AB-BC99-4C13-87D3-1D908E7EBAB6}">
      <dgm:prSet/>
      <dgm:spPr/>
      <dgm:t>
        <a:bodyPr/>
        <a:lstStyle/>
        <a:p>
          <a:endParaRPr lang="en-US"/>
        </a:p>
      </dgm:t>
    </dgm:pt>
    <dgm:pt modelId="{48B1F244-4B38-493C-8288-4F33385B33E8}" type="sibTrans" cxnId="{137784AB-BC99-4C13-87D3-1D908E7EBAB6}">
      <dgm:prSet/>
      <dgm:spPr/>
      <dgm:t>
        <a:bodyPr/>
        <a:lstStyle/>
        <a:p>
          <a:endParaRPr lang="en-US"/>
        </a:p>
      </dgm:t>
    </dgm:pt>
    <dgm:pt modelId="{87315CE6-9462-4C3D-B496-15169E41560E}">
      <dgm:prSet/>
      <dgm:spPr/>
      <dgm:t>
        <a:bodyPr/>
        <a:lstStyle/>
        <a:p>
          <a:r>
            <a:rPr lang="en-US"/>
            <a:t>Standards?</a:t>
          </a:r>
        </a:p>
      </dgm:t>
    </dgm:pt>
    <dgm:pt modelId="{FCD4FC2C-AE31-451E-B9C0-1CE694AADDBD}" type="parTrans" cxnId="{18FED539-6C8C-4C95-A1EC-3E010A84DAAA}">
      <dgm:prSet/>
      <dgm:spPr/>
      <dgm:t>
        <a:bodyPr/>
        <a:lstStyle/>
        <a:p>
          <a:endParaRPr lang="en-US"/>
        </a:p>
      </dgm:t>
    </dgm:pt>
    <dgm:pt modelId="{77BB0989-29E0-4AA6-8901-4922FF04A868}" type="sibTrans" cxnId="{18FED539-6C8C-4C95-A1EC-3E010A84DAAA}">
      <dgm:prSet/>
      <dgm:spPr/>
      <dgm:t>
        <a:bodyPr/>
        <a:lstStyle/>
        <a:p>
          <a:endParaRPr lang="en-US"/>
        </a:p>
      </dgm:t>
    </dgm:pt>
    <dgm:pt modelId="{8BAEB826-00F6-47CA-885A-DB1C440D9646}">
      <dgm:prSet/>
      <dgm:spPr/>
      <dgm:t>
        <a:bodyPr/>
        <a:lstStyle/>
        <a:p>
          <a:r>
            <a:rPr lang="en-US"/>
            <a:t>Data preservation, access, and associated timelines? </a:t>
          </a:r>
        </a:p>
      </dgm:t>
    </dgm:pt>
    <dgm:pt modelId="{72585687-5F40-465A-A485-F7B0D0F1E028}" type="parTrans" cxnId="{EE100579-365E-4010-A58F-DCD00B5D4F6B}">
      <dgm:prSet/>
      <dgm:spPr/>
      <dgm:t>
        <a:bodyPr/>
        <a:lstStyle/>
        <a:p>
          <a:endParaRPr lang="en-US"/>
        </a:p>
      </dgm:t>
    </dgm:pt>
    <dgm:pt modelId="{0225F2D2-BA48-481C-A206-AFC50520B27C}" type="sibTrans" cxnId="{EE100579-365E-4010-A58F-DCD00B5D4F6B}">
      <dgm:prSet/>
      <dgm:spPr/>
      <dgm:t>
        <a:bodyPr/>
        <a:lstStyle/>
        <a:p>
          <a:endParaRPr lang="en-US"/>
        </a:p>
      </dgm:t>
    </dgm:pt>
    <dgm:pt modelId="{F739244A-EA90-41BD-A094-0C1B184C52F1}">
      <dgm:prSet/>
      <dgm:spPr/>
      <dgm:t>
        <a:bodyPr/>
        <a:lstStyle/>
        <a:p>
          <a:r>
            <a:rPr lang="en-US"/>
            <a:t>Access, distribution, or reuse considerations?</a:t>
          </a:r>
        </a:p>
      </dgm:t>
    </dgm:pt>
    <dgm:pt modelId="{7CBF8DB0-E668-462A-A410-5D65E37829F8}" type="parTrans" cxnId="{C9FB02FB-B19D-4FE3-8C5C-260AEBBAF582}">
      <dgm:prSet/>
      <dgm:spPr/>
      <dgm:t>
        <a:bodyPr/>
        <a:lstStyle/>
        <a:p>
          <a:endParaRPr lang="en-US"/>
        </a:p>
      </dgm:t>
    </dgm:pt>
    <dgm:pt modelId="{3F0B50DE-DEF3-4BF8-ACEE-7DEB57B4EBAB}" type="sibTrans" cxnId="{C9FB02FB-B19D-4FE3-8C5C-260AEBBAF582}">
      <dgm:prSet/>
      <dgm:spPr/>
      <dgm:t>
        <a:bodyPr/>
        <a:lstStyle/>
        <a:p>
          <a:endParaRPr lang="en-US"/>
        </a:p>
      </dgm:t>
    </dgm:pt>
    <dgm:pt modelId="{60982DC2-9ED8-4862-A4E7-217AE0146481}">
      <dgm:prSet/>
      <dgm:spPr/>
      <dgm:t>
        <a:bodyPr/>
        <a:lstStyle/>
        <a:p>
          <a:r>
            <a:rPr lang="en-US"/>
            <a:t>Oversight of data management and sharing?</a:t>
          </a:r>
        </a:p>
      </dgm:t>
    </dgm:pt>
    <dgm:pt modelId="{BC07C278-1ABB-45A0-8E02-99D4B60FFA98}" type="parTrans" cxnId="{567B3295-E8E3-41FE-8DAE-3446307829CB}">
      <dgm:prSet/>
      <dgm:spPr/>
      <dgm:t>
        <a:bodyPr/>
        <a:lstStyle/>
        <a:p>
          <a:endParaRPr lang="en-US"/>
        </a:p>
      </dgm:t>
    </dgm:pt>
    <dgm:pt modelId="{B421CF3E-3EC0-42F1-A913-52D0436AEFE5}" type="sibTrans" cxnId="{567B3295-E8E3-41FE-8DAE-3446307829CB}">
      <dgm:prSet/>
      <dgm:spPr/>
      <dgm:t>
        <a:bodyPr/>
        <a:lstStyle/>
        <a:p>
          <a:endParaRPr lang="en-US"/>
        </a:p>
      </dgm:t>
    </dgm:pt>
    <dgm:pt modelId="{B5F9B635-FC6E-416B-8A07-F9FF69533A56}" type="pres">
      <dgm:prSet presAssocID="{19A71021-DAF0-49DC-9033-E5088FFDFF97}" presName="root" presStyleCnt="0">
        <dgm:presLayoutVars>
          <dgm:dir/>
          <dgm:resizeHandles val="exact"/>
        </dgm:presLayoutVars>
      </dgm:prSet>
      <dgm:spPr/>
    </dgm:pt>
    <dgm:pt modelId="{21ED435D-9C48-478B-9AE7-060E5B5770B1}" type="pres">
      <dgm:prSet presAssocID="{06CDC1F6-92BD-4165-BCF7-7FE538B1199D}" presName="compNode" presStyleCnt="0"/>
      <dgm:spPr/>
    </dgm:pt>
    <dgm:pt modelId="{7166A670-D19A-479D-91B5-8D9012E4FD1C}" type="pres">
      <dgm:prSet presAssocID="{06CDC1F6-92BD-4165-BCF7-7FE538B1199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ble"/>
        </a:ext>
      </dgm:extLst>
    </dgm:pt>
    <dgm:pt modelId="{F53E20F3-D843-40C9-99B4-8ED71910AAF7}" type="pres">
      <dgm:prSet presAssocID="{06CDC1F6-92BD-4165-BCF7-7FE538B1199D}" presName="spaceRect" presStyleCnt="0"/>
      <dgm:spPr/>
    </dgm:pt>
    <dgm:pt modelId="{9C6821B3-5DAD-4EE6-BB84-8762B1B60358}" type="pres">
      <dgm:prSet presAssocID="{06CDC1F6-92BD-4165-BCF7-7FE538B1199D}" presName="textRect" presStyleLbl="revTx" presStyleIdx="0" presStyleCnt="6">
        <dgm:presLayoutVars>
          <dgm:chMax val="1"/>
          <dgm:chPref val="1"/>
        </dgm:presLayoutVars>
      </dgm:prSet>
      <dgm:spPr/>
    </dgm:pt>
    <dgm:pt modelId="{0AD0142B-BF87-4DD0-8988-BEFDB9D4236E}" type="pres">
      <dgm:prSet presAssocID="{4C9E4BD6-7E4A-4A3D-965A-0CE918B4D1F2}" presName="sibTrans" presStyleCnt="0"/>
      <dgm:spPr/>
    </dgm:pt>
    <dgm:pt modelId="{665EF00B-DD81-4EBD-A49A-E2B96CA4E073}" type="pres">
      <dgm:prSet presAssocID="{3E753D2F-1E41-42A3-B291-F12B03BBEC69}" presName="compNode" presStyleCnt="0"/>
      <dgm:spPr/>
    </dgm:pt>
    <dgm:pt modelId="{E9260288-9A4D-4ADE-AA82-B883803F690D}" type="pres">
      <dgm:prSet presAssocID="{3E753D2F-1E41-42A3-B291-F12B03BBEC6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04964E4B-9581-436B-AEBD-6F80933CDD31}" type="pres">
      <dgm:prSet presAssocID="{3E753D2F-1E41-42A3-B291-F12B03BBEC69}" presName="spaceRect" presStyleCnt="0"/>
      <dgm:spPr/>
    </dgm:pt>
    <dgm:pt modelId="{F0B517FD-CCD4-4731-8802-CA946DAB8E52}" type="pres">
      <dgm:prSet presAssocID="{3E753D2F-1E41-42A3-B291-F12B03BBEC69}" presName="textRect" presStyleLbl="revTx" presStyleIdx="1" presStyleCnt="6">
        <dgm:presLayoutVars>
          <dgm:chMax val="1"/>
          <dgm:chPref val="1"/>
        </dgm:presLayoutVars>
      </dgm:prSet>
      <dgm:spPr/>
    </dgm:pt>
    <dgm:pt modelId="{CAA5738B-C520-4663-94FC-BB6289A0C2DD}" type="pres">
      <dgm:prSet presAssocID="{48B1F244-4B38-493C-8288-4F33385B33E8}" presName="sibTrans" presStyleCnt="0"/>
      <dgm:spPr/>
    </dgm:pt>
    <dgm:pt modelId="{D3397F81-AD83-476F-BA0F-47A87D581B95}" type="pres">
      <dgm:prSet presAssocID="{87315CE6-9462-4C3D-B496-15169E41560E}" presName="compNode" presStyleCnt="0"/>
      <dgm:spPr/>
    </dgm:pt>
    <dgm:pt modelId="{E61250C2-DFC0-4586-ACEB-6299C5F68960}" type="pres">
      <dgm:prSet presAssocID="{87315CE6-9462-4C3D-B496-15169E41560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5B44D955-5DE4-4407-AD76-40D243D7E5F3}" type="pres">
      <dgm:prSet presAssocID="{87315CE6-9462-4C3D-B496-15169E41560E}" presName="spaceRect" presStyleCnt="0"/>
      <dgm:spPr/>
    </dgm:pt>
    <dgm:pt modelId="{D1B9C895-4A65-4B2F-9CC5-737B3FBF7E80}" type="pres">
      <dgm:prSet presAssocID="{87315CE6-9462-4C3D-B496-15169E41560E}" presName="textRect" presStyleLbl="revTx" presStyleIdx="2" presStyleCnt="6">
        <dgm:presLayoutVars>
          <dgm:chMax val="1"/>
          <dgm:chPref val="1"/>
        </dgm:presLayoutVars>
      </dgm:prSet>
      <dgm:spPr/>
    </dgm:pt>
    <dgm:pt modelId="{B1E4F904-EE42-4F3E-87C0-00CF63C25501}" type="pres">
      <dgm:prSet presAssocID="{77BB0989-29E0-4AA6-8901-4922FF04A868}" presName="sibTrans" presStyleCnt="0"/>
      <dgm:spPr/>
    </dgm:pt>
    <dgm:pt modelId="{8AA4089F-0003-4875-BC4B-6203C40CD143}" type="pres">
      <dgm:prSet presAssocID="{8BAEB826-00F6-47CA-885A-DB1C440D9646}" presName="compNode" presStyleCnt="0"/>
      <dgm:spPr/>
    </dgm:pt>
    <dgm:pt modelId="{1EDA93B4-8DA3-4CEE-96D6-AFE9CC4DA64E}" type="pres">
      <dgm:prSet presAssocID="{8BAEB826-00F6-47CA-885A-DB1C440D964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8B4E1FF9-9847-4872-BD96-F1C96B4D4E72}" type="pres">
      <dgm:prSet presAssocID="{8BAEB826-00F6-47CA-885A-DB1C440D9646}" presName="spaceRect" presStyleCnt="0"/>
      <dgm:spPr/>
    </dgm:pt>
    <dgm:pt modelId="{CF5FA000-FC68-44DB-ADD6-D4ECACEACA29}" type="pres">
      <dgm:prSet presAssocID="{8BAEB826-00F6-47CA-885A-DB1C440D9646}" presName="textRect" presStyleLbl="revTx" presStyleIdx="3" presStyleCnt="6">
        <dgm:presLayoutVars>
          <dgm:chMax val="1"/>
          <dgm:chPref val="1"/>
        </dgm:presLayoutVars>
      </dgm:prSet>
      <dgm:spPr/>
    </dgm:pt>
    <dgm:pt modelId="{5518EF39-230B-4089-B96A-AE27A5231BE7}" type="pres">
      <dgm:prSet presAssocID="{0225F2D2-BA48-481C-A206-AFC50520B27C}" presName="sibTrans" presStyleCnt="0"/>
      <dgm:spPr/>
    </dgm:pt>
    <dgm:pt modelId="{4029AB17-5678-4C06-B306-11406AA7BA4A}" type="pres">
      <dgm:prSet presAssocID="{F739244A-EA90-41BD-A094-0C1B184C52F1}" presName="compNode" presStyleCnt="0"/>
      <dgm:spPr/>
    </dgm:pt>
    <dgm:pt modelId="{8AADF59B-6617-48B5-A4FA-F08EB3D161F5}" type="pres">
      <dgm:prSet presAssocID="{F739244A-EA90-41BD-A094-0C1B184C52F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cycle Sign"/>
        </a:ext>
      </dgm:extLst>
    </dgm:pt>
    <dgm:pt modelId="{94387E4E-5427-4571-AE9C-594EB2A9E419}" type="pres">
      <dgm:prSet presAssocID="{F739244A-EA90-41BD-A094-0C1B184C52F1}" presName="spaceRect" presStyleCnt="0"/>
      <dgm:spPr/>
    </dgm:pt>
    <dgm:pt modelId="{B8F19A29-7979-4AFA-988D-AE425E93572A}" type="pres">
      <dgm:prSet presAssocID="{F739244A-EA90-41BD-A094-0C1B184C52F1}" presName="textRect" presStyleLbl="revTx" presStyleIdx="4" presStyleCnt="6">
        <dgm:presLayoutVars>
          <dgm:chMax val="1"/>
          <dgm:chPref val="1"/>
        </dgm:presLayoutVars>
      </dgm:prSet>
      <dgm:spPr/>
    </dgm:pt>
    <dgm:pt modelId="{8EA89AF4-A15B-4A50-9B62-3271B3B4A880}" type="pres">
      <dgm:prSet presAssocID="{3F0B50DE-DEF3-4BF8-ACEE-7DEB57B4EBAB}" presName="sibTrans" presStyleCnt="0"/>
      <dgm:spPr/>
    </dgm:pt>
    <dgm:pt modelId="{3CF461A8-F923-4824-9031-732EA4EAC85E}" type="pres">
      <dgm:prSet presAssocID="{60982DC2-9ED8-4862-A4E7-217AE0146481}" presName="compNode" presStyleCnt="0"/>
      <dgm:spPr/>
    </dgm:pt>
    <dgm:pt modelId="{5FF2E40C-F5C7-4AF7-A080-3744B45DEC64}" type="pres">
      <dgm:prSet presAssocID="{60982DC2-9ED8-4862-A4E7-217AE014648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ierarchy"/>
        </a:ext>
      </dgm:extLst>
    </dgm:pt>
    <dgm:pt modelId="{749A8C46-74D2-4B79-B923-563F35440EBC}" type="pres">
      <dgm:prSet presAssocID="{60982DC2-9ED8-4862-A4E7-217AE0146481}" presName="spaceRect" presStyleCnt="0"/>
      <dgm:spPr/>
    </dgm:pt>
    <dgm:pt modelId="{05DFB3D2-67B4-43A5-9E83-4566E2113E46}" type="pres">
      <dgm:prSet presAssocID="{60982DC2-9ED8-4862-A4E7-217AE0146481}" presName="textRect" presStyleLbl="revTx" presStyleIdx="5" presStyleCnt="6">
        <dgm:presLayoutVars>
          <dgm:chMax val="1"/>
          <dgm:chPref val="1"/>
        </dgm:presLayoutVars>
      </dgm:prSet>
      <dgm:spPr/>
    </dgm:pt>
  </dgm:ptLst>
  <dgm:cxnLst>
    <dgm:cxn modelId="{FCB0EF01-10C6-4F4C-B0C6-BFEB320F3101}" type="presOf" srcId="{60982DC2-9ED8-4862-A4E7-217AE0146481}" destId="{05DFB3D2-67B4-43A5-9E83-4566E2113E46}" srcOrd="0" destOrd="0" presId="urn:microsoft.com/office/officeart/2018/2/layout/IconLabelList"/>
    <dgm:cxn modelId="{7AA8D619-2602-4DDB-B5AF-A5570088192D}" type="presOf" srcId="{06CDC1F6-92BD-4165-BCF7-7FE538B1199D}" destId="{9C6821B3-5DAD-4EE6-BB84-8762B1B60358}" srcOrd="0" destOrd="0" presId="urn:microsoft.com/office/officeart/2018/2/layout/IconLabelList"/>
    <dgm:cxn modelId="{E223F833-5CA8-4B96-B38F-6E373290C738}" type="presOf" srcId="{87315CE6-9462-4C3D-B496-15169E41560E}" destId="{D1B9C895-4A65-4B2F-9CC5-737B3FBF7E80}" srcOrd="0" destOrd="0" presId="urn:microsoft.com/office/officeart/2018/2/layout/IconLabelList"/>
    <dgm:cxn modelId="{18FED539-6C8C-4C95-A1EC-3E010A84DAAA}" srcId="{19A71021-DAF0-49DC-9033-E5088FFDFF97}" destId="{87315CE6-9462-4C3D-B496-15169E41560E}" srcOrd="2" destOrd="0" parTransId="{FCD4FC2C-AE31-451E-B9C0-1CE694AADDBD}" sibTransId="{77BB0989-29E0-4AA6-8901-4922FF04A868}"/>
    <dgm:cxn modelId="{6101384E-1B92-43D9-AD53-8943B2CF1602}" type="presOf" srcId="{3E753D2F-1E41-42A3-B291-F12B03BBEC69}" destId="{F0B517FD-CCD4-4731-8802-CA946DAB8E52}" srcOrd="0" destOrd="0" presId="urn:microsoft.com/office/officeart/2018/2/layout/IconLabelList"/>
    <dgm:cxn modelId="{EDFCDC54-9F0D-4505-8F9C-78A0714FB0BE}" type="presOf" srcId="{F739244A-EA90-41BD-A094-0C1B184C52F1}" destId="{B8F19A29-7979-4AFA-988D-AE425E93572A}" srcOrd="0" destOrd="0" presId="urn:microsoft.com/office/officeart/2018/2/layout/IconLabelList"/>
    <dgm:cxn modelId="{EE100579-365E-4010-A58F-DCD00B5D4F6B}" srcId="{19A71021-DAF0-49DC-9033-E5088FFDFF97}" destId="{8BAEB826-00F6-47CA-885A-DB1C440D9646}" srcOrd="3" destOrd="0" parTransId="{72585687-5F40-465A-A485-F7B0D0F1E028}" sibTransId="{0225F2D2-BA48-481C-A206-AFC50520B27C}"/>
    <dgm:cxn modelId="{5CF75985-3B58-400D-899D-E3CB517F2902}" srcId="{19A71021-DAF0-49DC-9033-E5088FFDFF97}" destId="{06CDC1F6-92BD-4165-BCF7-7FE538B1199D}" srcOrd="0" destOrd="0" parTransId="{741CCAC1-F748-494E-B692-8CBBEB1DB5AD}" sibTransId="{4C9E4BD6-7E4A-4A3D-965A-0CE918B4D1F2}"/>
    <dgm:cxn modelId="{567B3295-E8E3-41FE-8DAE-3446307829CB}" srcId="{19A71021-DAF0-49DC-9033-E5088FFDFF97}" destId="{60982DC2-9ED8-4862-A4E7-217AE0146481}" srcOrd="5" destOrd="0" parTransId="{BC07C278-1ABB-45A0-8E02-99D4B60FFA98}" sibTransId="{B421CF3E-3EC0-42F1-A913-52D0436AEFE5}"/>
    <dgm:cxn modelId="{33A2959A-2B35-43F0-A996-4EAAD5290151}" type="presOf" srcId="{19A71021-DAF0-49DC-9033-E5088FFDFF97}" destId="{B5F9B635-FC6E-416B-8A07-F9FF69533A56}" srcOrd="0" destOrd="0" presId="urn:microsoft.com/office/officeart/2018/2/layout/IconLabelList"/>
    <dgm:cxn modelId="{137784AB-BC99-4C13-87D3-1D908E7EBAB6}" srcId="{19A71021-DAF0-49DC-9033-E5088FFDFF97}" destId="{3E753D2F-1E41-42A3-B291-F12B03BBEC69}" srcOrd="1" destOrd="0" parTransId="{71CF366E-F460-424B-944B-E0898D04F8E1}" sibTransId="{48B1F244-4B38-493C-8288-4F33385B33E8}"/>
    <dgm:cxn modelId="{400BF2E5-FED4-4FF1-A432-A6A721849C06}" type="presOf" srcId="{8BAEB826-00F6-47CA-885A-DB1C440D9646}" destId="{CF5FA000-FC68-44DB-ADD6-D4ECACEACA29}" srcOrd="0" destOrd="0" presId="urn:microsoft.com/office/officeart/2018/2/layout/IconLabelList"/>
    <dgm:cxn modelId="{C9FB02FB-B19D-4FE3-8C5C-260AEBBAF582}" srcId="{19A71021-DAF0-49DC-9033-E5088FFDFF97}" destId="{F739244A-EA90-41BD-A094-0C1B184C52F1}" srcOrd="4" destOrd="0" parTransId="{7CBF8DB0-E668-462A-A410-5D65E37829F8}" sibTransId="{3F0B50DE-DEF3-4BF8-ACEE-7DEB57B4EBAB}"/>
    <dgm:cxn modelId="{C71B4A37-6993-45EF-9F69-6C99AA9178BD}" type="presParOf" srcId="{B5F9B635-FC6E-416B-8A07-F9FF69533A56}" destId="{21ED435D-9C48-478B-9AE7-060E5B5770B1}" srcOrd="0" destOrd="0" presId="urn:microsoft.com/office/officeart/2018/2/layout/IconLabelList"/>
    <dgm:cxn modelId="{50A74AB7-E985-452D-A2E0-66D3C181869E}" type="presParOf" srcId="{21ED435D-9C48-478B-9AE7-060E5B5770B1}" destId="{7166A670-D19A-479D-91B5-8D9012E4FD1C}" srcOrd="0" destOrd="0" presId="urn:microsoft.com/office/officeart/2018/2/layout/IconLabelList"/>
    <dgm:cxn modelId="{9FDAB9B6-CFDA-4960-9A11-AAAAFF941AF7}" type="presParOf" srcId="{21ED435D-9C48-478B-9AE7-060E5B5770B1}" destId="{F53E20F3-D843-40C9-99B4-8ED71910AAF7}" srcOrd="1" destOrd="0" presId="urn:microsoft.com/office/officeart/2018/2/layout/IconLabelList"/>
    <dgm:cxn modelId="{383273DC-3A92-411D-A4CA-1D9093CFCF79}" type="presParOf" srcId="{21ED435D-9C48-478B-9AE7-060E5B5770B1}" destId="{9C6821B3-5DAD-4EE6-BB84-8762B1B60358}" srcOrd="2" destOrd="0" presId="urn:microsoft.com/office/officeart/2018/2/layout/IconLabelList"/>
    <dgm:cxn modelId="{C6A16A19-DAAF-43F3-B509-616589C22E4F}" type="presParOf" srcId="{B5F9B635-FC6E-416B-8A07-F9FF69533A56}" destId="{0AD0142B-BF87-4DD0-8988-BEFDB9D4236E}" srcOrd="1" destOrd="0" presId="urn:microsoft.com/office/officeart/2018/2/layout/IconLabelList"/>
    <dgm:cxn modelId="{B21E40B6-9256-464B-9972-564E2DE0C90B}" type="presParOf" srcId="{B5F9B635-FC6E-416B-8A07-F9FF69533A56}" destId="{665EF00B-DD81-4EBD-A49A-E2B96CA4E073}" srcOrd="2" destOrd="0" presId="urn:microsoft.com/office/officeart/2018/2/layout/IconLabelList"/>
    <dgm:cxn modelId="{6465998D-7344-4A40-9ED6-65991732CC7E}" type="presParOf" srcId="{665EF00B-DD81-4EBD-A49A-E2B96CA4E073}" destId="{E9260288-9A4D-4ADE-AA82-B883803F690D}" srcOrd="0" destOrd="0" presId="urn:microsoft.com/office/officeart/2018/2/layout/IconLabelList"/>
    <dgm:cxn modelId="{388F7CAE-4B8E-45EF-85DC-2237BBD6802E}" type="presParOf" srcId="{665EF00B-DD81-4EBD-A49A-E2B96CA4E073}" destId="{04964E4B-9581-436B-AEBD-6F80933CDD31}" srcOrd="1" destOrd="0" presId="urn:microsoft.com/office/officeart/2018/2/layout/IconLabelList"/>
    <dgm:cxn modelId="{17108700-C8D5-4E42-94A2-159AA0222785}" type="presParOf" srcId="{665EF00B-DD81-4EBD-A49A-E2B96CA4E073}" destId="{F0B517FD-CCD4-4731-8802-CA946DAB8E52}" srcOrd="2" destOrd="0" presId="urn:microsoft.com/office/officeart/2018/2/layout/IconLabelList"/>
    <dgm:cxn modelId="{929D906A-7017-4965-9A8E-3AC5ABF74E21}" type="presParOf" srcId="{B5F9B635-FC6E-416B-8A07-F9FF69533A56}" destId="{CAA5738B-C520-4663-94FC-BB6289A0C2DD}" srcOrd="3" destOrd="0" presId="urn:microsoft.com/office/officeart/2018/2/layout/IconLabelList"/>
    <dgm:cxn modelId="{933C8565-40E1-447E-809C-E037F0158E4B}" type="presParOf" srcId="{B5F9B635-FC6E-416B-8A07-F9FF69533A56}" destId="{D3397F81-AD83-476F-BA0F-47A87D581B95}" srcOrd="4" destOrd="0" presId="urn:microsoft.com/office/officeart/2018/2/layout/IconLabelList"/>
    <dgm:cxn modelId="{94C752F8-DE46-455A-972C-0C71A4982D54}" type="presParOf" srcId="{D3397F81-AD83-476F-BA0F-47A87D581B95}" destId="{E61250C2-DFC0-4586-ACEB-6299C5F68960}" srcOrd="0" destOrd="0" presId="urn:microsoft.com/office/officeart/2018/2/layout/IconLabelList"/>
    <dgm:cxn modelId="{01FD07D3-D835-4410-A718-420FDEBF2AB8}" type="presParOf" srcId="{D3397F81-AD83-476F-BA0F-47A87D581B95}" destId="{5B44D955-5DE4-4407-AD76-40D243D7E5F3}" srcOrd="1" destOrd="0" presId="urn:microsoft.com/office/officeart/2018/2/layout/IconLabelList"/>
    <dgm:cxn modelId="{3038DBE7-45C7-4AE5-9039-5D859DAEDC2C}" type="presParOf" srcId="{D3397F81-AD83-476F-BA0F-47A87D581B95}" destId="{D1B9C895-4A65-4B2F-9CC5-737B3FBF7E80}" srcOrd="2" destOrd="0" presId="urn:microsoft.com/office/officeart/2018/2/layout/IconLabelList"/>
    <dgm:cxn modelId="{B35D4D1B-DA42-4B4E-9F3B-8ADD0ECF3D62}" type="presParOf" srcId="{B5F9B635-FC6E-416B-8A07-F9FF69533A56}" destId="{B1E4F904-EE42-4F3E-87C0-00CF63C25501}" srcOrd="5" destOrd="0" presId="urn:microsoft.com/office/officeart/2018/2/layout/IconLabelList"/>
    <dgm:cxn modelId="{21E57ADA-BBD8-4DF5-B87E-44F898CC20C8}" type="presParOf" srcId="{B5F9B635-FC6E-416B-8A07-F9FF69533A56}" destId="{8AA4089F-0003-4875-BC4B-6203C40CD143}" srcOrd="6" destOrd="0" presId="urn:microsoft.com/office/officeart/2018/2/layout/IconLabelList"/>
    <dgm:cxn modelId="{C6B4E935-6454-479E-BDDB-8B27D8507717}" type="presParOf" srcId="{8AA4089F-0003-4875-BC4B-6203C40CD143}" destId="{1EDA93B4-8DA3-4CEE-96D6-AFE9CC4DA64E}" srcOrd="0" destOrd="0" presId="urn:microsoft.com/office/officeart/2018/2/layout/IconLabelList"/>
    <dgm:cxn modelId="{559E1ACE-7C47-488A-8C8F-BBB42ACC6DF7}" type="presParOf" srcId="{8AA4089F-0003-4875-BC4B-6203C40CD143}" destId="{8B4E1FF9-9847-4872-BD96-F1C96B4D4E72}" srcOrd="1" destOrd="0" presId="urn:microsoft.com/office/officeart/2018/2/layout/IconLabelList"/>
    <dgm:cxn modelId="{845A086F-9CBC-4DBE-9E6F-97D6E95770B7}" type="presParOf" srcId="{8AA4089F-0003-4875-BC4B-6203C40CD143}" destId="{CF5FA000-FC68-44DB-ADD6-D4ECACEACA29}" srcOrd="2" destOrd="0" presId="urn:microsoft.com/office/officeart/2018/2/layout/IconLabelList"/>
    <dgm:cxn modelId="{95AF58A0-C7E5-4F64-BC4D-0160A17D3D1F}" type="presParOf" srcId="{B5F9B635-FC6E-416B-8A07-F9FF69533A56}" destId="{5518EF39-230B-4089-B96A-AE27A5231BE7}" srcOrd="7" destOrd="0" presId="urn:microsoft.com/office/officeart/2018/2/layout/IconLabelList"/>
    <dgm:cxn modelId="{302B6C04-CA08-41DF-A257-DEC218A0A4FF}" type="presParOf" srcId="{B5F9B635-FC6E-416B-8A07-F9FF69533A56}" destId="{4029AB17-5678-4C06-B306-11406AA7BA4A}" srcOrd="8" destOrd="0" presId="urn:microsoft.com/office/officeart/2018/2/layout/IconLabelList"/>
    <dgm:cxn modelId="{34E4BB90-10F3-48FA-8596-FF8A08CCF85C}" type="presParOf" srcId="{4029AB17-5678-4C06-B306-11406AA7BA4A}" destId="{8AADF59B-6617-48B5-A4FA-F08EB3D161F5}" srcOrd="0" destOrd="0" presId="urn:microsoft.com/office/officeart/2018/2/layout/IconLabelList"/>
    <dgm:cxn modelId="{DDB9A826-C976-4EB8-827E-1616CCF02AC3}" type="presParOf" srcId="{4029AB17-5678-4C06-B306-11406AA7BA4A}" destId="{94387E4E-5427-4571-AE9C-594EB2A9E419}" srcOrd="1" destOrd="0" presId="urn:microsoft.com/office/officeart/2018/2/layout/IconLabelList"/>
    <dgm:cxn modelId="{6022E047-1D21-4925-8C46-75B359CA650C}" type="presParOf" srcId="{4029AB17-5678-4C06-B306-11406AA7BA4A}" destId="{B8F19A29-7979-4AFA-988D-AE425E93572A}" srcOrd="2" destOrd="0" presId="urn:microsoft.com/office/officeart/2018/2/layout/IconLabelList"/>
    <dgm:cxn modelId="{86FCCE30-35CD-44BE-970A-D79D1B540DD4}" type="presParOf" srcId="{B5F9B635-FC6E-416B-8A07-F9FF69533A56}" destId="{8EA89AF4-A15B-4A50-9B62-3271B3B4A880}" srcOrd="9" destOrd="0" presId="urn:microsoft.com/office/officeart/2018/2/layout/IconLabelList"/>
    <dgm:cxn modelId="{489A280F-99DA-4D7E-902C-41F6A4CAB1A6}" type="presParOf" srcId="{B5F9B635-FC6E-416B-8A07-F9FF69533A56}" destId="{3CF461A8-F923-4824-9031-732EA4EAC85E}" srcOrd="10" destOrd="0" presId="urn:microsoft.com/office/officeart/2018/2/layout/IconLabelList"/>
    <dgm:cxn modelId="{40B03445-AA68-4394-A475-BDF6EC82673E}" type="presParOf" srcId="{3CF461A8-F923-4824-9031-732EA4EAC85E}" destId="{5FF2E40C-F5C7-4AF7-A080-3744B45DEC64}" srcOrd="0" destOrd="0" presId="urn:microsoft.com/office/officeart/2018/2/layout/IconLabelList"/>
    <dgm:cxn modelId="{FA8B1761-8BD2-42EB-B2F0-1AA747749383}" type="presParOf" srcId="{3CF461A8-F923-4824-9031-732EA4EAC85E}" destId="{749A8C46-74D2-4B79-B923-563F35440EBC}" srcOrd="1" destOrd="0" presId="urn:microsoft.com/office/officeart/2018/2/layout/IconLabelList"/>
    <dgm:cxn modelId="{9A498BE3-7EF8-4D11-AD18-1D4D5AE81AA2}" type="presParOf" srcId="{3CF461A8-F923-4824-9031-732EA4EAC85E}" destId="{05DFB3D2-67B4-43A5-9E83-4566E2113E4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A71021-DAF0-49DC-9033-E5088FFDFF9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6CDC1F6-92BD-4165-BCF7-7FE538B1199D}">
      <dgm:prSet/>
      <dgm:spPr/>
      <dgm:t>
        <a:bodyPr/>
        <a:lstStyle/>
        <a:p>
          <a:r>
            <a:rPr lang="en-US"/>
            <a:t>Data type?</a:t>
          </a:r>
        </a:p>
      </dgm:t>
    </dgm:pt>
    <dgm:pt modelId="{741CCAC1-F748-494E-B692-8CBBEB1DB5AD}" type="parTrans" cxnId="{5CF75985-3B58-400D-899D-E3CB517F2902}">
      <dgm:prSet/>
      <dgm:spPr/>
      <dgm:t>
        <a:bodyPr/>
        <a:lstStyle/>
        <a:p>
          <a:endParaRPr lang="en-US"/>
        </a:p>
      </dgm:t>
    </dgm:pt>
    <dgm:pt modelId="{4C9E4BD6-7E4A-4A3D-965A-0CE918B4D1F2}" type="sibTrans" cxnId="{5CF75985-3B58-400D-899D-E3CB517F2902}">
      <dgm:prSet/>
      <dgm:spPr/>
      <dgm:t>
        <a:bodyPr/>
        <a:lstStyle/>
        <a:p>
          <a:endParaRPr lang="en-US"/>
        </a:p>
      </dgm:t>
    </dgm:pt>
    <dgm:pt modelId="{3E753D2F-1E41-42A3-B291-F12B03BBEC69}">
      <dgm:prSet/>
      <dgm:spPr/>
      <dgm:t>
        <a:bodyPr/>
        <a:lstStyle/>
        <a:p>
          <a:r>
            <a:rPr lang="en-US"/>
            <a:t>Related tools, software and/or code?</a:t>
          </a:r>
        </a:p>
      </dgm:t>
    </dgm:pt>
    <dgm:pt modelId="{71CF366E-F460-424B-944B-E0898D04F8E1}" type="parTrans" cxnId="{137784AB-BC99-4C13-87D3-1D908E7EBAB6}">
      <dgm:prSet/>
      <dgm:spPr/>
      <dgm:t>
        <a:bodyPr/>
        <a:lstStyle/>
        <a:p>
          <a:endParaRPr lang="en-US"/>
        </a:p>
      </dgm:t>
    </dgm:pt>
    <dgm:pt modelId="{48B1F244-4B38-493C-8288-4F33385B33E8}" type="sibTrans" cxnId="{137784AB-BC99-4C13-87D3-1D908E7EBAB6}">
      <dgm:prSet/>
      <dgm:spPr/>
      <dgm:t>
        <a:bodyPr/>
        <a:lstStyle/>
        <a:p>
          <a:endParaRPr lang="en-US"/>
        </a:p>
      </dgm:t>
    </dgm:pt>
    <dgm:pt modelId="{87315CE6-9462-4C3D-B496-15169E41560E}">
      <dgm:prSet/>
      <dgm:spPr/>
      <dgm:t>
        <a:bodyPr/>
        <a:lstStyle/>
        <a:p>
          <a:r>
            <a:rPr lang="en-US"/>
            <a:t>Standards?</a:t>
          </a:r>
        </a:p>
      </dgm:t>
    </dgm:pt>
    <dgm:pt modelId="{FCD4FC2C-AE31-451E-B9C0-1CE694AADDBD}" type="parTrans" cxnId="{18FED539-6C8C-4C95-A1EC-3E010A84DAAA}">
      <dgm:prSet/>
      <dgm:spPr/>
      <dgm:t>
        <a:bodyPr/>
        <a:lstStyle/>
        <a:p>
          <a:endParaRPr lang="en-US"/>
        </a:p>
      </dgm:t>
    </dgm:pt>
    <dgm:pt modelId="{77BB0989-29E0-4AA6-8901-4922FF04A868}" type="sibTrans" cxnId="{18FED539-6C8C-4C95-A1EC-3E010A84DAAA}">
      <dgm:prSet/>
      <dgm:spPr/>
      <dgm:t>
        <a:bodyPr/>
        <a:lstStyle/>
        <a:p>
          <a:endParaRPr lang="en-US"/>
        </a:p>
      </dgm:t>
    </dgm:pt>
    <dgm:pt modelId="{8BAEB826-00F6-47CA-885A-DB1C440D9646}">
      <dgm:prSet/>
      <dgm:spPr/>
      <dgm:t>
        <a:bodyPr/>
        <a:lstStyle/>
        <a:p>
          <a:r>
            <a:rPr lang="en-US"/>
            <a:t>Data preservation, access, and associated timelines? </a:t>
          </a:r>
        </a:p>
      </dgm:t>
    </dgm:pt>
    <dgm:pt modelId="{72585687-5F40-465A-A485-F7B0D0F1E028}" type="parTrans" cxnId="{EE100579-365E-4010-A58F-DCD00B5D4F6B}">
      <dgm:prSet/>
      <dgm:spPr/>
      <dgm:t>
        <a:bodyPr/>
        <a:lstStyle/>
        <a:p>
          <a:endParaRPr lang="en-US"/>
        </a:p>
      </dgm:t>
    </dgm:pt>
    <dgm:pt modelId="{0225F2D2-BA48-481C-A206-AFC50520B27C}" type="sibTrans" cxnId="{EE100579-365E-4010-A58F-DCD00B5D4F6B}">
      <dgm:prSet/>
      <dgm:spPr/>
      <dgm:t>
        <a:bodyPr/>
        <a:lstStyle/>
        <a:p>
          <a:endParaRPr lang="en-US"/>
        </a:p>
      </dgm:t>
    </dgm:pt>
    <dgm:pt modelId="{F739244A-EA90-41BD-A094-0C1B184C52F1}">
      <dgm:prSet/>
      <dgm:spPr/>
      <dgm:t>
        <a:bodyPr/>
        <a:lstStyle/>
        <a:p>
          <a:r>
            <a:rPr lang="en-US"/>
            <a:t>Access, distribution, or reuse considerations?</a:t>
          </a:r>
        </a:p>
      </dgm:t>
    </dgm:pt>
    <dgm:pt modelId="{7CBF8DB0-E668-462A-A410-5D65E37829F8}" type="parTrans" cxnId="{C9FB02FB-B19D-4FE3-8C5C-260AEBBAF582}">
      <dgm:prSet/>
      <dgm:spPr/>
      <dgm:t>
        <a:bodyPr/>
        <a:lstStyle/>
        <a:p>
          <a:endParaRPr lang="en-US"/>
        </a:p>
      </dgm:t>
    </dgm:pt>
    <dgm:pt modelId="{3F0B50DE-DEF3-4BF8-ACEE-7DEB57B4EBAB}" type="sibTrans" cxnId="{C9FB02FB-B19D-4FE3-8C5C-260AEBBAF582}">
      <dgm:prSet/>
      <dgm:spPr/>
      <dgm:t>
        <a:bodyPr/>
        <a:lstStyle/>
        <a:p>
          <a:endParaRPr lang="en-US"/>
        </a:p>
      </dgm:t>
    </dgm:pt>
    <dgm:pt modelId="{60982DC2-9ED8-4862-A4E7-217AE0146481}">
      <dgm:prSet/>
      <dgm:spPr/>
      <dgm:t>
        <a:bodyPr/>
        <a:lstStyle/>
        <a:p>
          <a:r>
            <a:rPr lang="en-US"/>
            <a:t>Oversight of data management and sharing?</a:t>
          </a:r>
        </a:p>
      </dgm:t>
    </dgm:pt>
    <dgm:pt modelId="{BC07C278-1ABB-45A0-8E02-99D4B60FFA98}" type="parTrans" cxnId="{567B3295-E8E3-41FE-8DAE-3446307829CB}">
      <dgm:prSet/>
      <dgm:spPr/>
      <dgm:t>
        <a:bodyPr/>
        <a:lstStyle/>
        <a:p>
          <a:endParaRPr lang="en-US"/>
        </a:p>
      </dgm:t>
    </dgm:pt>
    <dgm:pt modelId="{B421CF3E-3EC0-42F1-A913-52D0436AEFE5}" type="sibTrans" cxnId="{567B3295-E8E3-41FE-8DAE-3446307829CB}">
      <dgm:prSet/>
      <dgm:spPr/>
      <dgm:t>
        <a:bodyPr/>
        <a:lstStyle/>
        <a:p>
          <a:endParaRPr lang="en-US"/>
        </a:p>
      </dgm:t>
    </dgm:pt>
    <dgm:pt modelId="{B5F9B635-FC6E-416B-8A07-F9FF69533A56}" type="pres">
      <dgm:prSet presAssocID="{19A71021-DAF0-49DC-9033-E5088FFDFF97}" presName="root" presStyleCnt="0">
        <dgm:presLayoutVars>
          <dgm:dir/>
          <dgm:resizeHandles val="exact"/>
        </dgm:presLayoutVars>
      </dgm:prSet>
      <dgm:spPr/>
    </dgm:pt>
    <dgm:pt modelId="{21ED435D-9C48-478B-9AE7-060E5B5770B1}" type="pres">
      <dgm:prSet presAssocID="{06CDC1F6-92BD-4165-BCF7-7FE538B1199D}" presName="compNode" presStyleCnt="0"/>
      <dgm:spPr/>
    </dgm:pt>
    <dgm:pt modelId="{7166A670-D19A-479D-91B5-8D9012E4FD1C}" type="pres">
      <dgm:prSet presAssocID="{06CDC1F6-92BD-4165-BCF7-7FE538B1199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ble"/>
        </a:ext>
      </dgm:extLst>
    </dgm:pt>
    <dgm:pt modelId="{F53E20F3-D843-40C9-99B4-8ED71910AAF7}" type="pres">
      <dgm:prSet presAssocID="{06CDC1F6-92BD-4165-BCF7-7FE538B1199D}" presName="spaceRect" presStyleCnt="0"/>
      <dgm:spPr/>
    </dgm:pt>
    <dgm:pt modelId="{9C6821B3-5DAD-4EE6-BB84-8762B1B60358}" type="pres">
      <dgm:prSet presAssocID="{06CDC1F6-92BD-4165-BCF7-7FE538B1199D}" presName="textRect" presStyleLbl="revTx" presStyleIdx="0" presStyleCnt="6">
        <dgm:presLayoutVars>
          <dgm:chMax val="1"/>
          <dgm:chPref val="1"/>
        </dgm:presLayoutVars>
      </dgm:prSet>
      <dgm:spPr/>
    </dgm:pt>
    <dgm:pt modelId="{0AD0142B-BF87-4DD0-8988-BEFDB9D4236E}" type="pres">
      <dgm:prSet presAssocID="{4C9E4BD6-7E4A-4A3D-965A-0CE918B4D1F2}" presName="sibTrans" presStyleCnt="0"/>
      <dgm:spPr/>
    </dgm:pt>
    <dgm:pt modelId="{665EF00B-DD81-4EBD-A49A-E2B96CA4E073}" type="pres">
      <dgm:prSet presAssocID="{3E753D2F-1E41-42A3-B291-F12B03BBEC69}" presName="compNode" presStyleCnt="0"/>
      <dgm:spPr/>
    </dgm:pt>
    <dgm:pt modelId="{E9260288-9A4D-4ADE-AA82-B883803F690D}" type="pres">
      <dgm:prSet presAssocID="{3E753D2F-1E41-42A3-B291-F12B03BBEC6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04964E4B-9581-436B-AEBD-6F80933CDD31}" type="pres">
      <dgm:prSet presAssocID="{3E753D2F-1E41-42A3-B291-F12B03BBEC69}" presName="spaceRect" presStyleCnt="0"/>
      <dgm:spPr/>
    </dgm:pt>
    <dgm:pt modelId="{F0B517FD-CCD4-4731-8802-CA946DAB8E52}" type="pres">
      <dgm:prSet presAssocID="{3E753D2F-1E41-42A3-B291-F12B03BBEC69}" presName="textRect" presStyleLbl="revTx" presStyleIdx="1" presStyleCnt="6">
        <dgm:presLayoutVars>
          <dgm:chMax val="1"/>
          <dgm:chPref val="1"/>
        </dgm:presLayoutVars>
      </dgm:prSet>
      <dgm:spPr/>
    </dgm:pt>
    <dgm:pt modelId="{CAA5738B-C520-4663-94FC-BB6289A0C2DD}" type="pres">
      <dgm:prSet presAssocID="{48B1F244-4B38-493C-8288-4F33385B33E8}" presName="sibTrans" presStyleCnt="0"/>
      <dgm:spPr/>
    </dgm:pt>
    <dgm:pt modelId="{D3397F81-AD83-476F-BA0F-47A87D581B95}" type="pres">
      <dgm:prSet presAssocID="{87315CE6-9462-4C3D-B496-15169E41560E}" presName="compNode" presStyleCnt="0"/>
      <dgm:spPr/>
    </dgm:pt>
    <dgm:pt modelId="{E61250C2-DFC0-4586-ACEB-6299C5F68960}" type="pres">
      <dgm:prSet presAssocID="{87315CE6-9462-4C3D-B496-15169E41560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5B44D955-5DE4-4407-AD76-40D243D7E5F3}" type="pres">
      <dgm:prSet presAssocID="{87315CE6-9462-4C3D-B496-15169E41560E}" presName="spaceRect" presStyleCnt="0"/>
      <dgm:spPr/>
    </dgm:pt>
    <dgm:pt modelId="{D1B9C895-4A65-4B2F-9CC5-737B3FBF7E80}" type="pres">
      <dgm:prSet presAssocID="{87315CE6-9462-4C3D-B496-15169E41560E}" presName="textRect" presStyleLbl="revTx" presStyleIdx="2" presStyleCnt="6">
        <dgm:presLayoutVars>
          <dgm:chMax val="1"/>
          <dgm:chPref val="1"/>
        </dgm:presLayoutVars>
      </dgm:prSet>
      <dgm:spPr/>
    </dgm:pt>
    <dgm:pt modelId="{B1E4F904-EE42-4F3E-87C0-00CF63C25501}" type="pres">
      <dgm:prSet presAssocID="{77BB0989-29E0-4AA6-8901-4922FF04A868}" presName="sibTrans" presStyleCnt="0"/>
      <dgm:spPr/>
    </dgm:pt>
    <dgm:pt modelId="{8AA4089F-0003-4875-BC4B-6203C40CD143}" type="pres">
      <dgm:prSet presAssocID="{8BAEB826-00F6-47CA-885A-DB1C440D9646}" presName="compNode" presStyleCnt="0"/>
      <dgm:spPr/>
    </dgm:pt>
    <dgm:pt modelId="{1EDA93B4-8DA3-4CEE-96D6-AFE9CC4DA64E}" type="pres">
      <dgm:prSet presAssocID="{8BAEB826-00F6-47CA-885A-DB1C440D964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8B4E1FF9-9847-4872-BD96-F1C96B4D4E72}" type="pres">
      <dgm:prSet presAssocID="{8BAEB826-00F6-47CA-885A-DB1C440D9646}" presName="spaceRect" presStyleCnt="0"/>
      <dgm:spPr/>
    </dgm:pt>
    <dgm:pt modelId="{CF5FA000-FC68-44DB-ADD6-D4ECACEACA29}" type="pres">
      <dgm:prSet presAssocID="{8BAEB826-00F6-47CA-885A-DB1C440D9646}" presName="textRect" presStyleLbl="revTx" presStyleIdx="3" presStyleCnt="6">
        <dgm:presLayoutVars>
          <dgm:chMax val="1"/>
          <dgm:chPref val="1"/>
        </dgm:presLayoutVars>
      </dgm:prSet>
      <dgm:spPr/>
    </dgm:pt>
    <dgm:pt modelId="{5518EF39-230B-4089-B96A-AE27A5231BE7}" type="pres">
      <dgm:prSet presAssocID="{0225F2D2-BA48-481C-A206-AFC50520B27C}" presName="sibTrans" presStyleCnt="0"/>
      <dgm:spPr/>
    </dgm:pt>
    <dgm:pt modelId="{4029AB17-5678-4C06-B306-11406AA7BA4A}" type="pres">
      <dgm:prSet presAssocID="{F739244A-EA90-41BD-A094-0C1B184C52F1}" presName="compNode" presStyleCnt="0"/>
      <dgm:spPr/>
    </dgm:pt>
    <dgm:pt modelId="{8AADF59B-6617-48B5-A4FA-F08EB3D161F5}" type="pres">
      <dgm:prSet presAssocID="{F739244A-EA90-41BD-A094-0C1B184C52F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cycle Sign"/>
        </a:ext>
      </dgm:extLst>
    </dgm:pt>
    <dgm:pt modelId="{94387E4E-5427-4571-AE9C-594EB2A9E419}" type="pres">
      <dgm:prSet presAssocID="{F739244A-EA90-41BD-A094-0C1B184C52F1}" presName="spaceRect" presStyleCnt="0"/>
      <dgm:spPr/>
    </dgm:pt>
    <dgm:pt modelId="{B8F19A29-7979-4AFA-988D-AE425E93572A}" type="pres">
      <dgm:prSet presAssocID="{F739244A-EA90-41BD-A094-0C1B184C52F1}" presName="textRect" presStyleLbl="revTx" presStyleIdx="4" presStyleCnt="6">
        <dgm:presLayoutVars>
          <dgm:chMax val="1"/>
          <dgm:chPref val="1"/>
        </dgm:presLayoutVars>
      </dgm:prSet>
      <dgm:spPr/>
    </dgm:pt>
    <dgm:pt modelId="{8EA89AF4-A15B-4A50-9B62-3271B3B4A880}" type="pres">
      <dgm:prSet presAssocID="{3F0B50DE-DEF3-4BF8-ACEE-7DEB57B4EBAB}" presName="sibTrans" presStyleCnt="0"/>
      <dgm:spPr/>
    </dgm:pt>
    <dgm:pt modelId="{3CF461A8-F923-4824-9031-732EA4EAC85E}" type="pres">
      <dgm:prSet presAssocID="{60982DC2-9ED8-4862-A4E7-217AE0146481}" presName="compNode" presStyleCnt="0"/>
      <dgm:spPr/>
    </dgm:pt>
    <dgm:pt modelId="{5FF2E40C-F5C7-4AF7-A080-3744B45DEC64}" type="pres">
      <dgm:prSet presAssocID="{60982DC2-9ED8-4862-A4E7-217AE014648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ierarchy"/>
        </a:ext>
      </dgm:extLst>
    </dgm:pt>
    <dgm:pt modelId="{749A8C46-74D2-4B79-B923-563F35440EBC}" type="pres">
      <dgm:prSet presAssocID="{60982DC2-9ED8-4862-A4E7-217AE0146481}" presName="spaceRect" presStyleCnt="0"/>
      <dgm:spPr/>
    </dgm:pt>
    <dgm:pt modelId="{05DFB3D2-67B4-43A5-9E83-4566E2113E46}" type="pres">
      <dgm:prSet presAssocID="{60982DC2-9ED8-4862-A4E7-217AE0146481}" presName="textRect" presStyleLbl="revTx" presStyleIdx="5" presStyleCnt="6">
        <dgm:presLayoutVars>
          <dgm:chMax val="1"/>
          <dgm:chPref val="1"/>
        </dgm:presLayoutVars>
      </dgm:prSet>
      <dgm:spPr/>
    </dgm:pt>
  </dgm:ptLst>
  <dgm:cxnLst>
    <dgm:cxn modelId="{FCB0EF01-10C6-4F4C-B0C6-BFEB320F3101}" type="presOf" srcId="{60982DC2-9ED8-4862-A4E7-217AE0146481}" destId="{05DFB3D2-67B4-43A5-9E83-4566E2113E46}" srcOrd="0" destOrd="0" presId="urn:microsoft.com/office/officeart/2018/2/layout/IconLabelList"/>
    <dgm:cxn modelId="{7AA8D619-2602-4DDB-B5AF-A5570088192D}" type="presOf" srcId="{06CDC1F6-92BD-4165-BCF7-7FE538B1199D}" destId="{9C6821B3-5DAD-4EE6-BB84-8762B1B60358}" srcOrd="0" destOrd="0" presId="urn:microsoft.com/office/officeart/2018/2/layout/IconLabelList"/>
    <dgm:cxn modelId="{E223F833-5CA8-4B96-B38F-6E373290C738}" type="presOf" srcId="{87315CE6-9462-4C3D-B496-15169E41560E}" destId="{D1B9C895-4A65-4B2F-9CC5-737B3FBF7E80}" srcOrd="0" destOrd="0" presId="urn:microsoft.com/office/officeart/2018/2/layout/IconLabelList"/>
    <dgm:cxn modelId="{18FED539-6C8C-4C95-A1EC-3E010A84DAAA}" srcId="{19A71021-DAF0-49DC-9033-E5088FFDFF97}" destId="{87315CE6-9462-4C3D-B496-15169E41560E}" srcOrd="2" destOrd="0" parTransId="{FCD4FC2C-AE31-451E-B9C0-1CE694AADDBD}" sibTransId="{77BB0989-29E0-4AA6-8901-4922FF04A868}"/>
    <dgm:cxn modelId="{6101384E-1B92-43D9-AD53-8943B2CF1602}" type="presOf" srcId="{3E753D2F-1E41-42A3-B291-F12B03BBEC69}" destId="{F0B517FD-CCD4-4731-8802-CA946DAB8E52}" srcOrd="0" destOrd="0" presId="urn:microsoft.com/office/officeart/2018/2/layout/IconLabelList"/>
    <dgm:cxn modelId="{EDFCDC54-9F0D-4505-8F9C-78A0714FB0BE}" type="presOf" srcId="{F739244A-EA90-41BD-A094-0C1B184C52F1}" destId="{B8F19A29-7979-4AFA-988D-AE425E93572A}" srcOrd="0" destOrd="0" presId="urn:microsoft.com/office/officeart/2018/2/layout/IconLabelList"/>
    <dgm:cxn modelId="{EE100579-365E-4010-A58F-DCD00B5D4F6B}" srcId="{19A71021-DAF0-49DC-9033-E5088FFDFF97}" destId="{8BAEB826-00F6-47CA-885A-DB1C440D9646}" srcOrd="3" destOrd="0" parTransId="{72585687-5F40-465A-A485-F7B0D0F1E028}" sibTransId="{0225F2D2-BA48-481C-A206-AFC50520B27C}"/>
    <dgm:cxn modelId="{5CF75985-3B58-400D-899D-E3CB517F2902}" srcId="{19A71021-DAF0-49DC-9033-E5088FFDFF97}" destId="{06CDC1F6-92BD-4165-BCF7-7FE538B1199D}" srcOrd="0" destOrd="0" parTransId="{741CCAC1-F748-494E-B692-8CBBEB1DB5AD}" sibTransId="{4C9E4BD6-7E4A-4A3D-965A-0CE918B4D1F2}"/>
    <dgm:cxn modelId="{567B3295-E8E3-41FE-8DAE-3446307829CB}" srcId="{19A71021-DAF0-49DC-9033-E5088FFDFF97}" destId="{60982DC2-9ED8-4862-A4E7-217AE0146481}" srcOrd="5" destOrd="0" parTransId="{BC07C278-1ABB-45A0-8E02-99D4B60FFA98}" sibTransId="{B421CF3E-3EC0-42F1-A913-52D0436AEFE5}"/>
    <dgm:cxn modelId="{33A2959A-2B35-43F0-A996-4EAAD5290151}" type="presOf" srcId="{19A71021-DAF0-49DC-9033-E5088FFDFF97}" destId="{B5F9B635-FC6E-416B-8A07-F9FF69533A56}" srcOrd="0" destOrd="0" presId="urn:microsoft.com/office/officeart/2018/2/layout/IconLabelList"/>
    <dgm:cxn modelId="{137784AB-BC99-4C13-87D3-1D908E7EBAB6}" srcId="{19A71021-DAF0-49DC-9033-E5088FFDFF97}" destId="{3E753D2F-1E41-42A3-B291-F12B03BBEC69}" srcOrd="1" destOrd="0" parTransId="{71CF366E-F460-424B-944B-E0898D04F8E1}" sibTransId="{48B1F244-4B38-493C-8288-4F33385B33E8}"/>
    <dgm:cxn modelId="{400BF2E5-FED4-4FF1-A432-A6A721849C06}" type="presOf" srcId="{8BAEB826-00F6-47CA-885A-DB1C440D9646}" destId="{CF5FA000-FC68-44DB-ADD6-D4ECACEACA29}" srcOrd="0" destOrd="0" presId="urn:microsoft.com/office/officeart/2018/2/layout/IconLabelList"/>
    <dgm:cxn modelId="{C9FB02FB-B19D-4FE3-8C5C-260AEBBAF582}" srcId="{19A71021-DAF0-49DC-9033-E5088FFDFF97}" destId="{F739244A-EA90-41BD-A094-0C1B184C52F1}" srcOrd="4" destOrd="0" parTransId="{7CBF8DB0-E668-462A-A410-5D65E37829F8}" sibTransId="{3F0B50DE-DEF3-4BF8-ACEE-7DEB57B4EBAB}"/>
    <dgm:cxn modelId="{C71B4A37-6993-45EF-9F69-6C99AA9178BD}" type="presParOf" srcId="{B5F9B635-FC6E-416B-8A07-F9FF69533A56}" destId="{21ED435D-9C48-478B-9AE7-060E5B5770B1}" srcOrd="0" destOrd="0" presId="urn:microsoft.com/office/officeart/2018/2/layout/IconLabelList"/>
    <dgm:cxn modelId="{50A74AB7-E985-452D-A2E0-66D3C181869E}" type="presParOf" srcId="{21ED435D-9C48-478B-9AE7-060E5B5770B1}" destId="{7166A670-D19A-479D-91B5-8D9012E4FD1C}" srcOrd="0" destOrd="0" presId="urn:microsoft.com/office/officeart/2018/2/layout/IconLabelList"/>
    <dgm:cxn modelId="{9FDAB9B6-CFDA-4960-9A11-AAAAFF941AF7}" type="presParOf" srcId="{21ED435D-9C48-478B-9AE7-060E5B5770B1}" destId="{F53E20F3-D843-40C9-99B4-8ED71910AAF7}" srcOrd="1" destOrd="0" presId="urn:microsoft.com/office/officeart/2018/2/layout/IconLabelList"/>
    <dgm:cxn modelId="{383273DC-3A92-411D-A4CA-1D9093CFCF79}" type="presParOf" srcId="{21ED435D-9C48-478B-9AE7-060E5B5770B1}" destId="{9C6821B3-5DAD-4EE6-BB84-8762B1B60358}" srcOrd="2" destOrd="0" presId="urn:microsoft.com/office/officeart/2018/2/layout/IconLabelList"/>
    <dgm:cxn modelId="{C6A16A19-DAAF-43F3-B509-616589C22E4F}" type="presParOf" srcId="{B5F9B635-FC6E-416B-8A07-F9FF69533A56}" destId="{0AD0142B-BF87-4DD0-8988-BEFDB9D4236E}" srcOrd="1" destOrd="0" presId="urn:microsoft.com/office/officeart/2018/2/layout/IconLabelList"/>
    <dgm:cxn modelId="{B21E40B6-9256-464B-9972-564E2DE0C90B}" type="presParOf" srcId="{B5F9B635-FC6E-416B-8A07-F9FF69533A56}" destId="{665EF00B-DD81-4EBD-A49A-E2B96CA4E073}" srcOrd="2" destOrd="0" presId="urn:microsoft.com/office/officeart/2018/2/layout/IconLabelList"/>
    <dgm:cxn modelId="{6465998D-7344-4A40-9ED6-65991732CC7E}" type="presParOf" srcId="{665EF00B-DD81-4EBD-A49A-E2B96CA4E073}" destId="{E9260288-9A4D-4ADE-AA82-B883803F690D}" srcOrd="0" destOrd="0" presId="urn:microsoft.com/office/officeart/2018/2/layout/IconLabelList"/>
    <dgm:cxn modelId="{388F7CAE-4B8E-45EF-85DC-2237BBD6802E}" type="presParOf" srcId="{665EF00B-DD81-4EBD-A49A-E2B96CA4E073}" destId="{04964E4B-9581-436B-AEBD-6F80933CDD31}" srcOrd="1" destOrd="0" presId="urn:microsoft.com/office/officeart/2018/2/layout/IconLabelList"/>
    <dgm:cxn modelId="{17108700-C8D5-4E42-94A2-159AA0222785}" type="presParOf" srcId="{665EF00B-DD81-4EBD-A49A-E2B96CA4E073}" destId="{F0B517FD-CCD4-4731-8802-CA946DAB8E52}" srcOrd="2" destOrd="0" presId="urn:microsoft.com/office/officeart/2018/2/layout/IconLabelList"/>
    <dgm:cxn modelId="{929D906A-7017-4965-9A8E-3AC5ABF74E21}" type="presParOf" srcId="{B5F9B635-FC6E-416B-8A07-F9FF69533A56}" destId="{CAA5738B-C520-4663-94FC-BB6289A0C2DD}" srcOrd="3" destOrd="0" presId="urn:microsoft.com/office/officeart/2018/2/layout/IconLabelList"/>
    <dgm:cxn modelId="{933C8565-40E1-447E-809C-E037F0158E4B}" type="presParOf" srcId="{B5F9B635-FC6E-416B-8A07-F9FF69533A56}" destId="{D3397F81-AD83-476F-BA0F-47A87D581B95}" srcOrd="4" destOrd="0" presId="urn:microsoft.com/office/officeart/2018/2/layout/IconLabelList"/>
    <dgm:cxn modelId="{94C752F8-DE46-455A-972C-0C71A4982D54}" type="presParOf" srcId="{D3397F81-AD83-476F-BA0F-47A87D581B95}" destId="{E61250C2-DFC0-4586-ACEB-6299C5F68960}" srcOrd="0" destOrd="0" presId="urn:microsoft.com/office/officeart/2018/2/layout/IconLabelList"/>
    <dgm:cxn modelId="{01FD07D3-D835-4410-A718-420FDEBF2AB8}" type="presParOf" srcId="{D3397F81-AD83-476F-BA0F-47A87D581B95}" destId="{5B44D955-5DE4-4407-AD76-40D243D7E5F3}" srcOrd="1" destOrd="0" presId="urn:microsoft.com/office/officeart/2018/2/layout/IconLabelList"/>
    <dgm:cxn modelId="{3038DBE7-45C7-4AE5-9039-5D859DAEDC2C}" type="presParOf" srcId="{D3397F81-AD83-476F-BA0F-47A87D581B95}" destId="{D1B9C895-4A65-4B2F-9CC5-737B3FBF7E80}" srcOrd="2" destOrd="0" presId="urn:microsoft.com/office/officeart/2018/2/layout/IconLabelList"/>
    <dgm:cxn modelId="{B35D4D1B-DA42-4B4E-9F3B-8ADD0ECF3D62}" type="presParOf" srcId="{B5F9B635-FC6E-416B-8A07-F9FF69533A56}" destId="{B1E4F904-EE42-4F3E-87C0-00CF63C25501}" srcOrd="5" destOrd="0" presId="urn:microsoft.com/office/officeart/2018/2/layout/IconLabelList"/>
    <dgm:cxn modelId="{21E57ADA-BBD8-4DF5-B87E-44F898CC20C8}" type="presParOf" srcId="{B5F9B635-FC6E-416B-8A07-F9FF69533A56}" destId="{8AA4089F-0003-4875-BC4B-6203C40CD143}" srcOrd="6" destOrd="0" presId="urn:microsoft.com/office/officeart/2018/2/layout/IconLabelList"/>
    <dgm:cxn modelId="{C6B4E935-6454-479E-BDDB-8B27D8507717}" type="presParOf" srcId="{8AA4089F-0003-4875-BC4B-6203C40CD143}" destId="{1EDA93B4-8DA3-4CEE-96D6-AFE9CC4DA64E}" srcOrd="0" destOrd="0" presId="urn:microsoft.com/office/officeart/2018/2/layout/IconLabelList"/>
    <dgm:cxn modelId="{559E1ACE-7C47-488A-8C8F-BBB42ACC6DF7}" type="presParOf" srcId="{8AA4089F-0003-4875-BC4B-6203C40CD143}" destId="{8B4E1FF9-9847-4872-BD96-F1C96B4D4E72}" srcOrd="1" destOrd="0" presId="urn:microsoft.com/office/officeart/2018/2/layout/IconLabelList"/>
    <dgm:cxn modelId="{845A086F-9CBC-4DBE-9E6F-97D6E95770B7}" type="presParOf" srcId="{8AA4089F-0003-4875-BC4B-6203C40CD143}" destId="{CF5FA000-FC68-44DB-ADD6-D4ECACEACA29}" srcOrd="2" destOrd="0" presId="urn:microsoft.com/office/officeart/2018/2/layout/IconLabelList"/>
    <dgm:cxn modelId="{95AF58A0-C7E5-4F64-BC4D-0160A17D3D1F}" type="presParOf" srcId="{B5F9B635-FC6E-416B-8A07-F9FF69533A56}" destId="{5518EF39-230B-4089-B96A-AE27A5231BE7}" srcOrd="7" destOrd="0" presId="urn:microsoft.com/office/officeart/2018/2/layout/IconLabelList"/>
    <dgm:cxn modelId="{302B6C04-CA08-41DF-A257-DEC218A0A4FF}" type="presParOf" srcId="{B5F9B635-FC6E-416B-8A07-F9FF69533A56}" destId="{4029AB17-5678-4C06-B306-11406AA7BA4A}" srcOrd="8" destOrd="0" presId="urn:microsoft.com/office/officeart/2018/2/layout/IconLabelList"/>
    <dgm:cxn modelId="{34E4BB90-10F3-48FA-8596-FF8A08CCF85C}" type="presParOf" srcId="{4029AB17-5678-4C06-B306-11406AA7BA4A}" destId="{8AADF59B-6617-48B5-A4FA-F08EB3D161F5}" srcOrd="0" destOrd="0" presId="urn:microsoft.com/office/officeart/2018/2/layout/IconLabelList"/>
    <dgm:cxn modelId="{DDB9A826-C976-4EB8-827E-1616CCF02AC3}" type="presParOf" srcId="{4029AB17-5678-4C06-B306-11406AA7BA4A}" destId="{94387E4E-5427-4571-AE9C-594EB2A9E419}" srcOrd="1" destOrd="0" presId="urn:microsoft.com/office/officeart/2018/2/layout/IconLabelList"/>
    <dgm:cxn modelId="{6022E047-1D21-4925-8C46-75B359CA650C}" type="presParOf" srcId="{4029AB17-5678-4C06-B306-11406AA7BA4A}" destId="{B8F19A29-7979-4AFA-988D-AE425E93572A}" srcOrd="2" destOrd="0" presId="urn:microsoft.com/office/officeart/2018/2/layout/IconLabelList"/>
    <dgm:cxn modelId="{86FCCE30-35CD-44BE-970A-D79D1B540DD4}" type="presParOf" srcId="{B5F9B635-FC6E-416B-8A07-F9FF69533A56}" destId="{8EA89AF4-A15B-4A50-9B62-3271B3B4A880}" srcOrd="9" destOrd="0" presId="urn:microsoft.com/office/officeart/2018/2/layout/IconLabelList"/>
    <dgm:cxn modelId="{489A280F-99DA-4D7E-902C-41F6A4CAB1A6}" type="presParOf" srcId="{B5F9B635-FC6E-416B-8A07-F9FF69533A56}" destId="{3CF461A8-F923-4824-9031-732EA4EAC85E}" srcOrd="10" destOrd="0" presId="urn:microsoft.com/office/officeart/2018/2/layout/IconLabelList"/>
    <dgm:cxn modelId="{40B03445-AA68-4394-A475-BDF6EC82673E}" type="presParOf" srcId="{3CF461A8-F923-4824-9031-732EA4EAC85E}" destId="{5FF2E40C-F5C7-4AF7-A080-3744B45DEC64}" srcOrd="0" destOrd="0" presId="urn:microsoft.com/office/officeart/2018/2/layout/IconLabelList"/>
    <dgm:cxn modelId="{FA8B1761-8BD2-42EB-B2F0-1AA747749383}" type="presParOf" srcId="{3CF461A8-F923-4824-9031-732EA4EAC85E}" destId="{749A8C46-74D2-4B79-B923-563F35440EBC}" srcOrd="1" destOrd="0" presId="urn:microsoft.com/office/officeart/2018/2/layout/IconLabelList"/>
    <dgm:cxn modelId="{9A498BE3-7EF8-4D11-AD18-1D4D5AE81AA2}" type="presParOf" srcId="{3CF461A8-F923-4824-9031-732EA4EAC85E}" destId="{05DFB3D2-67B4-43A5-9E83-4566E2113E4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A71021-DAF0-49DC-9033-E5088FFDFF9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6CDC1F6-92BD-4165-BCF7-7FE538B1199D}">
      <dgm:prSet/>
      <dgm:spPr/>
      <dgm:t>
        <a:bodyPr/>
        <a:lstStyle/>
        <a:p>
          <a:r>
            <a:rPr lang="en-US"/>
            <a:t>Data type?</a:t>
          </a:r>
        </a:p>
      </dgm:t>
    </dgm:pt>
    <dgm:pt modelId="{741CCAC1-F748-494E-B692-8CBBEB1DB5AD}" type="parTrans" cxnId="{5CF75985-3B58-400D-899D-E3CB517F2902}">
      <dgm:prSet/>
      <dgm:spPr/>
      <dgm:t>
        <a:bodyPr/>
        <a:lstStyle/>
        <a:p>
          <a:endParaRPr lang="en-US"/>
        </a:p>
      </dgm:t>
    </dgm:pt>
    <dgm:pt modelId="{4C9E4BD6-7E4A-4A3D-965A-0CE918B4D1F2}" type="sibTrans" cxnId="{5CF75985-3B58-400D-899D-E3CB517F2902}">
      <dgm:prSet/>
      <dgm:spPr/>
      <dgm:t>
        <a:bodyPr/>
        <a:lstStyle/>
        <a:p>
          <a:endParaRPr lang="en-US"/>
        </a:p>
      </dgm:t>
    </dgm:pt>
    <dgm:pt modelId="{3E753D2F-1E41-42A3-B291-F12B03BBEC69}">
      <dgm:prSet/>
      <dgm:spPr/>
      <dgm:t>
        <a:bodyPr/>
        <a:lstStyle/>
        <a:p>
          <a:r>
            <a:rPr lang="en-US"/>
            <a:t>Related tools, software and/or code?</a:t>
          </a:r>
        </a:p>
      </dgm:t>
    </dgm:pt>
    <dgm:pt modelId="{71CF366E-F460-424B-944B-E0898D04F8E1}" type="parTrans" cxnId="{137784AB-BC99-4C13-87D3-1D908E7EBAB6}">
      <dgm:prSet/>
      <dgm:spPr/>
      <dgm:t>
        <a:bodyPr/>
        <a:lstStyle/>
        <a:p>
          <a:endParaRPr lang="en-US"/>
        </a:p>
      </dgm:t>
    </dgm:pt>
    <dgm:pt modelId="{48B1F244-4B38-493C-8288-4F33385B33E8}" type="sibTrans" cxnId="{137784AB-BC99-4C13-87D3-1D908E7EBAB6}">
      <dgm:prSet/>
      <dgm:spPr/>
      <dgm:t>
        <a:bodyPr/>
        <a:lstStyle/>
        <a:p>
          <a:endParaRPr lang="en-US"/>
        </a:p>
      </dgm:t>
    </dgm:pt>
    <dgm:pt modelId="{87315CE6-9462-4C3D-B496-15169E41560E}">
      <dgm:prSet/>
      <dgm:spPr/>
      <dgm:t>
        <a:bodyPr/>
        <a:lstStyle/>
        <a:p>
          <a:r>
            <a:rPr lang="en-US"/>
            <a:t>Standards?</a:t>
          </a:r>
        </a:p>
      </dgm:t>
    </dgm:pt>
    <dgm:pt modelId="{FCD4FC2C-AE31-451E-B9C0-1CE694AADDBD}" type="parTrans" cxnId="{18FED539-6C8C-4C95-A1EC-3E010A84DAAA}">
      <dgm:prSet/>
      <dgm:spPr/>
      <dgm:t>
        <a:bodyPr/>
        <a:lstStyle/>
        <a:p>
          <a:endParaRPr lang="en-US"/>
        </a:p>
      </dgm:t>
    </dgm:pt>
    <dgm:pt modelId="{77BB0989-29E0-4AA6-8901-4922FF04A868}" type="sibTrans" cxnId="{18FED539-6C8C-4C95-A1EC-3E010A84DAAA}">
      <dgm:prSet/>
      <dgm:spPr/>
      <dgm:t>
        <a:bodyPr/>
        <a:lstStyle/>
        <a:p>
          <a:endParaRPr lang="en-US"/>
        </a:p>
      </dgm:t>
    </dgm:pt>
    <dgm:pt modelId="{8BAEB826-00F6-47CA-885A-DB1C440D9646}">
      <dgm:prSet/>
      <dgm:spPr/>
      <dgm:t>
        <a:bodyPr/>
        <a:lstStyle/>
        <a:p>
          <a:r>
            <a:rPr lang="en-US"/>
            <a:t>Data preservation, access, and associated timelines? </a:t>
          </a:r>
        </a:p>
      </dgm:t>
    </dgm:pt>
    <dgm:pt modelId="{72585687-5F40-465A-A485-F7B0D0F1E028}" type="parTrans" cxnId="{EE100579-365E-4010-A58F-DCD00B5D4F6B}">
      <dgm:prSet/>
      <dgm:spPr/>
      <dgm:t>
        <a:bodyPr/>
        <a:lstStyle/>
        <a:p>
          <a:endParaRPr lang="en-US"/>
        </a:p>
      </dgm:t>
    </dgm:pt>
    <dgm:pt modelId="{0225F2D2-BA48-481C-A206-AFC50520B27C}" type="sibTrans" cxnId="{EE100579-365E-4010-A58F-DCD00B5D4F6B}">
      <dgm:prSet/>
      <dgm:spPr/>
      <dgm:t>
        <a:bodyPr/>
        <a:lstStyle/>
        <a:p>
          <a:endParaRPr lang="en-US"/>
        </a:p>
      </dgm:t>
    </dgm:pt>
    <dgm:pt modelId="{F739244A-EA90-41BD-A094-0C1B184C52F1}">
      <dgm:prSet/>
      <dgm:spPr/>
      <dgm:t>
        <a:bodyPr/>
        <a:lstStyle/>
        <a:p>
          <a:r>
            <a:rPr lang="en-US"/>
            <a:t>Access, distribution, or reuse considerations?</a:t>
          </a:r>
        </a:p>
      </dgm:t>
    </dgm:pt>
    <dgm:pt modelId="{7CBF8DB0-E668-462A-A410-5D65E37829F8}" type="parTrans" cxnId="{C9FB02FB-B19D-4FE3-8C5C-260AEBBAF582}">
      <dgm:prSet/>
      <dgm:spPr/>
      <dgm:t>
        <a:bodyPr/>
        <a:lstStyle/>
        <a:p>
          <a:endParaRPr lang="en-US"/>
        </a:p>
      </dgm:t>
    </dgm:pt>
    <dgm:pt modelId="{3F0B50DE-DEF3-4BF8-ACEE-7DEB57B4EBAB}" type="sibTrans" cxnId="{C9FB02FB-B19D-4FE3-8C5C-260AEBBAF582}">
      <dgm:prSet/>
      <dgm:spPr/>
      <dgm:t>
        <a:bodyPr/>
        <a:lstStyle/>
        <a:p>
          <a:endParaRPr lang="en-US"/>
        </a:p>
      </dgm:t>
    </dgm:pt>
    <dgm:pt modelId="{60982DC2-9ED8-4862-A4E7-217AE0146481}">
      <dgm:prSet/>
      <dgm:spPr/>
      <dgm:t>
        <a:bodyPr/>
        <a:lstStyle/>
        <a:p>
          <a:r>
            <a:rPr lang="en-US"/>
            <a:t>Oversight of data management and sharing?</a:t>
          </a:r>
        </a:p>
      </dgm:t>
    </dgm:pt>
    <dgm:pt modelId="{BC07C278-1ABB-45A0-8E02-99D4B60FFA98}" type="parTrans" cxnId="{567B3295-E8E3-41FE-8DAE-3446307829CB}">
      <dgm:prSet/>
      <dgm:spPr/>
      <dgm:t>
        <a:bodyPr/>
        <a:lstStyle/>
        <a:p>
          <a:endParaRPr lang="en-US"/>
        </a:p>
      </dgm:t>
    </dgm:pt>
    <dgm:pt modelId="{B421CF3E-3EC0-42F1-A913-52D0436AEFE5}" type="sibTrans" cxnId="{567B3295-E8E3-41FE-8DAE-3446307829CB}">
      <dgm:prSet/>
      <dgm:spPr/>
      <dgm:t>
        <a:bodyPr/>
        <a:lstStyle/>
        <a:p>
          <a:endParaRPr lang="en-US"/>
        </a:p>
      </dgm:t>
    </dgm:pt>
    <dgm:pt modelId="{B5F9B635-FC6E-416B-8A07-F9FF69533A56}" type="pres">
      <dgm:prSet presAssocID="{19A71021-DAF0-49DC-9033-E5088FFDFF97}" presName="root" presStyleCnt="0">
        <dgm:presLayoutVars>
          <dgm:dir/>
          <dgm:resizeHandles val="exact"/>
        </dgm:presLayoutVars>
      </dgm:prSet>
      <dgm:spPr/>
    </dgm:pt>
    <dgm:pt modelId="{21ED435D-9C48-478B-9AE7-060E5B5770B1}" type="pres">
      <dgm:prSet presAssocID="{06CDC1F6-92BD-4165-BCF7-7FE538B1199D}" presName="compNode" presStyleCnt="0"/>
      <dgm:spPr/>
    </dgm:pt>
    <dgm:pt modelId="{7166A670-D19A-479D-91B5-8D9012E4FD1C}" type="pres">
      <dgm:prSet presAssocID="{06CDC1F6-92BD-4165-BCF7-7FE538B1199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ble"/>
        </a:ext>
      </dgm:extLst>
    </dgm:pt>
    <dgm:pt modelId="{F53E20F3-D843-40C9-99B4-8ED71910AAF7}" type="pres">
      <dgm:prSet presAssocID="{06CDC1F6-92BD-4165-BCF7-7FE538B1199D}" presName="spaceRect" presStyleCnt="0"/>
      <dgm:spPr/>
    </dgm:pt>
    <dgm:pt modelId="{9C6821B3-5DAD-4EE6-BB84-8762B1B60358}" type="pres">
      <dgm:prSet presAssocID="{06CDC1F6-92BD-4165-BCF7-7FE538B1199D}" presName="textRect" presStyleLbl="revTx" presStyleIdx="0" presStyleCnt="6">
        <dgm:presLayoutVars>
          <dgm:chMax val="1"/>
          <dgm:chPref val="1"/>
        </dgm:presLayoutVars>
      </dgm:prSet>
      <dgm:spPr/>
    </dgm:pt>
    <dgm:pt modelId="{0AD0142B-BF87-4DD0-8988-BEFDB9D4236E}" type="pres">
      <dgm:prSet presAssocID="{4C9E4BD6-7E4A-4A3D-965A-0CE918B4D1F2}" presName="sibTrans" presStyleCnt="0"/>
      <dgm:spPr/>
    </dgm:pt>
    <dgm:pt modelId="{665EF00B-DD81-4EBD-A49A-E2B96CA4E073}" type="pres">
      <dgm:prSet presAssocID="{3E753D2F-1E41-42A3-B291-F12B03BBEC69}" presName="compNode" presStyleCnt="0"/>
      <dgm:spPr/>
    </dgm:pt>
    <dgm:pt modelId="{E9260288-9A4D-4ADE-AA82-B883803F690D}" type="pres">
      <dgm:prSet presAssocID="{3E753D2F-1E41-42A3-B291-F12B03BBEC6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04964E4B-9581-436B-AEBD-6F80933CDD31}" type="pres">
      <dgm:prSet presAssocID="{3E753D2F-1E41-42A3-B291-F12B03BBEC69}" presName="spaceRect" presStyleCnt="0"/>
      <dgm:spPr/>
    </dgm:pt>
    <dgm:pt modelId="{F0B517FD-CCD4-4731-8802-CA946DAB8E52}" type="pres">
      <dgm:prSet presAssocID="{3E753D2F-1E41-42A3-B291-F12B03BBEC69}" presName="textRect" presStyleLbl="revTx" presStyleIdx="1" presStyleCnt="6">
        <dgm:presLayoutVars>
          <dgm:chMax val="1"/>
          <dgm:chPref val="1"/>
        </dgm:presLayoutVars>
      </dgm:prSet>
      <dgm:spPr/>
    </dgm:pt>
    <dgm:pt modelId="{CAA5738B-C520-4663-94FC-BB6289A0C2DD}" type="pres">
      <dgm:prSet presAssocID="{48B1F244-4B38-493C-8288-4F33385B33E8}" presName="sibTrans" presStyleCnt="0"/>
      <dgm:spPr/>
    </dgm:pt>
    <dgm:pt modelId="{D3397F81-AD83-476F-BA0F-47A87D581B95}" type="pres">
      <dgm:prSet presAssocID="{87315CE6-9462-4C3D-B496-15169E41560E}" presName="compNode" presStyleCnt="0"/>
      <dgm:spPr/>
    </dgm:pt>
    <dgm:pt modelId="{E61250C2-DFC0-4586-ACEB-6299C5F68960}" type="pres">
      <dgm:prSet presAssocID="{87315CE6-9462-4C3D-B496-15169E41560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5B44D955-5DE4-4407-AD76-40D243D7E5F3}" type="pres">
      <dgm:prSet presAssocID="{87315CE6-9462-4C3D-B496-15169E41560E}" presName="spaceRect" presStyleCnt="0"/>
      <dgm:spPr/>
    </dgm:pt>
    <dgm:pt modelId="{D1B9C895-4A65-4B2F-9CC5-737B3FBF7E80}" type="pres">
      <dgm:prSet presAssocID="{87315CE6-9462-4C3D-B496-15169E41560E}" presName="textRect" presStyleLbl="revTx" presStyleIdx="2" presStyleCnt="6">
        <dgm:presLayoutVars>
          <dgm:chMax val="1"/>
          <dgm:chPref val="1"/>
        </dgm:presLayoutVars>
      </dgm:prSet>
      <dgm:spPr/>
    </dgm:pt>
    <dgm:pt modelId="{B1E4F904-EE42-4F3E-87C0-00CF63C25501}" type="pres">
      <dgm:prSet presAssocID="{77BB0989-29E0-4AA6-8901-4922FF04A868}" presName="sibTrans" presStyleCnt="0"/>
      <dgm:spPr/>
    </dgm:pt>
    <dgm:pt modelId="{8AA4089F-0003-4875-BC4B-6203C40CD143}" type="pres">
      <dgm:prSet presAssocID="{8BAEB826-00F6-47CA-885A-DB1C440D9646}" presName="compNode" presStyleCnt="0"/>
      <dgm:spPr/>
    </dgm:pt>
    <dgm:pt modelId="{1EDA93B4-8DA3-4CEE-96D6-AFE9CC4DA64E}" type="pres">
      <dgm:prSet presAssocID="{8BAEB826-00F6-47CA-885A-DB1C440D964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8B4E1FF9-9847-4872-BD96-F1C96B4D4E72}" type="pres">
      <dgm:prSet presAssocID="{8BAEB826-00F6-47CA-885A-DB1C440D9646}" presName="spaceRect" presStyleCnt="0"/>
      <dgm:spPr/>
    </dgm:pt>
    <dgm:pt modelId="{CF5FA000-FC68-44DB-ADD6-D4ECACEACA29}" type="pres">
      <dgm:prSet presAssocID="{8BAEB826-00F6-47CA-885A-DB1C440D9646}" presName="textRect" presStyleLbl="revTx" presStyleIdx="3" presStyleCnt="6">
        <dgm:presLayoutVars>
          <dgm:chMax val="1"/>
          <dgm:chPref val="1"/>
        </dgm:presLayoutVars>
      </dgm:prSet>
      <dgm:spPr/>
    </dgm:pt>
    <dgm:pt modelId="{5518EF39-230B-4089-B96A-AE27A5231BE7}" type="pres">
      <dgm:prSet presAssocID="{0225F2D2-BA48-481C-A206-AFC50520B27C}" presName="sibTrans" presStyleCnt="0"/>
      <dgm:spPr/>
    </dgm:pt>
    <dgm:pt modelId="{4029AB17-5678-4C06-B306-11406AA7BA4A}" type="pres">
      <dgm:prSet presAssocID="{F739244A-EA90-41BD-A094-0C1B184C52F1}" presName="compNode" presStyleCnt="0"/>
      <dgm:spPr/>
    </dgm:pt>
    <dgm:pt modelId="{8AADF59B-6617-48B5-A4FA-F08EB3D161F5}" type="pres">
      <dgm:prSet presAssocID="{F739244A-EA90-41BD-A094-0C1B184C52F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cycle Sign"/>
        </a:ext>
      </dgm:extLst>
    </dgm:pt>
    <dgm:pt modelId="{94387E4E-5427-4571-AE9C-594EB2A9E419}" type="pres">
      <dgm:prSet presAssocID="{F739244A-EA90-41BD-A094-0C1B184C52F1}" presName="spaceRect" presStyleCnt="0"/>
      <dgm:spPr/>
    </dgm:pt>
    <dgm:pt modelId="{B8F19A29-7979-4AFA-988D-AE425E93572A}" type="pres">
      <dgm:prSet presAssocID="{F739244A-EA90-41BD-A094-0C1B184C52F1}" presName="textRect" presStyleLbl="revTx" presStyleIdx="4" presStyleCnt="6">
        <dgm:presLayoutVars>
          <dgm:chMax val="1"/>
          <dgm:chPref val="1"/>
        </dgm:presLayoutVars>
      </dgm:prSet>
      <dgm:spPr/>
    </dgm:pt>
    <dgm:pt modelId="{8EA89AF4-A15B-4A50-9B62-3271B3B4A880}" type="pres">
      <dgm:prSet presAssocID="{3F0B50DE-DEF3-4BF8-ACEE-7DEB57B4EBAB}" presName="sibTrans" presStyleCnt="0"/>
      <dgm:spPr/>
    </dgm:pt>
    <dgm:pt modelId="{3CF461A8-F923-4824-9031-732EA4EAC85E}" type="pres">
      <dgm:prSet presAssocID="{60982DC2-9ED8-4862-A4E7-217AE0146481}" presName="compNode" presStyleCnt="0"/>
      <dgm:spPr/>
    </dgm:pt>
    <dgm:pt modelId="{5FF2E40C-F5C7-4AF7-A080-3744B45DEC64}" type="pres">
      <dgm:prSet presAssocID="{60982DC2-9ED8-4862-A4E7-217AE014648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ierarchy"/>
        </a:ext>
      </dgm:extLst>
    </dgm:pt>
    <dgm:pt modelId="{749A8C46-74D2-4B79-B923-563F35440EBC}" type="pres">
      <dgm:prSet presAssocID="{60982DC2-9ED8-4862-A4E7-217AE0146481}" presName="spaceRect" presStyleCnt="0"/>
      <dgm:spPr/>
    </dgm:pt>
    <dgm:pt modelId="{05DFB3D2-67B4-43A5-9E83-4566E2113E46}" type="pres">
      <dgm:prSet presAssocID="{60982DC2-9ED8-4862-A4E7-217AE0146481}" presName="textRect" presStyleLbl="revTx" presStyleIdx="5" presStyleCnt="6">
        <dgm:presLayoutVars>
          <dgm:chMax val="1"/>
          <dgm:chPref val="1"/>
        </dgm:presLayoutVars>
      </dgm:prSet>
      <dgm:spPr/>
    </dgm:pt>
  </dgm:ptLst>
  <dgm:cxnLst>
    <dgm:cxn modelId="{FCB0EF01-10C6-4F4C-B0C6-BFEB320F3101}" type="presOf" srcId="{60982DC2-9ED8-4862-A4E7-217AE0146481}" destId="{05DFB3D2-67B4-43A5-9E83-4566E2113E46}" srcOrd="0" destOrd="0" presId="urn:microsoft.com/office/officeart/2018/2/layout/IconLabelList"/>
    <dgm:cxn modelId="{7AA8D619-2602-4DDB-B5AF-A5570088192D}" type="presOf" srcId="{06CDC1F6-92BD-4165-BCF7-7FE538B1199D}" destId="{9C6821B3-5DAD-4EE6-BB84-8762B1B60358}" srcOrd="0" destOrd="0" presId="urn:microsoft.com/office/officeart/2018/2/layout/IconLabelList"/>
    <dgm:cxn modelId="{E223F833-5CA8-4B96-B38F-6E373290C738}" type="presOf" srcId="{87315CE6-9462-4C3D-B496-15169E41560E}" destId="{D1B9C895-4A65-4B2F-9CC5-737B3FBF7E80}" srcOrd="0" destOrd="0" presId="urn:microsoft.com/office/officeart/2018/2/layout/IconLabelList"/>
    <dgm:cxn modelId="{18FED539-6C8C-4C95-A1EC-3E010A84DAAA}" srcId="{19A71021-DAF0-49DC-9033-E5088FFDFF97}" destId="{87315CE6-9462-4C3D-B496-15169E41560E}" srcOrd="2" destOrd="0" parTransId="{FCD4FC2C-AE31-451E-B9C0-1CE694AADDBD}" sibTransId="{77BB0989-29E0-4AA6-8901-4922FF04A868}"/>
    <dgm:cxn modelId="{6101384E-1B92-43D9-AD53-8943B2CF1602}" type="presOf" srcId="{3E753D2F-1E41-42A3-B291-F12B03BBEC69}" destId="{F0B517FD-CCD4-4731-8802-CA946DAB8E52}" srcOrd="0" destOrd="0" presId="urn:microsoft.com/office/officeart/2018/2/layout/IconLabelList"/>
    <dgm:cxn modelId="{EDFCDC54-9F0D-4505-8F9C-78A0714FB0BE}" type="presOf" srcId="{F739244A-EA90-41BD-A094-0C1B184C52F1}" destId="{B8F19A29-7979-4AFA-988D-AE425E93572A}" srcOrd="0" destOrd="0" presId="urn:microsoft.com/office/officeart/2018/2/layout/IconLabelList"/>
    <dgm:cxn modelId="{EE100579-365E-4010-A58F-DCD00B5D4F6B}" srcId="{19A71021-DAF0-49DC-9033-E5088FFDFF97}" destId="{8BAEB826-00F6-47CA-885A-DB1C440D9646}" srcOrd="3" destOrd="0" parTransId="{72585687-5F40-465A-A485-F7B0D0F1E028}" sibTransId="{0225F2D2-BA48-481C-A206-AFC50520B27C}"/>
    <dgm:cxn modelId="{5CF75985-3B58-400D-899D-E3CB517F2902}" srcId="{19A71021-DAF0-49DC-9033-E5088FFDFF97}" destId="{06CDC1F6-92BD-4165-BCF7-7FE538B1199D}" srcOrd="0" destOrd="0" parTransId="{741CCAC1-F748-494E-B692-8CBBEB1DB5AD}" sibTransId="{4C9E4BD6-7E4A-4A3D-965A-0CE918B4D1F2}"/>
    <dgm:cxn modelId="{567B3295-E8E3-41FE-8DAE-3446307829CB}" srcId="{19A71021-DAF0-49DC-9033-E5088FFDFF97}" destId="{60982DC2-9ED8-4862-A4E7-217AE0146481}" srcOrd="5" destOrd="0" parTransId="{BC07C278-1ABB-45A0-8E02-99D4B60FFA98}" sibTransId="{B421CF3E-3EC0-42F1-A913-52D0436AEFE5}"/>
    <dgm:cxn modelId="{33A2959A-2B35-43F0-A996-4EAAD5290151}" type="presOf" srcId="{19A71021-DAF0-49DC-9033-E5088FFDFF97}" destId="{B5F9B635-FC6E-416B-8A07-F9FF69533A56}" srcOrd="0" destOrd="0" presId="urn:microsoft.com/office/officeart/2018/2/layout/IconLabelList"/>
    <dgm:cxn modelId="{137784AB-BC99-4C13-87D3-1D908E7EBAB6}" srcId="{19A71021-DAF0-49DC-9033-E5088FFDFF97}" destId="{3E753D2F-1E41-42A3-B291-F12B03BBEC69}" srcOrd="1" destOrd="0" parTransId="{71CF366E-F460-424B-944B-E0898D04F8E1}" sibTransId="{48B1F244-4B38-493C-8288-4F33385B33E8}"/>
    <dgm:cxn modelId="{400BF2E5-FED4-4FF1-A432-A6A721849C06}" type="presOf" srcId="{8BAEB826-00F6-47CA-885A-DB1C440D9646}" destId="{CF5FA000-FC68-44DB-ADD6-D4ECACEACA29}" srcOrd="0" destOrd="0" presId="urn:microsoft.com/office/officeart/2018/2/layout/IconLabelList"/>
    <dgm:cxn modelId="{C9FB02FB-B19D-4FE3-8C5C-260AEBBAF582}" srcId="{19A71021-DAF0-49DC-9033-E5088FFDFF97}" destId="{F739244A-EA90-41BD-A094-0C1B184C52F1}" srcOrd="4" destOrd="0" parTransId="{7CBF8DB0-E668-462A-A410-5D65E37829F8}" sibTransId="{3F0B50DE-DEF3-4BF8-ACEE-7DEB57B4EBAB}"/>
    <dgm:cxn modelId="{C71B4A37-6993-45EF-9F69-6C99AA9178BD}" type="presParOf" srcId="{B5F9B635-FC6E-416B-8A07-F9FF69533A56}" destId="{21ED435D-9C48-478B-9AE7-060E5B5770B1}" srcOrd="0" destOrd="0" presId="urn:microsoft.com/office/officeart/2018/2/layout/IconLabelList"/>
    <dgm:cxn modelId="{50A74AB7-E985-452D-A2E0-66D3C181869E}" type="presParOf" srcId="{21ED435D-9C48-478B-9AE7-060E5B5770B1}" destId="{7166A670-D19A-479D-91B5-8D9012E4FD1C}" srcOrd="0" destOrd="0" presId="urn:microsoft.com/office/officeart/2018/2/layout/IconLabelList"/>
    <dgm:cxn modelId="{9FDAB9B6-CFDA-4960-9A11-AAAAFF941AF7}" type="presParOf" srcId="{21ED435D-9C48-478B-9AE7-060E5B5770B1}" destId="{F53E20F3-D843-40C9-99B4-8ED71910AAF7}" srcOrd="1" destOrd="0" presId="urn:microsoft.com/office/officeart/2018/2/layout/IconLabelList"/>
    <dgm:cxn modelId="{383273DC-3A92-411D-A4CA-1D9093CFCF79}" type="presParOf" srcId="{21ED435D-9C48-478B-9AE7-060E5B5770B1}" destId="{9C6821B3-5DAD-4EE6-BB84-8762B1B60358}" srcOrd="2" destOrd="0" presId="urn:microsoft.com/office/officeart/2018/2/layout/IconLabelList"/>
    <dgm:cxn modelId="{C6A16A19-DAAF-43F3-B509-616589C22E4F}" type="presParOf" srcId="{B5F9B635-FC6E-416B-8A07-F9FF69533A56}" destId="{0AD0142B-BF87-4DD0-8988-BEFDB9D4236E}" srcOrd="1" destOrd="0" presId="urn:microsoft.com/office/officeart/2018/2/layout/IconLabelList"/>
    <dgm:cxn modelId="{B21E40B6-9256-464B-9972-564E2DE0C90B}" type="presParOf" srcId="{B5F9B635-FC6E-416B-8A07-F9FF69533A56}" destId="{665EF00B-DD81-4EBD-A49A-E2B96CA4E073}" srcOrd="2" destOrd="0" presId="urn:microsoft.com/office/officeart/2018/2/layout/IconLabelList"/>
    <dgm:cxn modelId="{6465998D-7344-4A40-9ED6-65991732CC7E}" type="presParOf" srcId="{665EF00B-DD81-4EBD-A49A-E2B96CA4E073}" destId="{E9260288-9A4D-4ADE-AA82-B883803F690D}" srcOrd="0" destOrd="0" presId="urn:microsoft.com/office/officeart/2018/2/layout/IconLabelList"/>
    <dgm:cxn modelId="{388F7CAE-4B8E-45EF-85DC-2237BBD6802E}" type="presParOf" srcId="{665EF00B-DD81-4EBD-A49A-E2B96CA4E073}" destId="{04964E4B-9581-436B-AEBD-6F80933CDD31}" srcOrd="1" destOrd="0" presId="urn:microsoft.com/office/officeart/2018/2/layout/IconLabelList"/>
    <dgm:cxn modelId="{17108700-C8D5-4E42-94A2-159AA0222785}" type="presParOf" srcId="{665EF00B-DD81-4EBD-A49A-E2B96CA4E073}" destId="{F0B517FD-CCD4-4731-8802-CA946DAB8E52}" srcOrd="2" destOrd="0" presId="urn:microsoft.com/office/officeart/2018/2/layout/IconLabelList"/>
    <dgm:cxn modelId="{929D906A-7017-4965-9A8E-3AC5ABF74E21}" type="presParOf" srcId="{B5F9B635-FC6E-416B-8A07-F9FF69533A56}" destId="{CAA5738B-C520-4663-94FC-BB6289A0C2DD}" srcOrd="3" destOrd="0" presId="urn:microsoft.com/office/officeart/2018/2/layout/IconLabelList"/>
    <dgm:cxn modelId="{933C8565-40E1-447E-809C-E037F0158E4B}" type="presParOf" srcId="{B5F9B635-FC6E-416B-8A07-F9FF69533A56}" destId="{D3397F81-AD83-476F-BA0F-47A87D581B95}" srcOrd="4" destOrd="0" presId="urn:microsoft.com/office/officeart/2018/2/layout/IconLabelList"/>
    <dgm:cxn modelId="{94C752F8-DE46-455A-972C-0C71A4982D54}" type="presParOf" srcId="{D3397F81-AD83-476F-BA0F-47A87D581B95}" destId="{E61250C2-DFC0-4586-ACEB-6299C5F68960}" srcOrd="0" destOrd="0" presId="urn:microsoft.com/office/officeart/2018/2/layout/IconLabelList"/>
    <dgm:cxn modelId="{01FD07D3-D835-4410-A718-420FDEBF2AB8}" type="presParOf" srcId="{D3397F81-AD83-476F-BA0F-47A87D581B95}" destId="{5B44D955-5DE4-4407-AD76-40D243D7E5F3}" srcOrd="1" destOrd="0" presId="urn:microsoft.com/office/officeart/2018/2/layout/IconLabelList"/>
    <dgm:cxn modelId="{3038DBE7-45C7-4AE5-9039-5D859DAEDC2C}" type="presParOf" srcId="{D3397F81-AD83-476F-BA0F-47A87D581B95}" destId="{D1B9C895-4A65-4B2F-9CC5-737B3FBF7E80}" srcOrd="2" destOrd="0" presId="urn:microsoft.com/office/officeart/2018/2/layout/IconLabelList"/>
    <dgm:cxn modelId="{B35D4D1B-DA42-4B4E-9F3B-8ADD0ECF3D62}" type="presParOf" srcId="{B5F9B635-FC6E-416B-8A07-F9FF69533A56}" destId="{B1E4F904-EE42-4F3E-87C0-00CF63C25501}" srcOrd="5" destOrd="0" presId="urn:microsoft.com/office/officeart/2018/2/layout/IconLabelList"/>
    <dgm:cxn modelId="{21E57ADA-BBD8-4DF5-B87E-44F898CC20C8}" type="presParOf" srcId="{B5F9B635-FC6E-416B-8A07-F9FF69533A56}" destId="{8AA4089F-0003-4875-BC4B-6203C40CD143}" srcOrd="6" destOrd="0" presId="urn:microsoft.com/office/officeart/2018/2/layout/IconLabelList"/>
    <dgm:cxn modelId="{C6B4E935-6454-479E-BDDB-8B27D8507717}" type="presParOf" srcId="{8AA4089F-0003-4875-BC4B-6203C40CD143}" destId="{1EDA93B4-8DA3-4CEE-96D6-AFE9CC4DA64E}" srcOrd="0" destOrd="0" presId="urn:microsoft.com/office/officeart/2018/2/layout/IconLabelList"/>
    <dgm:cxn modelId="{559E1ACE-7C47-488A-8C8F-BBB42ACC6DF7}" type="presParOf" srcId="{8AA4089F-0003-4875-BC4B-6203C40CD143}" destId="{8B4E1FF9-9847-4872-BD96-F1C96B4D4E72}" srcOrd="1" destOrd="0" presId="urn:microsoft.com/office/officeart/2018/2/layout/IconLabelList"/>
    <dgm:cxn modelId="{845A086F-9CBC-4DBE-9E6F-97D6E95770B7}" type="presParOf" srcId="{8AA4089F-0003-4875-BC4B-6203C40CD143}" destId="{CF5FA000-FC68-44DB-ADD6-D4ECACEACA29}" srcOrd="2" destOrd="0" presId="urn:microsoft.com/office/officeart/2018/2/layout/IconLabelList"/>
    <dgm:cxn modelId="{95AF58A0-C7E5-4F64-BC4D-0160A17D3D1F}" type="presParOf" srcId="{B5F9B635-FC6E-416B-8A07-F9FF69533A56}" destId="{5518EF39-230B-4089-B96A-AE27A5231BE7}" srcOrd="7" destOrd="0" presId="urn:microsoft.com/office/officeart/2018/2/layout/IconLabelList"/>
    <dgm:cxn modelId="{302B6C04-CA08-41DF-A257-DEC218A0A4FF}" type="presParOf" srcId="{B5F9B635-FC6E-416B-8A07-F9FF69533A56}" destId="{4029AB17-5678-4C06-B306-11406AA7BA4A}" srcOrd="8" destOrd="0" presId="urn:microsoft.com/office/officeart/2018/2/layout/IconLabelList"/>
    <dgm:cxn modelId="{34E4BB90-10F3-48FA-8596-FF8A08CCF85C}" type="presParOf" srcId="{4029AB17-5678-4C06-B306-11406AA7BA4A}" destId="{8AADF59B-6617-48B5-A4FA-F08EB3D161F5}" srcOrd="0" destOrd="0" presId="urn:microsoft.com/office/officeart/2018/2/layout/IconLabelList"/>
    <dgm:cxn modelId="{DDB9A826-C976-4EB8-827E-1616CCF02AC3}" type="presParOf" srcId="{4029AB17-5678-4C06-B306-11406AA7BA4A}" destId="{94387E4E-5427-4571-AE9C-594EB2A9E419}" srcOrd="1" destOrd="0" presId="urn:microsoft.com/office/officeart/2018/2/layout/IconLabelList"/>
    <dgm:cxn modelId="{6022E047-1D21-4925-8C46-75B359CA650C}" type="presParOf" srcId="{4029AB17-5678-4C06-B306-11406AA7BA4A}" destId="{B8F19A29-7979-4AFA-988D-AE425E93572A}" srcOrd="2" destOrd="0" presId="urn:microsoft.com/office/officeart/2018/2/layout/IconLabelList"/>
    <dgm:cxn modelId="{86FCCE30-35CD-44BE-970A-D79D1B540DD4}" type="presParOf" srcId="{B5F9B635-FC6E-416B-8A07-F9FF69533A56}" destId="{8EA89AF4-A15B-4A50-9B62-3271B3B4A880}" srcOrd="9" destOrd="0" presId="urn:microsoft.com/office/officeart/2018/2/layout/IconLabelList"/>
    <dgm:cxn modelId="{489A280F-99DA-4D7E-902C-41F6A4CAB1A6}" type="presParOf" srcId="{B5F9B635-FC6E-416B-8A07-F9FF69533A56}" destId="{3CF461A8-F923-4824-9031-732EA4EAC85E}" srcOrd="10" destOrd="0" presId="urn:microsoft.com/office/officeart/2018/2/layout/IconLabelList"/>
    <dgm:cxn modelId="{40B03445-AA68-4394-A475-BDF6EC82673E}" type="presParOf" srcId="{3CF461A8-F923-4824-9031-732EA4EAC85E}" destId="{5FF2E40C-F5C7-4AF7-A080-3744B45DEC64}" srcOrd="0" destOrd="0" presId="urn:microsoft.com/office/officeart/2018/2/layout/IconLabelList"/>
    <dgm:cxn modelId="{FA8B1761-8BD2-42EB-B2F0-1AA747749383}" type="presParOf" srcId="{3CF461A8-F923-4824-9031-732EA4EAC85E}" destId="{749A8C46-74D2-4B79-B923-563F35440EBC}" srcOrd="1" destOrd="0" presId="urn:microsoft.com/office/officeart/2018/2/layout/IconLabelList"/>
    <dgm:cxn modelId="{9A498BE3-7EF8-4D11-AD18-1D4D5AE81AA2}" type="presParOf" srcId="{3CF461A8-F923-4824-9031-732EA4EAC85E}" destId="{05DFB3D2-67B4-43A5-9E83-4566E2113E4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A71021-DAF0-49DC-9033-E5088FFDFF9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6CDC1F6-92BD-4165-BCF7-7FE538B1199D}">
      <dgm:prSet/>
      <dgm:spPr/>
      <dgm:t>
        <a:bodyPr/>
        <a:lstStyle/>
        <a:p>
          <a:r>
            <a:rPr lang="en-US"/>
            <a:t>Data type?</a:t>
          </a:r>
        </a:p>
      </dgm:t>
    </dgm:pt>
    <dgm:pt modelId="{741CCAC1-F748-494E-B692-8CBBEB1DB5AD}" type="parTrans" cxnId="{5CF75985-3B58-400D-899D-E3CB517F2902}">
      <dgm:prSet/>
      <dgm:spPr/>
      <dgm:t>
        <a:bodyPr/>
        <a:lstStyle/>
        <a:p>
          <a:endParaRPr lang="en-US"/>
        </a:p>
      </dgm:t>
    </dgm:pt>
    <dgm:pt modelId="{4C9E4BD6-7E4A-4A3D-965A-0CE918B4D1F2}" type="sibTrans" cxnId="{5CF75985-3B58-400D-899D-E3CB517F2902}">
      <dgm:prSet/>
      <dgm:spPr/>
      <dgm:t>
        <a:bodyPr/>
        <a:lstStyle/>
        <a:p>
          <a:endParaRPr lang="en-US"/>
        </a:p>
      </dgm:t>
    </dgm:pt>
    <dgm:pt modelId="{3E753D2F-1E41-42A3-B291-F12B03BBEC69}">
      <dgm:prSet/>
      <dgm:spPr/>
      <dgm:t>
        <a:bodyPr/>
        <a:lstStyle/>
        <a:p>
          <a:r>
            <a:rPr lang="en-US"/>
            <a:t>Related tools, software and/or code?</a:t>
          </a:r>
        </a:p>
      </dgm:t>
    </dgm:pt>
    <dgm:pt modelId="{71CF366E-F460-424B-944B-E0898D04F8E1}" type="parTrans" cxnId="{137784AB-BC99-4C13-87D3-1D908E7EBAB6}">
      <dgm:prSet/>
      <dgm:spPr/>
      <dgm:t>
        <a:bodyPr/>
        <a:lstStyle/>
        <a:p>
          <a:endParaRPr lang="en-US"/>
        </a:p>
      </dgm:t>
    </dgm:pt>
    <dgm:pt modelId="{48B1F244-4B38-493C-8288-4F33385B33E8}" type="sibTrans" cxnId="{137784AB-BC99-4C13-87D3-1D908E7EBAB6}">
      <dgm:prSet/>
      <dgm:spPr/>
      <dgm:t>
        <a:bodyPr/>
        <a:lstStyle/>
        <a:p>
          <a:endParaRPr lang="en-US"/>
        </a:p>
      </dgm:t>
    </dgm:pt>
    <dgm:pt modelId="{87315CE6-9462-4C3D-B496-15169E41560E}">
      <dgm:prSet/>
      <dgm:spPr/>
      <dgm:t>
        <a:bodyPr/>
        <a:lstStyle/>
        <a:p>
          <a:r>
            <a:rPr lang="en-US"/>
            <a:t>Standards?</a:t>
          </a:r>
        </a:p>
      </dgm:t>
    </dgm:pt>
    <dgm:pt modelId="{FCD4FC2C-AE31-451E-B9C0-1CE694AADDBD}" type="parTrans" cxnId="{18FED539-6C8C-4C95-A1EC-3E010A84DAAA}">
      <dgm:prSet/>
      <dgm:spPr/>
      <dgm:t>
        <a:bodyPr/>
        <a:lstStyle/>
        <a:p>
          <a:endParaRPr lang="en-US"/>
        </a:p>
      </dgm:t>
    </dgm:pt>
    <dgm:pt modelId="{77BB0989-29E0-4AA6-8901-4922FF04A868}" type="sibTrans" cxnId="{18FED539-6C8C-4C95-A1EC-3E010A84DAAA}">
      <dgm:prSet/>
      <dgm:spPr/>
      <dgm:t>
        <a:bodyPr/>
        <a:lstStyle/>
        <a:p>
          <a:endParaRPr lang="en-US"/>
        </a:p>
      </dgm:t>
    </dgm:pt>
    <dgm:pt modelId="{8BAEB826-00F6-47CA-885A-DB1C440D9646}">
      <dgm:prSet/>
      <dgm:spPr/>
      <dgm:t>
        <a:bodyPr/>
        <a:lstStyle/>
        <a:p>
          <a:r>
            <a:rPr lang="en-US"/>
            <a:t>Data preservation, access, and associated timelines? </a:t>
          </a:r>
        </a:p>
      </dgm:t>
    </dgm:pt>
    <dgm:pt modelId="{72585687-5F40-465A-A485-F7B0D0F1E028}" type="parTrans" cxnId="{EE100579-365E-4010-A58F-DCD00B5D4F6B}">
      <dgm:prSet/>
      <dgm:spPr/>
      <dgm:t>
        <a:bodyPr/>
        <a:lstStyle/>
        <a:p>
          <a:endParaRPr lang="en-US"/>
        </a:p>
      </dgm:t>
    </dgm:pt>
    <dgm:pt modelId="{0225F2D2-BA48-481C-A206-AFC50520B27C}" type="sibTrans" cxnId="{EE100579-365E-4010-A58F-DCD00B5D4F6B}">
      <dgm:prSet/>
      <dgm:spPr/>
      <dgm:t>
        <a:bodyPr/>
        <a:lstStyle/>
        <a:p>
          <a:endParaRPr lang="en-US"/>
        </a:p>
      </dgm:t>
    </dgm:pt>
    <dgm:pt modelId="{F739244A-EA90-41BD-A094-0C1B184C52F1}">
      <dgm:prSet/>
      <dgm:spPr/>
      <dgm:t>
        <a:bodyPr/>
        <a:lstStyle/>
        <a:p>
          <a:r>
            <a:rPr lang="en-US"/>
            <a:t>Access, distribution, or reuse considerations?</a:t>
          </a:r>
        </a:p>
      </dgm:t>
    </dgm:pt>
    <dgm:pt modelId="{7CBF8DB0-E668-462A-A410-5D65E37829F8}" type="parTrans" cxnId="{C9FB02FB-B19D-4FE3-8C5C-260AEBBAF582}">
      <dgm:prSet/>
      <dgm:spPr/>
      <dgm:t>
        <a:bodyPr/>
        <a:lstStyle/>
        <a:p>
          <a:endParaRPr lang="en-US"/>
        </a:p>
      </dgm:t>
    </dgm:pt>
    <dgm:pt modelId="{3F0B50DE-DEF3-4BF8-ACEE-7DEB57B4EBAB}" type="sibTrans" cxnId="{C9FB02FB-B19D-4FE3-8C5C-260AEBBAF582}">
      <dgm:prSet/>
      <dgm:spPr/>
      <dgm:t>
        <a:bodyPr/>
        <a:lstStyle/>
        <a:p>
          <a:endParaRPr lang="en-US"/>
        </a:p>
      </dgm:t>
    </dgm:pt>
    <dgm:pt modelId="{60982DC2-9ED8-4862-A4E7-217AE0146481}">
      <dgm:prSet/>
      <dgm:spPr/>
      <dgm:t>
        <a:bodyPr/>
        <a:lstStyle/>
        <a:p>
          <a:r>
            <a:rPr lang="en-US"/>
            <a:t>Oversight of data management and sharing?</a:t>
          </a:r>
        </a:p>
      </dgm:t>
    </dgm:pt>
    <dgm:pt modelId="{BC07C278-1ABB-45A0-8E02-99D4B60FFA98}" type="parTrans" cxnId="{567B3295-E8E3-41FE-8DAE-3446307829CB}">
      <dgm:prSet/>
      <dgm:spPr/>
      <dgm:t>
        <a:bodyPr/>
        <a:lstStyle/>
        <a:p>
          <a:endParaRPr lang="en-US"/>
        </a:p>
      </dgm:t>
    </dgm:pt>
    <dgm:pt modelId="{B421CF3E-3EC0-42F1-A913-52D0436AEFE5}" type="sibTrans" cxnId="{567B3295-E8E3-41FE-8DAE-3446307829CB}">
      <dgm:prSet/>
      <dgm:spPr/>
      <dgm:t>
        <a:bodyPr/>
        <a:lstStyle/>
        <a:p>
          <a:endParaRPr lang="en-US"/>
        </a:p>
      </dgm:t>
    </dgm:pt>
    <dgm:pt modelId="{B5F9B635-FC6E-416B-8A07-F9FF69533A56}" type="pres">
      <dgm:prSet presAssocID="{19A71021-DAF0-49DC-9033-E5088FFDFF97}" presName="root" presStyleCnt="0">
        <dgm:presLayoutVars>
          <dgm:dir/>
          <dgm:resizeHandles val="exact"/>
        </dgm:presLayoutVars>
      </dgm:prSet>
      <dgm:spPr/>
    </dgm:pt>
    <dgm:pt modelId="{21ED435D-9C48-478B-9AE7-060E5B5770B1}" type="pres">
      <dgm:prSet presAssocID="{06CDC1F6-92BD-4165-BCF7-7FE538B1199D}" presName="compNode" presStyleCnt="0"/>
      <dgm:spPr/>
    </dgm:pt>
    <dgm:pt modelId="{7166A670-D19A-479D-91B5-8D9012E4FD1C}" type="pres">
      <dgm:prSet presAssocID="{06CDC1F6-92BD-4165-BCF7-7FE538B1199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ble"/>
        </a:ext>
      </dgm:extLst>
    </dgm:pt>
    <dgm:pt modelId="{F53E20F3-D843-40C9-99B4-8ED71910AAF7}" type="pres">
      <dgm:prSet presAssocID="{06CDC1F6-92BD-4165-BCF7-7FE538B1199D}" presName="spaceRect" presStyleCnt="0"/>
      <dgm:spPr/>
    </dgm:pt>
    <dgm:pt modelId="{9C6821B3-5DAD-4EE6-BB84-8762B1B60358}" type="pres">
      <dgm:prSet presAssocID="{06CDC1F6-92BD-4165-BCF7-7FE538B1199D}" presName="textRect" presStyleLbl="revTx" presStyleIdx="0" presStyleCnt="6">
        <dgm:presLayoutVars>
          <dgm:chMax val="1"/>
          <dgm:chPref val="1"/>
        </dgm:presLayoutVars>
      </dgm:prSet>
      <dgm:spPr/>
    </dgm:pt>
    <dgm:pt modelId="{0AD0142B-BF87-4DD0-8988-BEFDB9D4236E}" type="pres">
      <dgm:prSet presAssocID="{4C9E4BD6-7E4A-4A3D-965A-0CE918B4D1F2}" presName="sibTrans" presStyleCnt="0"/>
      <dgm:spPr/>
    </dgm:pt>
    <dgm:pt modelId="{665EF00B-DD81-4EBD-A49A-E2B96CA4E073}" type="pres">
      <dgm:prSet presAssocID="{3E753D2F-1E41-42A3-B291-F12B03BBEC69}" presName="compNode" presStyleCnt="0"/>
      <dgm:spPr/>
    </dgm:pt>
    <dgm:pt modelId="{E9260288-9A4D-4ADE-AA82-B883803F690D}" type="pres">
      <dgm:prSet presAssocID="{3E753D2F-1E41-42A3-B291-F12B03BBEC6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04964E4B-9581-436B-AEBD-6F80933CDD31}" type="pres">
      <dgm:prSet presAssocID="{3E753D2F-1E41-42A3-B291-F12B03BBEC69}" presName="spaceRect" presStyleCnt="0"/>
      <dgm:spPr/>
    </dgm:pt>
    <dgm:pt modelId="{F0B517FD-CCD4-4731-8802-CA946DAB8E52}" type="pres">
      <dgm:prSet presAssocID="{3E753D2F-1E41-42A3-B291-F12B03BBEC69}" presName="textRect" presStyleLbl="revTx" presStyleIdx="1" presStyleCnt="6">
        <dgm:presLayoutVars>
          <dgm:chMax val="1"/>
          <dgm:chPref val="1"/>
        </dgm:presLayoutVars>
      </dgm:prSet>
      <dgm:spPr/>
    </dgm:pt>
    <dgm:pt modelId="{CAA5738B-C520-4663-94FC-BB6289A0C2DD}" type="pres">
      <dgm:prSet presAssocID="{48B1F244-4B38-493C-8288-4F33385B33E8}" presName="sibTrans" presStyleCnt="0"/>
      <dgm:spPr/>
    </dgm:pt>
    <dgm:pt modelId="{D3397F81-AD83-476F-BA0F-47A87D581B95}" type="pres">
      <dgm:prSet presAssocID="{87315CE6-9462-4C3D-B496-15169E41560E}" presName="compNode" presStyleCnt="0"/>
      <dgm:spPr/>
    </dgm:pt>
    <dgm:pt modelId="{E61250C2-DFC0-4586-ACEB-6299C5F68960}" type="pres">
      <dgm:prSet presAssocID="{87315CE6-9462-4C3D-B496-15169E41560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5B44D955-5DE4-4407-AD76-40D243D7E5F3}" type="pres">
      <dgm:prSet presAssocID="{87315CE6-9462-4C3D-B496-15169E41560E}" presName="spaceRect" presStyleCnt="0"/>
      <dgm:spPr/>
    </dgm:pt>
    <dgm:pt modelId="{D1B9C895-4A65-4B2F-9CC5-737B3FBF7E80}" type="pres">
      <dgm:prSet presAssocID="{87315CE6-9462-4C3D-B496-15169E41560E}" presName="textRect" presStyleLbl="revTx" presStyleIdx="2" presStyleCnt="6">
        <dgm:presLayoutVars>
          <dgm:chMax val="1"/>
          <dgm:chPref val="1"/>
        </dgm:presLayoutVars>
      </dgm:prSet>
      <dgm:spPr/>
    </dgm:pt>
    <dgm:pt modelId="{B1E4F904-EE42-4F3E-87C0-00CF63C25501}" type="pres">
      <dgm:prSet presAssocID="{77BB0989-29E0-4AA6-8901-4922FF04A868}" presName="sibTrans" presStyleCnt="0"/>
      <dgm:spPr/>
    </dgm:pt>
    <dgm:pt modelId="{8AA4089F-0003-4875-BC4B-6203C40CD143}" type="pres">
      <dgm:prSet presAssocID="{8BAEB826-00F6-47CA-885A-DB1C440D9646}" presName="compNode" presStyleCnt="0"/>
      <dgm:spPr/>
    </dgm:pt>
    <dgm:pt modelId="{1EDA93B4-8DA3-4CEE-96D6-AFE9CC4DA64E}" type="pres">
      <dgm:prSet presAssocID="{8BAEB826-00F6-47CA-885A-DB1C440D964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8B4E1FF9-9847-4872-BD96-F1C96B4D4E72}" type="pres">
      <dgm:prSet presAssocID="{8BAEB826-00F6-47CA-885A-DB1C440D9646}" presName="spaceRect" presStyleCnt="0"/>
      <dgm:spPr/>
    </dgm:pt>
    <dgm:pt modelId="{CF5FA000-FC68-44DB-ADD6-D4ECACEACA29}" type="pres">
      <dgm:prSet presAssocID="{8BAEB826-00F6-47CA-885A-DB1C440D9646}" presName="textRect" presStyleLbl="revTx" presStyleIdx="3" presStyleCnt="6">
        <dgm:presLayoutVars>
          <dgm:chMax val="1"/>
          <dgm:chPref val="1"/>
        </dgm:presLayoutVars>
      </dgm:prSet>
      <dgm:spPr/>
    </dgm:pt>
    <dgm:pt modelId="{5518EF39-230B-4089-B96A-AE27A5231BE7}" type="pres">
      <dgm:prSet presAssocID="{0225F2D2-BA48-481C-A206-AFC50520B27C}" presName="sibTrans" presStyleCnt="0"/>
      <dgm:spPr/>
    </dgm:pt>
    <dgm:pt modelId="{4029AB17-5678-4C06-B306-11406AA7BA4A}" type="pres">
      <dgm:prSet presAssocID="{F739244A-EA90-41BD-A094-0C1B184C52F1}" presName="compNode" presStyleCnt="0"/>
      <dgm:spPr/>
    </dgm:pt>
    <dgm:pt modelId="{8AADF59B-6617-48B5-A4FA-F08EB3D161F5}" type="pres">
      <dgm:prSet presAssocID="{F739244A-EA90-41BD-A094-0C1B184C52F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cycle Sign"/>
        </a:ext>
      </dgm:extLst>
    </dgm:pt>
    <dgm:pt modelId="{94387E4E-5427-4571-AE9C-594EB2A9E419}" type="pres">
      <dgm:prSet presAssocID="{F739244A-EA90-41BD-A094-0C1B184C52F1}" presName="spaceRect" presStyleCnt="0"/>
      <dgm:spPr/>
    </dgm:pt>
    <dgm:pt modelId="{B8F19A29-7979-4AFA-988D-AE425E93572A}" type="pres">
      <dgm:prSet presAssocID="{F739244A-EA90-41BD-A094-0C1B184C52F1}" presName="textRect" presStyleLbl="revTx" presStyleIdx="4" presStyleCnt="6">
        <dgm:presLayoutVars>
          <dgm:chMax val="1"/>
          <dgm:chPref val="1"/>
        </dgm:presLayoutVars>
      </dgm:prSet>
      <dgm:spPr/>
    </dgm:pt>
    <dgm:pt modelId="{8EA89AF4-A15B-4A50-9B62-3271B3B4A880}" type="pres">
      <dgm:prSet presAssocID="{3F0B50DE-DEF3-4BF8-ACEE-7DEB57B4EBAB}" presName="sibTrans" presStyleCnt="0"/>
      <dgm:spPr/>
    </dgm:pt>
    <dgm:pt modelId="{3CF461A8-F923-4824-9031-732EA4EAC85E}" type="pres">
      <dgm:prSet presAssocID="{60982DC2-9ED8-4862-A4E7-217AE0146481}" presName="compNode" presStyleCnt="0"/>
      <dgm:spPr/>
    </dgm:pt>
    <dgm:pt modelId="{5FF2E40C-F5C7-4AF7-A080-3744B45DEC64}" type="pres">
      <dgm:prSet presAssocID="{60982DC2-9ED8-4862-A4E7-217AE014648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ierarchy"/>
        </a:ext>
      </dgm:extLst>
    </dgm:pt>
    <dgm:pt modelId="{749A8C46-74D2-4B79-B923-563F35440EBC}" type="pres">
      <dgm:prSet presAssocID="{60982DC2-9ED8-4862-A4E7-217AE0146481}" presName="spaceRect" presStyleCnt="0"/>
      <dgm:spPr/>
    </dgm:pt>
    <dgm:pt modelId="{05DFB3D2-67B4-43A5-9E83-4566E2113E46}" type="pres">
      <dgm:prSet presAssocID="{60982DC2-9ED8-4862-A4E7-217AE0146481}" presName="textRect" presStyleLbl="revTx" presStyleIdx="5" presStyleCnt="6">
        <dgm:presLayoutVars>
          <dgm:chMax val="1"/>
          <dgm:chPref val="1"/>
        </dgm:presLayoutVars>
      </dgm:prSet>
      <dgm:spPr/>
    </dgm:pt>
  </dgm:ptLst>
  <dgm:cxnLst>
    <dgm:cxn modelId="{FCB0EF01-10C6-4F4C-B0C6-BFEB320F3101}" type="presOf" srcId="{60982DC2-9ED8-4862-A4E7-217AE0146481}" destId="{05DFB3D2-67B4-43A5-9E83-4566E2113E46}" srcOrd="0" destOrd="0" presId="urn:microsoft.com/office/officeart/2018/2/layout/IconLabelList"/>
    <dgm:cxn modelId="{7AA8D619-2602-4DDB-B5AF-A5570088192D}" type="presOf" srcId="{06CDC1F6-92BD-4165-BCF7-7FE538B1199D}" destId="{9C6821B3-5DAD-4EE6-BB84-8762B1B60358}" srcOrd="0" destOrd="0" presId="urn:microsoft.com/office/officeart/2018/2/layout/IconLabelList"/>
    <dgm:cxn modelId="{E223F833-5CA8-4B96-B38F-6E373290C738}" type="presOf" srcId="{87315CE6-9462-4C3D-B496-15169E41560E}" destId="{D1B9C895-4A65-4B2F-9CC5-737B3FBF7E80}" srcOrd="0" destOrd="0" presId="urn:microsoft.com/office/officeart/2018/2/layout/IconLabelList"/>
    <dgm:cxn modelId="{18FED539-6C8C-4C95-A1EC-3E010A84DAAA}" srcId="{19A71021-DAF0-49DC-9033-E5088FFDFF97}" destId="{87315CE6-9462-4C3D-B496-15169E41560E}" srcOrd="2" destOrd="0" parTransId="{FCD4FC2C-AE31-451E-B9C0-1CE694AADDBD}" sibTransId="{77BB0989-29E0-4AA6-8901-4922FF04A868}"/>
    <dgm:cxn modelId="{6101384E-1B92-43D9-AD53-8943B2CF1602}" type="presOf" srcId="{3E753D2F-1E41-42A3-B291-F12B03BBEC69}" destId="{F0B517FD-CCD4-4731-8802-CA946DAB8E52}" srcOrd="0" destOrd="0" presId="urn:microsoft.com/office/officeart/2018/2/layout/IconLabelList"/>
    <dgm:cxn modelId="{EDFCDC54-9F0D-4505-8F9C-78A0714FB0BE}" type="presOf" srcId="{F739244A-EA90-41BD-A094-0C1B184C52F1}" destId="{B8F19A29-7979-4AFA-988D-AE425E93572A}" srcOrd="0" destOrd="0" presId="urn:microsoft.com/office/officeart/2018/2/layout/IconLabelList"/>
    <dgm:cxn modelId="{EE100579-365E-4010-A58F-DCD00B5D4F6B}" srcId="{19A71021-DAF0-49DC-9033-E5088FFDFF97}" destId="{8BAEB826-00F6-47CA-885A-DB1C440D9646}" srcOrd="3" destOrd="0" parTransId="{72585687-5F40-465A-A485-F7B0D0F1E028}" sibTransId="{0225F2D2-BA48-481C-A206-AFC50520B27C}"/>
    <dgm:cxn modelId="{5CF75985-3B58-400D-899D-E3CB517F2902}" srcId="{19A71021-DAF0-49DC-9033-E5088FFDFF97}" destId="{06CDC1F6-92BD-4165-BCF7-7FE538B1199D}" srcOrd="0" destOrd="0" parTransId="{741CCAC1-F748-494E-B692-8CBBEB1DB5AD}" sibTransId="{4C9E4BD6-7E4A-4A3D-965A-0CE918B4D1F2}"/>
    <dgm:cxn modelId="{567B3295-E8E3-41FE-8DAE-3446307829CB}" srcId="{19A71021-DAF0-49DC-9033-E5088FFDFF97}" destId="{60982DC2-9ED8-4862-A4E7-217AE0146481}" srcOrd="5" destOrd="0" parTransId="{BC07C278-1ABB-45A0-8E02-99D4B60FFA98}" sibTransId="{B421CF3E-3EC0-42F1-A913-52D0436AEFE5}"/>
    <dgm:cxn modelId="{33A2959A-2B35-43F0-A996-4EAAD5290151}" type="presOf" srcId="{19A71021-DAF0-49DC-9033-E5088FFDFF97}" destId="{B5F9B635-FC6E-416B-8A07-F9FF69533A56}" srcOrd="0" destOrd="0" presId="urn:microsoft.com/office/officeart/2018/2/layout/IconLabelList"/>
    <dgm:cxn modelId="{137784AB-BC99-4C13-87D3-1D908E7EBAB6}" srcId="{19A71021-DAF0-49DC-9033-E5088FFDFF97}" destId="{3E753D2F-1E41-42A3-B291-F12B03BBEC69}" srcOrd="1" destOrd="0" parTransId="{71CF366E-F460-424B-944B-E0898D04F8E1}" sibTransId="{48B1F244-4B38-493C-8288-4F33385B33E8}"/>
    <dgm:cxn modelId="{400BF2E5-FED4-4FF1-A432-A6A721849C06}" type="presOf" srcId="{8BAEB826-00F6-47CA-885A-DB1C440D9646}" destId="{CF5FA000-FC68-44DB-ADD6-D4ECACEACA29}" srcOrd="0" destOrd="0" presId="urn:microsoft.com/office/officeart/2018/2/layout/IconLabelList"/>
    <dgm:cxn modelId="{C9FB02FB-B19D-4FE3-8C5C-260AEBBAF582}" srcId="{19A71021-DAF0-49DC-9033-E5088FFDFF97}" destId="{F739244A-EA90-41BD-A094-0C1B184C52F1}" srcOrd="4" destOrd="0" parTransId="{7CBF8DB0-E668-462A-A410-5D65E37829F8}" sibTransId="{3F0B50DE-DEF3-4BF8-ACEE-7DEB57B4EBAB}"/>
    <dgm:cxn modelId="{C71B4A37-6993-45EF-9F69-6C99AA9178BD}" type="presParOf" srcId="{B5F9B635-FC6E-416B-8A07-F9FF69533A56}" destId="{21ED435D-9C48-478B-9AE7-060E5B5770B1}" srcOrd="0" destOrd="0" presId="urn:microsoft.com/office/officeart/2018/2/layout/IconLabelList"/>
    <dgm:cxn modelId="{50A74AB7-E985-452D-A2E0-66D3C181869E}" type="presParOf" srcId="{21ED435D-9C48-478B-9AE7-060E5B5770B1}" destId="{7166A670-D19A-479D-91B5-8D9012E4FD1C}" srcOrd="0" destOrd="0" presId="urn:microsoft.com/office/officeart/2018/2/layout/IconLabelList"/>
    <dgm:cxn modelId="{9FDAB9B6-CFDA-4960-9A11-AAAAFF941AF7}" type="presParOf" srcId="{21ED435D-9C48-478B-9AE7-060E5B5770B1}" destId="{F53E20F3-D843-40C9-99B4-8ED71910AAF7}" srcOrd="1" destOrd="0" presId="urn:microsoft.com/office/officeart/2018/2/layout/IconLabelList"/>
    <dgm:cxn modelId="{383273DC-3A92-411D-A4CA-1D9093CFCF79}" type="presParOf" srcId="{21ED435D-9C48-478B-9AE7-060E5B5770B1}" destId="{9C6821B3-5DAD-4EE6-BB84-8762B1B60358}" srcOrd="2" destOrd="0" presId="urn:microsoft.com/office/officeart/2018/2/layout/IconLabelList"/>
    <dgm:cxn modelId="{C6A16A19-DAAF-43F3-B509-616589C22E4F}" type="presParOf" srcId="{B5F9B635-FC6E-416B-8A07-F9FF69533A56}" destId="{0AD0142B-BF87-4DD0-8988-BEFDB9D4236E}" srcOrd="1" destOrd="0" presId="urn:microsoft.com/office/officeart/2018/2/layout/IconLabelList"/>
    <dgm:cxn modelId="{B21E40B6-9256-464B-9972-564E2DE0C90B}" type="presParOf" srcId="{B5F9B635-FC6E-416B-8A07-F9FF69533A56}" destId="{665EF00B-DD81-4EBD-A49A-E2B96CA4E073}" srcOrd="2" destOrd="0" presId="urn:microsoft.com/office/officeart/2018/2/layout/IconLabelList"/>
    <dgm:cxn modelId="{6465998D-7344-4A40-9ED6-65991732CC7E}" type="presParOf" srcId="{665EF00B-DD81-4EBD-A49A-E2B96CA4E073}" destId="{E9260288-9A4D-4ADE-AA82-B883803F690D}" srcOrd="0" destOrd="0" presId="urn:microsoft.com/office/officeart/2018/2/layout/IconLabelList"/>
    <dgm:cxn modelId="{388F7CAE-4B8E-45EF-85DC-2237BBD6802E}" type="presParOf" srcId="{665EF00B-DD81-4EBD-A49A-E2B96CA4E073}" destId="{04964E4B-9581-436B-AEBD-6F80933CDD31}" srcOrd="1" destOrd="0" presId="urn:microsoft.com/office/officeart/2018/2/layout/IconLabelList"/>
    <dgm:cxn modelId="{17108700-C8D5-4E42-94A2-159AA0222785}" type="presParOf" srcId="{665EF00B-DD81-4EBD-A49A-E2B96CA4E073}" destId="{F0B517FD-CCD4-4731-8802-CA946DAB8E52}" srcOrd="2" destOrd="0" presId="urn:microsoft.com/office/officeart/2018/2/layout/IconLabelList"/>
    <dgm:cxn modelId="{929D906A-7017-4965-9A8E-3AC5ABF74E21}" type="presParOf" srcId="{B5F9B635-FC6E-416B-8A07-F9FF69533A56}" destId="{CAA5738B-C520-4663-94FC-BB6289A0C2DD}" srcOrd="3" destOrd="0" presId="urn:microsoft.com/office/officeart/2018/2/layout/IconLabelList"/>
    <dgm:cxn modelId="{933C8565-40E1-447E-809C-E037F0158E4B}" type="presParOf" srcId="{B5F9B635-FC6E-416B-8A07-F9FF69533A56}" destId="{D3397F81-AD83-476F-BA0F-47A87D581B95}" srcOrd="4" destOrd="0" presId="urn:microsoft.com/office/officeart/2018/2/layout/IconLabelList"/>
    <dgm:cxn modelId="{94C752F8-DE46-455A-972C-0C71A4982D54}" type="presParOf" srcId="{D3397F81-AD83-476F-BA0F-47A87D581B95}" destId="{E61250C2-DFC0-4586-ACEB-6299C5F68960}" srcOrd="0" destOrd="0" presId="urn:microsoft.com/office/officeart/2018/2/layout/IconLabelList"/>
    <dgm:cxn modelId="{01FD07D3-D835-4410-A718-420FDEBF2AB8}" type="presParOf" srcId="{D3397F81-AD83-476F-BA0F-47A87D581B95}" destId="{5B44D955-5DE4-4407-AD76-40D243D7E5F3}" srcOrd="1" destOrd="0" presId="urn:microsoft.com/office/officeart/2018/2/layout/IconLabelList"/>
    <dgm:cxn modelId="{3038DBE7-45C7-4AE5-9039-5D859DAEDC2C}" type="presParOf" srcId="{D3397F81-AD83-476F-BA0F-47A87D581B95}" destId="{D1B9C895-4A65-4B2F-9CC5-737B3FBF7E80}" srcOrd="2" destOrd="0" presId="urn:microsoft.com/office/officeart/2018/2/layout/IconLabelList"/>
    <dgm:cxn modelId="{B35D4D1B-DA42-4B4E-9F3B-8ADD0ECF3D62}" type="presParOf" srcId="{B5F9B635-FC6E-416B-8A07-F9FF69533A56}" destId="{B1E4F904-EE42-4F3E-87C0-00CF63C25501}" srcOrd="5" destOrd="0" presId="urn:microsoft.com/office/officeart/2018/2/layout/IconLabelList"/>
    <dgm:cxn modelId="{21E57ADA-BBD8-4DF5-B87E-44F898CC20C8}" type="presParOf" srcId="{B5F9B635-FC6E-416B-8A07-F9FF69533A56}" destId="{8AA4089F-0003-4875-BC4B-6203C40CD143}" srcOrd="6" destOrd="0" presId="urn:microsoft.com/office/officeart/2018/2/layout/IconLabelList"/>
    <dgm:cxn modelId="{C6B4E935-6454-479E-BDDB-8B27D8507717}" type="presParOf" srcId="{8AA4089F-0003-4875-BC4B-6203C40CD143}" destId="{1EDA93B4-8DA3-4CEE-96D6-AFE9CC4DA64E}" srcOrd="0" destOrd="0" presId="urn:microsoft.com/office/officeart/2018/2/layout/IconLabelList"/>
    <dgm:cxn modelId="{559E1ACE-7C47-488A-8C8F-BBB42ACC6DF7}" type="presParOf" srcId="{8AA4089F-0003-4875-BC4B-6203C40CD143}" destId="{8B4E1FF9-9847-4872-BD96-F1C96B4D4E72}" srcOrd="1" destOrd="0" presId="urn:microsoft.com/office/officeart/2018/2/layout/IconLabelList"/>
    <dgm:cxn modelId="{845A086F-9CBC-4DBE-9E6F-97D6E95770B7}" type="presParOf" srcId="{8AA4089F-0003-4875-BC4B-6203C40CD143}" destId="{CF5FA000-FC68-44DB-ADD6-D4ECACEACA29}" srcOrd="2" destOrd="0" presId="urn:microsoft.com/office/officeart/2018/2/layout/IconLabelList"/>
    <dgm:cxn modelId="{95AF58A0-C7E5-4F64-BC4D-0160A17D3D1F}" type="presParOf" srcId="{B5F9B635-FC6E-416B-8A07-F9FF69533A56}" destId="{5518EF39-230B-4089-B96A-AE27A5231BE7}" srcOrd="7" destOrd="0" presId="urn:microsoft.com/office/officeart/2018/2/layout/IconLabelList"/>
    <dgm:cxn modelId="{302B6C04-CA08-41DF-A257-DEC218A0A4FF}" type="presParOf" srcId="{B5F9B635-FC6E-416B-8A07-F9FF69533A56}" destId="{4029AB17-5678-4C06-B306-11406AA7BA4A}" srcOrd="8" destOrd="0" presId="urn:microsoft.com/office/officeart/2018/2/layout/IconLabelList"/>
    <dgm:cxn modelId="{34E4BB90-10F3-48FA-8596-FF8A08CCF85C}" type="presParOf" srcId="{4029AB17-5678-4C06-B306-11406AA7BA4A}" destId="{8AADF59B-6617-48B5-A4FA-F08EB3D161F5}" srcOrd="0" destOrd="0" presId="urn:microsoft.com/office/officeart/2018/2/layout/IconLabelList"/>
    <dgm:cxn modelId="{DDB9A826-C976-4EB8-827E-1616CCF02AC3}" type="presParOf" srcId="{4029AB17-5678-4C06-B306-11406AA7BA4A}" destId="{94387E4E-5427-4571-AE9C-594EB2A9E419}" srcOrd="1" destOrd="0" presId="urn:microsoft.com/office/officeart/2018/2/layout/IconLabelList"/>
    <dgm:cxn modelId="{6022E047-1D21-4925-8C46-75B359CA650C}" type="presParOf" srcId="{4029AB17-5678-4C06-B306-11406AA7BA4A}" destId="{B8F19A29-7979-4AFA-988D-AE425E93572A}" srcOrd="2" destOrd="0" presId="urn:microsoft.com/office/officeart/2018/2/layout/IconLabelList"/>
    <dgm:cxn modelId="{86FCCE30-35CD-44BE-970A-D79D1B540DD4}" type="presParOf" srcId="{B5F9B635-FC6E-416B-8A07-F9FF69533A56}" destId="{8EA89AF4-A15B-4A50-9B62-3271B3B4A880}" srcOrd="9" destOrd="0" presId="urn:microsoft.com/office/officeart/2018/2/layout/IconLabelList"/>
    <dgm:cxn modelId="{489A280F-99DA-4D7E-902C-41F6A4CAB1A6}" type="presParOf" srcId="{B5F9B635-FC6E-416B-8A07-F9FF69533A56}" destId="{3CF461A8-F923-4824-9031-732EA4EAC85E}" srcOrd="10" destOrd="0" presId="urn:microsoft.com/office/officeart/2018/2/layout/IconLabelList"/>
    <dgm:cxn modelId="{40B03445-AA68-4394-A475-BDF6EC82673E}" type="presParOf" srcId="{3CF461A8-F923-4824-9031-732EA4EAC85E}" destId="{5FF2E40C-F5C7-4AF7-A080-3744B45DEC64}" srcOrd="0" destOrd="0" presId="urn:microsoft.com/office/officeart/2018/2/layout/IconLabelList"/>
    <dgm:cxn modelId="{FA8B1761-8BD2-42EB-B2F0-1AA747749383}" type="presParOf" srcId="{3CF461A8-F923-4824-9031-732EA4EAC85E}" destId="{749A8C46-74D2-4B79-B923-563F35440EBC}" srcOrd="1" destOrd="0" presId="urn:microsoft.com/office/officeart/2018/2/layout/IconLabelList"/>
    <dgm:cxn modelId="{9A498BE3-7EF8-4D11-AD18-1D4D5AE81AA2}" type="presParOf" srcId="{3CF461A8-F923-4824-9031-732EA4EAC85E}" destId="{05DFB3D2-67B4-43A5-9E83-4566E2113E4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A71021-DAF0-49DC-9033-E5088FFDFF9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6CDC1F6-92BD-4165-BCF7-7FE538B1199D}">
      <dgm:prSet/>
      <dgm:spPr/>
      <dgm:t>
        <a:bodyPr/>
        <a:lstStyle/>
        <a:p>
          <a:r>
            <a:rPr lang="en-US"/>
            <a:t>Data type?</a:t>
          </a:r>
        </a:p>
      </dgm:t>
    </dgm:pt>
    <dgm:pt modelId="{741CCAC1-F748-494E-B692-8CBBEB1DB5AD}" type="parTrans" cxnId="{5CF75985-3B58-400D-899D-E3CB517F2902}">
      <dgm:prSet/>
      <dgm:spPr/>
      <dgm:t>
        <a:bodyPr/>
        <a:lstStyle/>
        <a:p>
          <a:endParaRPr lang="en-US"/>
        </a:p>
      </dgm:t>
    </dgm:pt>
    <dgm:pt modelId="{4C9E4BD6-7E4A-4A3D-965A-0CE918B4D1F2}" type="sibTrans" cxnId="{5CF75985-3B58-400D-899D-E3CB517F2902}">
      <dgm:prSet/>
      <dgm:spPr/>
      <dgm:t>
        <a:bodyPr/>
        <a:lstStyle/>
        <a:p>
          <a:endParaRPr lang="en-US"/>
        </a:p>
      </dgm:t>
    </dgm:pt>
    <dgm:pt modelId="{3E753D2F-1E41-42A3-B291-F12B03BBEC69}">
      <dgm:prSet/>
      <dgm:spPr/>
      <dgm:t>
        <a:bodyPr/>
        <a:lstStyle/>
        <a:p>
          <a:r>
            <a:rPr lang="en-US"/>
            <a:t>Related tools, software and/or code?</a:t>
          </a:r>
        </a:p>
      </dgm:t>
    </dgm:pt>
    <dgm:pt modelId="{71CF366E-F460-424B-944B-E0898D04F8E1}" type="parTrans" cxnId="{137784AB-BC99-4C13-87D3-1D908E7EBAB6}">
      <dgm:prSet/>
      <dgm:spPr/>
      <dgm:t>
        <a:bodyPr/>
        <a:lstStyle/>
        <a:p>
          <a:endParaRPr lang="en-US"/>
        </a:p>
      </dgm:t>
    </dgm:pt>
    <dgm:pt modelId="{48B1F244-4B38-493C-8288-4F33385B33E8}" type="sibTrans" cxnId="{137784AB-BC99-4C13-87D3-1D908E7EBAB6}">
      <dgm:prSet/>
      <dgm:spPr/>
      <dgm:t>
        <a:bodyPr/>
        <a:lstStyle/>
        <a:p>
          <a:endParaRPr lang="en-US"/>
        </a:p>
      </dgm:t>
    </dgm:pt>
    <dgm:pt modelId="{87315CE6-9462-4C3D-B496-15169E41560E}">
      <dgm:prSet/>
      <dgm:spPr/>
      <dgm:t>
        <a:bodyPr/>
        <a:lstStyle/>
        <a:p>
          <a:r>
            <a:rPr lang="en-US"/>
            <a:t>Standards?</a:t>
          </a:r>
        </a:p>
      </dgm:t>
    </dgm:pt>
    <dgm:pt modelId="{FCD4FC2C-AE31-451E-B9C0-1CE694AADDBD}" type="parTrans" cxnId="{18FED539-6C8C-4C95-A1EC-3E010A84DAAA}">
      <dgm:prSet/>
      <dgm:spPr/>
      <dgm:t>
        <a:bodyPr/>
        <a:lstStyle/>
        <a:p>
          <a:endParaRPr lang="en-US"/>
        </a:p>
      </dgm:t>
    </dgm:pt>
    <dgm:pt modelId="{77BB0989-29E0-4AA6-8901-4922FF04A868}" type="sibTrans" cxnId="{18FED539-6C8C-4C95-A1EC-3E010A84DAAA}">
      <dgm:prSet/>
      <dgm:spPr/>
      <dgm:t>
        <a:bodyPr/>
        <a:lstStyle/>
        <a:p>
          <a:endParaRPr lang="en-US"/>
        </a:p>
      </dgm:t>
    </dgm:pt>
    <dgm:pt modelId="{8BAEB826-00F6-47CA-885A-DB1C440D9646}">
      <dgm:prSet/>
      <dgm:spPr/>
      <dgm:t>
        <a:bodyPr/>
        <a:lstStyle/>
        <a:p>
          <a:r>
            <a:rPr lang="en-US"/>
            <a:t>Data preservation, access, and associated timelines? </a:t>
          </a:r>
        </a:p>
      </dgm:t>
    </dgm:pt>
    <dgm:pt modelId="{72585687-5F40-465A-A485-F7B0D0F1E028}" type="parTrans" cxnId="{EE100579-365E-4010-A58F-DCD00B5D4F6B}">
      <dgm:prSet/>
      <dgm:spPr/>
      <dgm:t>
        <a:bodyPr/>
        <a:lstStyle/>
        <a:p>
          <a:endParaRPr lang="en-US"/>
        </a:p>
      </dgm:t>
    </dgm:pt>
    <dgm:pt modelId="{0225F2D2-BA48-481C-A206-AFC50520B27C}" type="sibTrans" cxnId="{EE100579-365E-4010-A58F-DCD00B5D4F6B}">
      <dgm:prSet/>
      <dgm:spPr/>
      <dgm:t>
        <a:bodyPr/>
        <a:lstStyle/>
        <a:p>
          <a:endParaRPr lang="en-US"/>
        </a:p>
      </dgm:t>
    </dgm:pt>
    <dgm:pt modelId="{F739244A-EA90-41BD-A094-0C1B184C52F1}">
      <dgm:prSet/>
      <dgm:spPr/>
      <dgm:t>
        <a:bodyPr/>
        <a:lstStyle/>
        <a:p>
          <a:r>
            <a:rPr lang="en-US"/>
            <a:t>Access, distribution, or reuse considerations?</a:t>
          </a:r>
        </a:p>
      </dgm:t>
    </dgm:pt>
    <dgm:pt modelId="{7CBF8DB0-E668-462A-A410-5D65E37829F8}" type="parTrans" cxnId="{C9FB02FB-B19D-4FE3-8C5C-260AEBBAF582}">
      <dgm:prSet/>
      <dgm:spPr/>
      <dgm:t>
        <a:bodyPr/>
        <a:lstStyle/>
        <a:p>
          <a:endParaRPr lang="en-US"/>
        </a:p>
      </dgm:t>
    </dgm:pt>
    <dgm:pt modelId="{3F0B50DE-DEF3-4BF8-ACEE-7DEB57B4EBAB}" type="sibTrans" cxnId="{C9FB02FB-B19D-4FE3-8C5C-260AEBBAF582}">
      <dgm:prSet/>
      <dgm:spPr/>
      <dgm:t>
        <a:bodyPr/>
        <a:lstStyle/>
        <a:p>
          <a:endParaRPr lang="en-US"/>
        </a:p>
      </dgm:t>
    </dgm:pt>
    <dgm:pt modelId="{60982DC2-9ED8-4862-A4E7-217AE0146481}">
      <dgm:prSet/>
      <dgm:spPr/>
      <dgm:t>
        <a:bodyPr/>
        <a:lstStyle/>
        <a:p>
          <a:r>
            <a:rPr lang="en-US"/>
            <a:t>Oversight of data management and sharing?</a:t>
          </a:r>
        </a:p>
      </dgm:t>
    </dgm:pt>
    <dgm:pt modelId="{BC07C278-1ABB-45A0-8E02-99D4B60FFA98}" type="parTrans" cxnId="{567B3295-E8E3-41FE-8DAE-3446307829CB}">
      <dgm:prSet/>
      <dgm:spPr/>
      <dgm:t>
        <a:bodyPr/>
        <a:lstStyle/>
        <a:p>
          <a:endParaRPr lang="en-US"/>
        </a:p>
      </dgm:t>
    </dgm:pt>
    <dgm:pt modelId="{B421CF3E-3EC0-42F1-A913-52D0436AEFE5}" type="sibTrans" cxnId="{567B3295-E8E3-41FE-8DAE-3446307829CB}">
      <dgm:prSet/>
      <dgm:spPr/>
      <dgm:t>
        <a:bodyPr/>
        <a:lstStyle/>
        <a:p>
          <a:endParaRPr lang="en-US"/>
        </a:p>
      </dgm:t>
    </dgm:pt>
    <dgm:pt modelId="{B5F9B635-FC6E-416B-8A07-F9FF69533A56}" type="pres">
      <dgm:prSet presAssocID="{19A71021-DAF0-49DC-9033-E5088FFDFF97}" presName="root" presStyleCnt="0">
        <dgm:presLayoutVars>
          <dgm:dir/>
          <dgm:resizeHandles val="exact"/>
        </dgm:presLayoutVars>
      </dgm:prSet>
      <dgm:spPr/>
    </dgm:pt>
    <dgm:pt modelId="{21ED435D-9C48-478B-9AE7-060E5B5770B1}" type="pres">
      <dgm:prSet presAssocID="{06CDC1F6-92BD-4165-BCF7-7FE538B1199D}" presName="compNode" presStyleCnt="0"/>
      <dgm:spPr/>
    </dgm:pt>
    <dgm:pt modelId="{7166A670-D19A-479D-91B5-8D9012E4FD1C}" type="pres">
      <dgm:prSet presAssocID="{06CDC1F6-92BD-4165-BCF7-7FE538B1199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ble"/>
        </a:ext>
      </dgm:extLst>
    </dgm:pt>
    <dgm:pt modelId="{F53E20F3-D843-40C9-99B4-8ED71910AAF7}" type="pres">
      <dgm:prSet presAssocID="{06CDC1F6-92BD-4165-BCF7-7FE538B1199D}" presName="spaceRect" presStyleCnt="0"/>
      <dgm:spPr/>
    </dgm:pt>
    <dgm:pt modelId="{9C6821B3-5DAD-4EE6-BB84-8762B1B60358}" type="pres">
      <dgm:prSet presAssocID="{06CDC1F6-92BD-4165-BCF7-7FE538B1199D}" presName="textRect" presStyleLbl="revTx" presStyleIdx="0" presStyleCnt="6">
        <dgm:presLayoutVars>
          <dgm:chMax val="1"/>
          <dgm:chPref val="1"/>
        </dgm:presLayoutVars>
      </dgm:prSet>
      <dgm:spPr/>
    </dgm:pt>
    <dgm:pt modelId="{0AD0142B-BF87-4DD0-8988-BEFDB9D4236E}" type="pres">
      <dgm:prSet presAssocID="{4C9E4BD6-7E4A-4A3D-965A-0CE918B4D1F2}" presName="sibTrans" presStyleCnt="0"/>
      <dgm:spPr/>
    </dgm:pt>
    <dgm:pt modelId="{665EF00B-DD81-4EBD-A49A-E2B96CA4E073}" type="pres">
      <dgm:prSet presAssocID="{3E753D2F-1E41-42A3-B291-F12B03BBEC69}" presName="compNode" presStyleCnt="0"/>
      <dgm:spPr/>
    </dgm:pt>
    <dgm:pt modelId="{E9260288-9A4D-4ADE-AA82-B883803F690D}" type="pres">
      <dgm:prSet presAssocID="{3E753D2F-1E41-42A3-B291-F12B03BBEC6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04964E4B-9581-436B-AEBD-6F80933CDD31}" type="pres">
      <dgm:prSet presAssocID="{3E753D2F-1E41-42A3-B291-F12B03BBEC69}" presName="spaceRect" presStyleCnt="0"/>
      <dgm:spPr/>
    </dgm:pt>
    <dgm:pt modelId="{F0B517FD-CCD4-4731-8802-CA946DAB8E52}" type="pres">
      <dgm:prSet presAssocID="{3E753D2F-1E41-42A3-B291-F12B03BBEC69}" presName="textRect" presStyleLbl="revTx" presStyleIdx="1" presStyleCnt="6">
        <dgm:presLayoutVars>
          <dgm:chMax val="1"/>
          <dgm:chPref val="1"/>
        </dgm:presLayoutVars>
      </dgm:prSet>
      <dgm:spPr/>
    </dgm:pt>
    <dgm:pt modelId="{CAA5738B-C520-4663-94FC-BB6289A0C2DD}" type="pres">
      <dgm:prSet presAssocID="{48B1F244-4B38-493C-8288-4F33385B33E8}" presName="sibTrans" presStyleCnt="0"/>
      <dgm:spPr/>
    </dgm:pt>
    <dgm:pt modelId="{D3397F81-AD83-476F-BA0F-47A87D581B95}" type="pres">
      <dgm:prSet presAssocID="{87315CE6-9462-4C3D-B496-15169E41560E}" presName="compNode" presStyleCnt="0"/>
      <dgm:spPr/>
    </dgm:pt>
    <dgm:pt modelId="{E61250C2-DFC0-4586-ACEB-6299C5F68960}" type="pres">
      <dgm:prSet presAssocID="{87315CE6-9462-4C3D-B496-15169E41560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5B44D955-5DE4-4407-AD76-40D243D7E5F3}" type="pres">
      <dgm:prSet presAssocID="{87315CE6-9462-4C3D-B496-15169E41560E}" presName="spaceRect" presStyleCnt="0"/>
      <dgm:spPr/>
    </dgm:pt>
    <dgm:pt modelId="{D1B9C895-4A65-4B2F-9CC5-737B3FBF7E80}" type="pres">
      <dgm:prSet presAssocID="{87315CE6-9462-4C3D-B496-15169E41560E}" presName="textRect" presStyleLbl="revTx" presStyleIdx="2" presStyleCnt="6">
        <dgm:presLayoutVars>
          <dgm:chMax val="1"/>
          <dgm:chPref val="1"/>
        </dgm:presLayoutVars>
      </dgm:prSet>
      <dgm:spPr/>
    </dgm:pt>
    <dgm:pt modelId="{B1E4F904-EE42-4F3E-87C0-00CF63C25501}" type="pres">
      <dgm:prSet presAssocID="{77BB0989-29E0-4AA6-8901-4922FF04A868}" presName="sibTrans" presStyleCnt="0"/>
      <dgm:spPr/>
    </dgm:pt>
    <dgm:pt modelId="{8AA4089F-0003-4875-BC4B-6203C40CD143}" type="pres">
      <dgm:prSet presAssocID="{8BAEB826-00F6-47CA-885A-DB1C440D9646}" presName="compNode" presStyleCnt="0"/>
      <dgm:spPr/>
    </dgm:pt>
    <dgm:pt modelId="{1EDA93B4-8DA3-4CEE-96D6-AFE9CC4DA64E}" type="pres">
      <dgm:prSet presAssocID="{8BAEB826-00F6-47CA-885A-DB1C440D964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8B4E1FF9-9847-4872-BD96-F1C96B4D4E72}" type="pres">
      <dgm:prSet presAssocID="{8BAEB826-00F6-47CA-885A-DB1C440D9646}" presName="spaceRect" presStyleCnt="0"/>
      <dgm:spPr/>
    </dgm:pt>
    <dgm:pt modelId="{CF5FA000-FC68-44DB-ADD6-D4ECACEACA29}" type="pres">
      <dgm:prSet presAssocID="{8BAEB826-00F6-47CA-885A-DB1C440D9646}" presName="textRect" presStyleLbl="revTx" presStyleIdx="3" presStyleCnt="6">
        <dgm:presLayoutVars>
          <dgm:chMax val="1"/>
          <dgm:chPref val="1"/>
        </dgm:presLayoutVars>
      </dgm:prSet>
      <dgm:spPr/>
    </dgm:pt>
    <dgm:pt modelId="{5518EF39-230B-4089-B96A-AE27A5231BE7}" type="pres">
      <dgm:prSet presAssocID="{0225F2D2-BA48-481C-A206-AFC50520B27C}" presName="sibTrans" presStyleCnt="0"/>
      <dgm:spPr/>
    </dgm:pt>
    <dgm:pt modelId="{4029AB17-5678-4C06-B306-11406AA7BA4A}" type="pres">
      <dgm:prSet presAssocID="{F739244A-EA90-41BD-A094-0C1B184C52F1}" presName="compNode" presStyleCnt="0"/>
      <dgm:spPr/>
    </dgm:pt>
    <dgm:pt modelId="{8AADF59B-6617-48B5-A4FA-F08EB3D161F5}" type="pres">
      <dgm:prSet presAssocID="{F739244A-EA90-41BD-A094-0C1B184C52F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cycle Sign"/>
        </a:ext>
      </dgm:extLst>
    </dgm:pt>
    <dgm:pt modelId="{94387E4E-5427-4571-AE9C-594EB2A9E419}" type="pres">
      <dgm:prSet presAssocID="{F739244A-EA90-41BD-A094-0C1B184C52F1}" presName="spaceRect" presStyleCnt="0"/>
      <dgm:spPr/>
    </dgm:pt>
    <dgm:pt modelId="{B8F19A29-7979-4AFA-988D-AE425E93572A}" type="pres">
      <dgm:prSet presAssocID="{F739244A-EA90-41BD-A094-0C1B184C52F1}" presName="textRect" presStyleLbl="revTx" presStyleIdx="4" presStyleCnt="6">
        <dgm:presLayoutVars>
          <dgm:chMax val="1"/>
          <dgm:chPref val="1"/>
        </dgm:presLayoutVars>
      </dgm:prSet>
      <dgm:spPr/>
    </dgm:pt>
    <dgm:pt modelId="{8EA89AF4-A15B-4A50-9B62-3271B3B4A880}" type="pres">
      <dgm:prSet presAssocID="{3F0B50DE-DEF3-4BF8-ACEE-7DEB57B4EBAB}" presName="sibTrans" presStyleCnt="0"/>
      <dgm:spPr/>
    </dgm:pt>
    <dgm:pt modelId="{3CF461A8-F923-4824-9031-732EA4EAC85E}" type="pres">
      <dgm:prSet presAssocID="{60982DC2-9ED8-4862-A4E7-217AE0146481}" presName="compNode" presStyleCnt="0"/>
      <dgm:spPr/>
    </dgm:pt>
    <dgm:pt modelId="{5FF2E40C-F5C7-4AF7-A080-3744B45DEC64}" type="pres">
      <dgm:prSet presAssocID="{60982DC2-9ED8-4862-A4E7-217AE014648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ierarchy"/>
        </a:ext>
      </dgm:extLst>
    </dgm:pt>
    <dgm:pt modelId="{749A8C46-74D2-4B79-B923-563F35440EBC}" type="pres">
      <dgm:prSet presAssocID="{60982DC2-9ED8-4862-A4E7-217AE0146481}" presName="spaceRect" presStyleCnt="0"/>
      <dgm:spPr/>
    </dgm:pt>
    <dgm:pt modelId="{05DFB3D2-67B4-43A5-9E83-4566E2113E46}" type="pres">
      <dgm:prSet presAssocID="{60982DC2-9ED8-4862-A4E7-217AE0146481}" presName="textRect" presStyleLbl="revTx" presStyleIdx="5" presStyleCnt="6">
        <dgm:presLayoutVars>
          <dgm:chMax val="1"/>
          <dgm:chPref val="1"/>
        </dgm:presLayoutVars>
      </dgm:prSet>
      <dgm:spPr/>
    </dgm:pt>
  </dgm:ptLst>
  <dgm:cxnLst>
    <dgm:cxn modelId="{FCB0EF01-10C6-4F4C-B0C6-BFEB320F3101}" type="presOf" srcId="{60982DC2-9ED8-4862-A4E7-217AE0146481}" destId="{05DFB3D2-67B4-43A5-9E83-4566E2113E46}" srcOrd="0" destOrd="0" presId="urn:microsoft.com/office/officeart/2018/2/layout/IconLabelList"/>
    <dgm:cxn modelId="{7AA8D619-2602-4DDB-B5AF-A5570088192D}" type="presOf" srcId="{06CDC1F6-92BD-4165-BCF7-7FE538B1199D}" destId="{9C6821B3-5DAD-4EE6-BB84-8762B1B60358}" srcOrd="0" destOrd="0" presId="urn:microsoft.com/office/officeart/2018/2/layout/IconLabelList"/>
    <dgm:cxn modelId="{E223F833-5CA8-4B96-B38F-6E373290C738}" type="presOf" srcId="{87315CE6-9462-4C3D-B496-15169E41560E}" destId="{D1B9C895-4A65-4B2F-9CC5-737B3FBF7E80}" srcOrd="0" destOrd="0" presId="urn:microsoft.com/office/officeart/2018/2/layout/IconLabelList"/>
    <dgm:cxn modelId="{18FED539-6C8C-4C95-A1EC-3E010A84DAAA}" srcId="{19A71021-DAF0-49DC-9033-E5088FFDFF97}" destId="{87315CE6-9462-4C3D-B496-15169E41560E}" srcOrd="2" destOrd="0" parTransId="{FCD4FC2C-AE31-451E-B9C0-1CE694AADDBD}" sibTransId="{77BB0989-29E0-4AA6-8901-4922FF04A868}"/>
    <dgm:cxn modelId="{6101384E-1B92-43D9-AD53-8943B2CF1602}" type="presOf" srcId="{3E753D2F-1E41-42A3-B291-F12B03BBEC69}" destId="{F0B517FD-CCD4-4731-8802-CA946DAB8E52}" srcOrd="0" destOrd="0" presId="urn:microsoft.com/office/officeart/2018/2/layout/IconLabelList"/>
    <dgm:cxn modelId="{EDFCDC54-9F0D-4505-8F9C-78A0714FB0BE}" type="presOf" srcId="{F739244A-EA90-41BD-A094-0C1B184C52F1}" destId="{B8F19A29-7979-4AFA-988D-AE425E93572A}" srcOrd="0" destOrd="0" presId="urn:microsoft.com/office/officeart/2018/2/layout/IconLabelList"/>
    <dgm:cxn modelId="{EE100579-365E-4010-A58F-DCD00B5D4F6B}" srcId="{19A71021-DAF0-49DC-9033-E5088FFDFF97}" destId="{8BAEB826-00F6-47CA-885A-DB1C440D9646}" srcOrd="3" destOrd="0" parTransId="{72585687-5F40-465A-A485-F7B0D0F1E028}" sibTransId="{0225F2D2-BA48-481C-A206-AFC50520B27C}"/>
    <dgm:cxn modelId="{5CF75985-3B58-400D-899D-E3CB517F2902}" srcId="{19A71021-DAF0-49DC-9033-E5088FFDFF97}" destId="{06CDC1F6-92BD-4165-BCF7-7FE538B1199D}" srcOrd="0" destOrd="0" parTransId="{741CCAC1-F748-494E-B692-8CBBEB1DB5AD}" sibTransId="{4C9E4BD6-7E4A-4A3D-965A-0CE918B4D1F2}"/>
    <dgm:cxn modelId="{567B3295-E8E3-41FE-8DAE-3446307829CB}" srcId="{19A71021-DAF0-49DC-9033-E5088FFDFF97}" destId="{60982DC2-9ED8-4862-A4E7-217AE0146481}" srcOrd="5" destOrd="0" parTransId="{BC07C278-1ABB-45A0-8E02-99D4B60FFA98}" sibTransId="{B421CF3E-3EC0-42F1-A913-52D0436AEFE5}"/>
    <dgm:cxn modelId="{33A2959A-2B35-43F0-A996-4EAAD5290151}" type="presOf" srcId="{19A71021-DAF0-49DC-9033-E5088FFDFF97}" destId="{B5F9B635-FC6E-416B-8A07-F9FF69533A56}" srcOrd="0" destOrd="0" presId="urn:microsoft.com/office/officeart/2018/2/layout/IconLabelList"/>
    <dgm:cxn modelId="{137784AB-BC99-4C13-87D3-1D908E7EBAB6}" srcId="{19A71021-DAF0-49DC-9033-E5088FFDFF97}" destId="{3E753D2F-1E41-42A3-B291-F12B03BBEC69}" srcOrd="1" destOrd="0" parTransId="{71CF366E-F460-424B-944B-E0898D04F8E1}" sibTransId="{48B1F244-4B38-493C-8288-4F33385B33E8}"/>
    <dgm:cxn modelId="{400BF2E5-FED4-4FF1-A432-A6A721849C06}" type="presOf" srcId="{8BAEB826-00F6-47CA-885A-DB1C440D9646}" destId="{CF5FA000-FC68-44DB-ADD6-D4ECACEACA29}" srcOrd="0" destOrd="0" presId="urn:microsoft.com/office/officeart/2018/2/layout/IconLabelList"/>
    <dgm:cxn modelId="{C9FB02FB-B19D-4FE3-8C5C-260AEBBAF582}" srcId="{19A71021-DAF0-49DC-9033-E5088FFDFF97}" destId="{F739244A-EA90-41BD-A094-0C1B184C52F1}" srcOrd="4" destOrd="0" parTransId="{7CBF8DB0-E668-462A-A410-5D65E37829F8}" sibTransId="{3F0B50DE-DEF3-4BF8-ACEE-7DEB57B4EBAB}"/>
    <dgm:cxn modelId="{C71B4A37-6993-45EF-9F69-6C99AA9178BD}" type="presParOf" srcId="{B5F9B635-FC6E-416B-8A07-F9FF69533A56}" destId="{21ED435D-9C48-478B-9AE7-060E5B5770B1}" srcOrd="0" destOrd="0" presId="urn:microsoft.com/office/officeart/2018/2/layout/IconLabelList"/>
    <dgm:cxn modelId="{50A74AB7-E985-452D-A2E0-66D3C181869E}" type="presParOf" srcId="{21ED435D-9C48-478B-9AE7-060E5B5770B1}" destId="{7166A670-D19A-479D-91B5-8D9012E4FD1C}" srcOrd="0" destOrd="0" presId="urn:microsoft.com/office/officeart/2018/2/layout/IconLabelList"/>
    <dgm:cxn modelId="{9FDAB9B6-CFDA-4960-9A11-AAAAFF941AF7}" type="presParOf" srcId="{21ED435D-9C48-478B-9AE7-060E5B5770B1}" destId="{F53E20F3-D843-40C9-99B4-8ED71910AAF7}" srcOrd="1" destOrd="0" presId="urn:microsoft.com/office/officeart/2018/2/layout/IconLabelList"/>
    <dgm:cxn modelId="{383273DC-3A92-411D-A4CA-1D9093CFCF79}" type="presParOf" srcId="{21ED435D-9C48-478B-9AE7-060E5B5770B1}" destId="{9C6821B3-5DAD-4EE6-BB84-8762B1B60358}" srcOrd="2" destOrd="0" presId="urn:microsoft.com/office/officeart/2018/2/layout/IconLabelList"/>
    <dgm:cxn modelId="{C6A16A19-DAAF-43F3-B509-616589C22E4F}" type="presParOf" srcId="{B5F9B635-FC6E-416B-8A07-F9FF69533A56}" destId="{0AD0142B-BF87-4DD0-8988-BEFDB9D4236E}" srcOrd="1" destOrd="0" presId="urn:microsoft.com/office/officeart/2018/2/layout/IconLabelList"/>
    <dgm:cxn modelId="{B21E40B6-9256-464B-9972-564E2DE0C90B}" type="presParOf" srcId="{B5F9B635-FC6E-416B-8A07-F9FF69533A56}" destId="{665EF00B-DD81-4EBD-A49A-E2B96CA4E073}" srcOrd="2" destOrd="0" presId="urn:microsoft.com/office/officeart/2018/2/layout/IconLabelList"/>
    <dgm:cxn modelId="{6465998D-7344-4A40-9ED6-65991732CC7E}" type="presParOf" srcId="{665EF00B-DD81-4EBD-A49A-E2B96CA4E073}" destId="{E9260288-9A4D-4ADE-AA82-B883803F690D}" srcOrd="0" destOrd="0" presId="urn:microsoft.com/office/officeart/2018/2/layout/IconLabelList"/>
    <dgm:cxn modelId="{388F7CAE-4B8E-45EF-85DC-2237BBD6802E}" type="presParOf" srcId="{665EF00B-DD81-4EBD-A49A-E2B96CA4E073}" destId="{04964E4B-9581-436B-AEBD-6F80933CDD31}" srcOrd="1" destOrd="0" presId="urn:microsoft.com/office/officeart/2018/2/layout/IconLabelList"/>
    <dgm:cxn modelId="{17108700-C8D5-4E42-94A2-159AA0222785}" type="presParOf" srcId="{665EF00B-DD81-4EBD-A49A-E2B96CA4E073}" destId="{F0B517FD-CCD4-4731-8802-CA946DAB8E52}" srcOrd="2" destOrd="0" presId="urn:microsoft.com/office/officeart/2018/2/layout/IconLabelList"/>
    <dgm:cxn modelId="{929D906A-7017-4965-9A8E-3AC5ABF74E21}" type="presParOf" srcId="{B5F9B635-FC6E-416B-8A07-F9FF69533A56}" destId="{CAA5738B-C520-4663-94FC-BB6289A0C2DD}" srcOrd="3" destOrd="0" presId="urn:microsoft.com/office/officeart/2018/2/layout/IconLabelList"/>
    <dgm:cxn modelId="{933C8565-40E1-447E-809C-E037F0158E4B}" type="presParOf" srcId="{B5F9B635-FC6E-416B-8A07-F9FF69533A56}" destId="{D3397F81-AD83-476F-BA0F-47A87D581B95}" srcOrd="4" destOrd="0" presId="urn:microsoft.com/office/officeart/2018/2/layout/IconLabelList"/>
    <dgm:cxn modelId="{94C752F8-DE46-455A-972C-0C71A4982D54}" type="presParOf" srcId="{D3397F81-AD83-476F-BA0F-47A87D581B95}" destId="{E61250C2-DFC0-4586-ACEB-6299C5F68960}" srcOrd="0" destOrd="0" presId="urn:microsoft.com/office/officeart/2018/2/layout/IconLabelList"/>
    <dgm:cxn modelId="{01FD07D3-D835-4410-A718-420FDEBF2AB8}" type="presParOf" srcId="{D3397F81-AD83-476F-BA0F-47A87D581B95}" destId="{5B44D955-5DE4-4407-AD76-40D243D7E5F3}" srcOrd="1" destOrd="0" presId="urn:microsoft.com/office/officeart/2018/2/layout/IconLabelList"/>
    <dgm:cxn modelId="{3038DBE7-45C7-4AE5-9039-5D859DAEDC2C}" type="presParOf" srcId="{D3397F81-AD83-476F-BA0F-47A87D581B95}" destId="{D1B9C895-4A65-4B2F-9CC5-737B3FBF7E80}" srcOrd="2" destOrd="0" presId="urn:microsoft.com/office/officeart/2018/2/layout/IconLabelList"/>
    <dgm:cxn modelId="{B35D4D1B-DA42-4B4E-9F3B-8ADD0ECF3D62}" type="presParOf" srcId="{B5F9B635-FC6E-416B-8A07-F9FF69533A56}" destId="{B1E4F904-EE42-4F3E-87C0-00CF63C25501}" srcOrd="5" destOrd="0" presId="urn:microsoft.com/office/officeart/2018/2/layout/IconLabelList"/>
    <dgm:cxn modelId="{21E57ADA-BBD8-4DF5-B87E-44F898CC20C8}" type="presParOf" srcId="{B5F9B635-FC6E-416B-8A07-F9FF69533A56}" destId="{8AA4089F-0003-4875-BC4B-6203C40CD143}" srcOrd="6" destOrd="0" presId="urn:microsoft.com/office/officeart/2018/2/layout/IconLabelList"/>
    <dgm:cxn modelId="{C6B4E935-6454-479E-BDDB-8B27D8507717}" type="presParOf" srcId="{8AA4089F-0003-4875-BC4B-6203C40CD143}" destId="{1EDA93B4-8DA3-4CEE-96D6-AFE9CC4DA64E}" srcOrd="0" destOrd="0" presId="urn:microsoft.com/office/officeart/2018/2/layout/IconLabelList"/>
    <dgm:cxn modelId="{559E1ACE-7C47-488A-8C8F-BBB42ACC6DF7}" type="presParOf" srcId="{8AA4089F-0003-4875-BC4B-6203C40CD143}" destId="{8B4E1FF9-9847-4872-BD96-F1C96B4D4E72}" srcOrd="1" destOrd="0" presId="urn:microsoft.com/office/officeart/2018/2/layout/IconLabelList"/>
    <dgm:cxn modelId="{845A086F-9CBC-4DBE-9E6F-97D6E95770B7}" type="presParOf" srcId="{8AA4089F-0003-4875-BC4B-6203C40CD143}" destId="{CF5FA000-FC68-44DB-ADD6-D4ECACEACA29}" srcOrd="2" destOrd="0" presId="urn:microsoft.com/office/officeart/2018/2/layout/IconLabelList"/>
    <dgm:cxn modelId="{95AF58A0-C7E5-4F64-BC4D-0160A17D3D1F}" type="presParOf" srcId="{B5F9B635-FC6E-416B-8A07-F9FF69533A56}" destId="{5518EF39-230B-4089-B96A-AE27A5231BE7}" srcOrd="7" destOrd="0" presId="urn:microsoft.com/office/officeart/2018/2/layout/IconLabelList"/>
    <dgm:cxn modelId="{302B6C04-CA08-41DF-A257-DEC218A0A4FF}" type="presParOf" srcId="{B5F9B635-FC6E-416B-8A07-F9FF69533A56}" destId="{4029AB17-5678-4C06-B306-11406AA7BA4A}" srcOrd="8" destOrd="0" presId="urn:microsoft.com/office/officeart/2018/2/layout/IconLabelList"/>
    <dgm:cxn modelId="{34E4BB90-10F3-48FA-8596-FF8A08CCF85C}" type="presParOf" srcId="{4029AB17-5678-4C06-B306-11406AA7BA4A}" destId="{8AADF59B-6617-48B5-A4FA-F08EB3D161F5}" srcOrd="0" destOrd="0" presId="urn:microsoft.com/office/officeart/2018/2/layout/IconLabelList"/>
    <dgm:cxn modelId="{DDB9A826-C976-4EB8-827E-1616CCF02AC3}" type="presParOf" srcId="{4029AB17-5678-4C06-B306-11406AA7BA4A}" destId="{94387E4E-5427-4571-AE9C-594EB2A9E419}" srcOrd="1" destOrd="0" presId="urn:microsoft.com/office/officeart/2018/2/layout/IconLabelList"/>
    <dgm:cxn modelId="{6022E047-1D21-4925-8C46-75B359CA650C}" type="presParOf" srcId="{4029AB17-5678-4C06-B306-11406AA7BA4A}" destId="{B8F19A29-7979-4AFA-988D-AE425E93572A}" srcOrd="2" destOrd="0" presId="urn:microsoft.com/office/officeart/2018/2/layout/IconLabelList"/>
    <dgm:cxn modelId="{86FCCE30-35CD-44BE-970A-D79D1B540DD4}" type="presParOf" srcId="{B5F9B635-FC6E-416B-8A07-F9FF69533A56}" destId="{8EA89AF4-A15B-4A50-9B62-3271B3B4A880}" srcOrd="9" destOrd="0" presId="urn:microsoft.com/office/officeart/2018/2/layout/IconLabelList"/>
    <dgm:cxn modelId="{489A280F-99DA-4D7E-902C-41F6A4CAB1A6}" type="presParOf" srcId="{B5F9B635-FC6E-416B-8A07-F9FF69533A56}" destId="{3CF461A8-F923-4824-9031-732EA4EAC85E}" srcOrd="10" destOrd="0" presId="urn:microsoft.com/office/officeart/2018/2/layout/IconLabelList"/>
    <dgm:cxn modelId="{40B03445-AA68-4394-A475-BDF6EC82673E}" type="presParOf" srcId="{3CF461A8-F923-4824-9031-732EA4EAC85E}" destId="{5FF2E40C-F5C7-4AF7-A080-3744B45DEC64}" srcOrd="0" destOrd="0" presId="urn:microsoft.com/office/officeart/2018/2/layout/IconLabelList"/>
    <dgm:cxn modelId="{FA8B1761-8BD2-42EB-B2F0-1AA747749383}" type="presParOf" srcId="{3CF461A8-F923-4824-9031-732EA4EAC85E}" destId="{749A8C46-74D2-4B79-B923-563F35440EBC}" srcOrd="1" destOrd="0" presId="urn:microsoft.com/office/officeart/2018/2/layout/IconLabelList"/>
    <dgm:cxn modelId="{9A498BE3-7EF8-4D11-AD18-1D4D5AE81AA2}" type="presParOf" srcId="{3CF461A8-F923-4824-9031-732EA4EAC85E}" destId="{05DFB3D2-67B4-43A5-9E83-4566E2113E4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A71021-DAF0-49DC-9033-E5088FFDFF9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6CDC1F6-92BD-4165-BCF7-7FE538B1199D}">
      <dgm:prSet/>
      <dgm:spPr/>
      <dgm:t>
        <a:bodyPr/>
        <a:lstStyle/>
        <a:p>
          <a:r>
            <a:rPr lang="en-US"/>
            <a:t>Data type?</a:t>
          </a:r>
        </a:p>
      </dgm:t>
    </dgm:pt>
    <dgm:pt modelId="{741CCAC1-F748-494E-B692-8CBBEB1DB5AD}" type="parTrans" cxnId="{5CF75985-3B58-400D-899D-E3CB517F2902}">
      <dgm:prSet/>
      <dgm:spPr/>
      <dgm:t>
        <a:bodyPr/>
        <a:lstStyle/>
        <a:p>
          <a:endParaRPr lang="en-US"/>
        </a:p>
      </dgm:t>
    </dgm:pt>
    <dgm:pt modelId="{4C9E4BD6-7E4A-4A3D-965A-0CE918B4D1F2}" type="sibTrans" cxnId="{5CF75985-3B58-400D-899D-E3CB517F2902}">
      <dgm:prSet/>
      <dgm:spPr/>
      <dgm:t>
        <a:bodyPr/>
        <a:lstStyle/>
        <a:p>
          <a:endParaRPr lang="en-US"/>
        </a:p>
      </dgm:t>
    </dgm:pt>
    <dgm:pt modelId="{3E753D2F-1E41-42A3-B291-F12B03BBEC69}">
      <dgm:prSet/>
      <dgm:spPr/>
      <dgm:t>
        <a:bodyPr/>
        <a:lstStyle/>
        <a:p>
          <a:r>
            <a:rPr lang="en-US"/>
            <a:t>Related tools, software and/or code?</a:t>
          </a:r>
        </a:p>
      </dgm:t>
    </dgm:pt>
    <dgm:pt modelId="{71CF366E-F460-424B-944B-E0898D04F8E1}" type="parTrans" cxnId="{137784AB-BC99-4C13-87D3-1D908E7EBAB6}">
      <dgm:prSet/>
      <dgm:spPr/>
      <dgm:t>
        <a:bodyPr/>
        <a:lstStyle/>
        <a:p>
          <a:endParaRPr lang="en-US"/>
        </a:p>
      </dgm:t>
    </dgm:pt>
    <dgm:pt modelId="{48B1F244-4B38-493C-8288-4F33385B33E8}" type="sibTrans" cxnId="{137784AB-BC99-4C13-87D3-1D908E7EBAB6}">
      <dgm:prSet/>
      <dgm:spPr/>
      <dgm:t>
        <a:bodyPr/>
        <a:lstStyle/>
        <a:p>
          <a:endParaRPr lang="en-US"/>
        </a:p>
      </dgm:t>
    </dgm:pt>
    <dgm:pt modelId="{87315CE6-9462-4C3D-B496-15169E41560E}">
      <dgm:prSet/>
      <dgm:spPr/>
      <dgm:t>
        <a:bodyPr/>
        <a:lstStyle/>
        <a:p>
          <a:r>
            <a:rPr lang="en-US"/>
            <a:t>Standards?</a:t>
          </a:r>
        </a:p>
      </dgm:t>
    </dgm:pt>
    <dgm:pt modelId="{FCD4FC2C-AE31-451E-B9C0-1CE694AADDBD}" type="parTrans" cxnId="{18FED539-6C8C-4C95-A1EC-3E010A84DAAA}">
      <dgm:prSet/>
      <dgm:spPr/>
      <dgm:t>
        <a:bodyPr/>
        <a:lstStyle/>
        <a:p>
          <a:endParaRPr lang="en-US"/>
        </a:p>
      </dgm:t>
    </dgm:pt>
    <dgm:pt modelId="{77BB0989-29E0-4AA6-8901-4922FF04A868}" type="sibTrans" cxnId="{18FED539-6C8C-4C95-A1EC-3E010A84DAAA}">
      <dgm:prSet/>
      <dgm:spPr/>
      <dgm:t>
        <a:bodyPr/>
        <a:lstStyle/>
        <a:p>
          <a:endParaRPr lang="en-US"/>
        </a:p>
      </dgm:t>
    </dgm:pt>
    <dgm:pt modelId="{8BAEB826-00F6-47CA-885A-DB1C440D9646}">
      <dgm:prSet/>
      <dgm:spPr/>
      <dgm:t>
        <a:bodyPr/>
        <a:lstStyle/>
        <a:p>
          <a:r>
            <a:rPr lang="en-US"/>
            <a:t>Data preservation, access, and associated timelines? </a:t>
          </a:r>
        </a:p>
      </dgm:t>
    </dgm:pt>
    <dgm:pt modelId="{72585687-5F40-465A-A485-F7B0D0F1E028}" type="parTrans" cxnId="{EE100579-365E-4010-A58F-DCD00B5D4F6B}">
      <dgm:prSet/>
      <dgm:spPr/>
      <dgm:t>
        <a:bodyPr/>
        <a:lstStyle/>
        <a:p>
          <a:endParaRPr lang="en-US"/>
        </a:p>
      </dgm:t>
    </dgm:pt>
    <dgm:pt modelId="{0225F2D2-BA48-481C-A206-AFC50520B27C}" type="sibTrans" cxnId="{EE100579-365E-4010-A58F-DCD00B5D4F6B}">
      <dgm:prSet/>
      <dgm:spPr/>
      <dgm:t>
        <a:bodyPr/>
        <a:lstStyle/>
        <a:p>
          <a:endParaRPr lang="en-US"/>
        </a:p>
      </dgm:t>
    </dgm:pt>
    <dgm:pt modelId="{F739244A-EA90-41BD-A094-0C1B184C52F1}">
      <dgm:prSet/>
      <dgm:spPr/>
      <dgm:t>
        <a:bodyPr/>
        <a:lstStyle/>
        <a:p>
          <a:r>
            <a:rPr lang="en-US"/>
            <a:t>Access, distribution, or reuse considerations?</a:t>
          </a:r>
        </a:p>
      </dgm:t>
    </dgm:pt>
    <dgm:pt modelId="{7CBF8DB0-E668-462A-A410-5D65E37829F8}" type="parTrans" cxnId="{C9FB02FB-B19D-4FE3-8C5C-260AEBBAF582}">
      <dgm:prSet/>
      <dgm:spPr/>
      <dgm:t>
        <a:bodyPr/>
        <a:lstStyle/>
        <a:p>
          <a:endParaRPr lang="en-US"/>
        </a:p>
      </dgm:t>
    </dgm:pt>
    <dgm:pt modelId="{3F0B50DE-DEF3-4BF8-ACEE-7DEB57B4EBAB}" type="sibTrans" cxnId="{C9FB02FB-B19D-4FE3-8C5C-260AEBBAF582}">
      <dgm:prSet/>
      <dgm:spPr/>
      <dgm:t>
        <a:bodyPr/>
        <a:lstStyle/>
        <a:p>
          <a:endParaRPr lang="en-US"/>
        </a:p>
      </dgm:t>
    </dgm:pt>
    <dgm:pt modelId="{60982DC2-9ED8-4862-A4E7-217AE0146481}">
      <dgm:prSet/>
      <dgm:spPr/>
      <dgm:t>
        <a:bodyPr/>
        <a:lstStyle/>
        <a:p>
          <a:r>
            <a:rPr lang="en-US"/>
            <a:t>Oversight of data management and sharing?</a:t>
          </a:r>
        </a:p>
      </dgm:t>
    </dgm:pt>
    <dgm:pt modelId="{BC07C278-1ABB-45A0-8E02-99D4B60FFA98}" type="parTrans" cxnId="{567B3295-E8E3-41FE-8DAE-3446307829CB}">
      <dgm:prSet/>
      <dgm:spPr/>
      <dgm:t>
        <a:bodyPr/>
        <a:lstStyle/>
        <a:p>
          <a:endParaRPr lang="en-US"/>
        </a:p>
      </dgm:t>
    </dgm:pt>
    <dgm:pt modelId="{B421CF3E-3EC0-42F1-A913-52D0436AEFE5}" type="sibTrans" cxnId="{567B3295-E8E3-41FE-8DAE-3446307829CB}">
      <dgm:prSet/>
      <dgm:spPr/>
      <dgm:t>
        <a:bodyPr/>
        <a:lstStyle/>
        <a:p>
          <a:endParaRPr lang="en-US"/>
        </a:p>
      </dgm:t>
    </dgm:pt>
    <dgm:pt modelId="{B5F9B635-FC6E-416B-8A07-F9FF69533A56}" type="pres">
      <dgm:prSet presAssocID="{19A71021-DAF0-49DC-9033-E5088FFDFF97}" presName="root" presStyleCnt="0">
        <dgm:presLayoutVars>
          <dgm:dir/>
          <dgm:resizeHandles val="exact"/>
        </dgm:presLayoutVars>
      </dgm:prSet>
      <dgm:spPr/>
    </dgm:pt>
    <dgm:pt modelId="{21ED435D-9C48-478B-9AE7-060E5B5770B1}" type="pres">
      <dgm:prSet presAssocID="{06CDC1F6-92BD-4165-BCF7-7FE538B1199D}" presName="compNode" presStyleCnt="0"/>
      <dgm:spPr/>
    </dgm:pt>
    <dgm:pt modelId="{7166A670-D19A-479D-91B5-8D9012E4FD1C}" type="pres">
      <dgm:prSet presAssocID="{06CDC1F6-92BD-4165-BCF7-7FE538B1199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ble"/>
        </a:ext>
      </dgm:extLst>
    </dgm:pt>
    <dgm:pt modelId="{F53E20F3-D843-40C9-99B4-8ED71910AAF7}" type="pres">
      <dgm:prSet presAssocID="{06CDC1F6-92BD-4165-BCF7-7FE538B1199D}" presName="spaceRect" presStyleCnt="0"/>
      <dgm:spPr/>
    </dgm:pt>
    <dgm:pt modelId="{9C6821B3-5DAD-4EE6-BB84-8762B1B60358}" type="pres">
      <dgm:prSet presAssocID="{06CDC1F6-92BD-4165-BCF7-7FE538B1199D}" presName="textRect" presStyleLbl="revTx" presStyleIdx="0" presStyleCnt="6">
        <dgm:presLayoutVars>
          <dgm:chMax val="1"/>
          <dgm:chPref val="1"/>
        </dgm:presLayoutVars>
      </dgm:prSet>
      <dgm:spPr/>
    </dgm:pt>
    <dgm:pt modelId="{0AD0142B-BF87-4DD0-8988-BEFDB9D4236E}" type="pres">
      <dgm:prSet presAssocID="{4C9E4BD6-7E4A-4A3D-965A-0CE918B4D1F2}" presName="sibTrans" presStyleCnt="0"/>
      <dgm:spPr/>
    </dgm:pt>
    <dgm:pt modelId="{665EF00B-DD81-4EBD-A49A-E2B96CA4E073}" type="pres">
      <dgm:prSet presAssocID="{3E753D2F-1E41-42A3-B291-F12B03BBEC69}" presName="compNode" presStyleCnt="0"/>
      <dgm:spPr/>
    </dgm:pt>
    <dgm:pt modelId="{E9260288-9A4D-4ADE-AA82-B883803F690D}" type="pres">
      <dgm:prSet presAssocID="{3E753D2F-1E41-42A3-B291-F12B03BBEC6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04964E4B-9581-436B-AEBD-6F80933CDD31}" type="pres">
      <dgm:prSet presAssocID="{3E753D2F-1E41-42A3-B291-F12B03BBEC69}" presName="spaceRect" presStyleCnt="0"/>
      <dgm:spPr/>
    </dgm:pt>
    <dgm:pt modelId="{F0B517FD-CCD4-4731-8802-CA946DAB8E52}" type="pres">
      <dgm:prSet presAssocID="{3E753D2F-1E41-42A3-B291-F12B03BBEC69}" presName="textRect" presStyleLbl="revTx" presStyleIdx="1" presStyleCnt="6">
        <dgm:presLayoutVars>
          <dgm:chMax val="1"/>
          <dgm:chPref val="1"/>
        </dgm:presLayoutVars>
      </dgm:prSet>
      <dgm:spPr/>
    </dgm:pt>
    <dgm:pt modelId="{CAA5738B-C520-4663-94FC-BB6289A0C2DD}" type="pres">
      <dgm:prSet presAssocID="{48B1F244-4B38-493C-8288-4F33385B33E8}" presName="sibTrans" presStyleCnt="0"/>
      <dgm:spPr/>
    </dgm:pt>
    <dgm:pt modelId="{D3397F81-AD83-476F-BA0F-47A87D581B95}" type="pres">
      <dgm:prSet presAssocID="{87315CE6-9462-4C3D-B496-15169E41560E}" presName="compNode" presStyleCnt="0"/>
      <dgm:spPr/>
    </dgm:pt>
    <dgm:pt modelId="{E61250C2-DFC0-4586-ACEB-6299C5F68960}" type="pres">
      <dgm:prSet presAssocID="{87315CE6-9462-4C3D-B496-15169E41560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5B44D955-5DE4-4407-AD76-40D243D7E5F3}" type="pres">
      <dgm:prSet presAssocID="{87315CE6-9462-4C3D-B496-15169E41560E}" presName="spaceRect" presStyleCnt="0"/>
      <dgm:spPr/>
    </dgm:pt>
    <dgm:pt modelId="{D1B9C895-4A65-4B2F-9CC5-737B3FBF7E80}" type="pres">
      <dgm:prSet presAssocID="{87315CE6-9462-4C3D-B496-15169E41560E}" presName="textRect" presStyleLbl="revTx" presStyleIdx="2" presStyleCnt="6">
        <dgm:presLayoutVars>
          <dgm:chMax val="1"/>
          <dgm:chPref val="1"/>
        </dgm:presLayoutVars>
      </dgm:prSet>
      <dgm:spPr/>
    </dgm:pt>
    <dgm:pt modelId="{B1E4F904-EE42-4F3E-87C0-00CF63C25501}" type="pres">
      <dgm:prSet presAssocID="{77BB0989-29E0-4AA6-8901-4922FF04A868}" presName="sibTrans" presStyleCnt="0"/>
      <dgm:spPr/>
    </dgm:pt>
    <dgm:pt modelId="{8AA4089F-0003-4875-BC4B-6203C40CD143}" type="pres">
      <dgm:prSet presAssocID="{8BAEB826-00F6-47CA-885A-DB1C440D9646}" presName="compNode" presStyleCnt="0"/>
      <dgm:spPr/>
    </dgm:pt>
    <dgm:pt modelId="{1EDA93B4-8DA3-4CEE-96D6-AFE9CC4DA64E}" type="pres">
      <dgm:prSet presAssocID="{8BAEB826-00F6-47CA-885A-DB1C440D964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8B4E1FF9-9847-4872-BD96-F1C96B4D4E72}" type="pres">
      <dgm:prSet presAssocID="{8BAEB826-00F6-47CA-885A-DB1C440D9646}" presName="spaceRect" presStyleCnt="0"/>
      <dgm:spPr/>
    </dgm:pt>
    <dgm:pt modelId="{CF5FA000-FC68-44DB-ADD6-D4ECACEACA29}" type="pres">
      <dgm:prSet presAssocID="{8BAEB826-00F6-47CA-885A-DB1C440D9646}" presName="textRect" presStyleLbl="revTx" presStyleIdx="3" presStyleCnt="6">
        <dgm:presLayoutVars>
          <dgm:chMax val="1"/>
          <dgm:chPref val="1"/>
        </dgm:presLayoutVars>
      </dgm:prSet>
      <dgm:spPr/>
    </dgm:pt>
    <dgm:pt modelId="{5518EF39-230B-4089-B96A-AE27A5231BE7}" type="pres">
      <dgm:prSet presAssocID="{0225F2D2-BA48-481C-A206-AFC50520B27C}" presName="sibTrans" presStyleCnt="0"/>
      <dgm:spPr/>
    </dgm:pt>
    <dgm:pt modelId="{4029AB17-5678-4C06-B306-11406AA7BA4A}" type="pres">
      <dgm:prSet presAssocID="{F739244A-EA90-41BD-A094-0C1B184C52F1}" presName="compNode" presStyleCnt="0"/>
      <dgm:spPr/>
    </dgm:pt>
    <dgm:pt modelId="{8AADF59B-6617-48B5-A4FA-F08EB3D161F5}" type="pres">
      <dgm:prSet presAssocID="{F739244A-EA90-41BD-A094-0C1B184C52F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cycle Sign"/>
        </a:ext>
      </dgm:extLst>
    </dgm:pt>
    <dgm:pt modelId="{94387E4E-5427-4571-AE9C-594EB2A9E419}" type="pres">
      <dgm:prSet presAssocID="{F739244A-EA90-41BD-A094-0C1B184C52F1}" presName="spaceRect" presStyleCnt="0"/>
      <dgm:spPr/>
    </dgm:pt>
    <dgm:pt modelId="{B8F19A29-7979-4AFA-988D-AE425E93572A}" type="pres">
      <dgm:prSet presAssocID="{F739244A-EA90-41BD-A094-0C1B184C52F1}" presName="textRect" presStyleLbl="revTx" presStyleIdx="4" presStyleCnt="6">
        <dgm:presLayoutVars>
          <dgm:chMax val="1"/>
          <dgm:chPref val="1"/>
        </dgm:presLayoutVars>
      </dgm:prSet>
      <dgm:spPr/>
    </dgm:pt>
    <dgm:pt modelId="{8EA89AF4-A15B-4A50-9B62-3271B3B4A880}" type="pres">
      <dgm:prSet presAssocID="{3F0B50DE-DEF3-4BF8-ACEE-7DEB57B4EBAB}" presName="sibTrans" presStyleCnt="0"/>
      <dgm:spPr/>
    </dgm:pt>
    <dgm:pt modelId="{3CF461A8-F923-4824-9031-732EA4EAC85E}" type="pres">
      <dgm:prSet presAssocID="{60982DC2-9ED8-4862-A4E7-217AE0146481}" presName="compNode" presStyleCnt="0"/>
      <dgm:spPr/>
    </dgm:pt>
    <dgm:pt modelId="{5FF2E40C-F5C7-4AF7-A080-3744B45DEC64}" type="pres">
      <dgm:prSet presAssocID="{60982DC2-9ED8-4862-A4E7-217AE014648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ierarchy"/>
        </a:ext>
      </dgm:extLst>
    </dgm:pt>
    <dgm:pt modelId="{749A8C46-74D2-4B79-B923-563F35440EBC}" type="pres">
      <dgm:prSet presAssocID="{60982DC2-9ED8-4862-A4E7-217AE0146481}" presName="spaceRect" presStyleCnt="0"/>
      <dgm:spPr/>
    </dgm:pt>
    <dgm:pt modelId="{05DFB3D2-67B4-43A5-9E83-4566E2113E46}" type="pres">
      <dgm:prSet presAssocID="{60982DC2-9ED8-4862-A4E7-217AE0146481}" presName="textRect" presStyleLbl="revTx" presStyleIdx="5" presStyleCnt="6">
        <dgm:presLayoutVars>
          <dgm:chMax val="1"/>
          <dgm:chPref val="1"/>
        </dgm:presLayoutVars>
      </dgm:prSet>
      <dgm:spPr/>
    </dgm:pt>
  </dgm:ptLst>
  <dgm:cxnLst>
    <dgm:cxn modelId="{FCB0EF01-10C6-4F4C-B0C6-BFEB320F3101}" type="presOf" srcId="{60982DC2-9ED8-4862-A4E7-217AE0146481}" destId="{05DFB3D2-67B4-43A5-9E83-4566E2113E46}" srcOrd="0" destOrd="0" presId="urn:microsoft.com/office/officeart/2018/2/layout/IconLabelList"/>
    <dgm:cxn modelId="{7AA8D619-2602-4DDB-B5AF-A5570088192D}" type="presOf" srcId="{06CDC1F6-92BD-4165-BCF7-7FE538B1199D}" destId="{9C6821B3-5DAD-4EE6-BB84-8762B1B60358}" srcOrd="0" destOrd="0" presId="urn:microsoft.com/office/officeart/2018/2/layout/IconLabelList"/>
    <dgm:cxn modelId="{E223F833-5CA8-4B96-B38F-6E373290C738}" type="presOf" srcId="{87315CE6-9462-4C3D-B496-15169E41560E}" destId="{D1B9C895-4A65-4B2F-9CC5-737B3FBF7E80}" srcOrd="0" destOrd="0" presId="urn:microsoft.com/office/officeart/2018/2/layout/IconLabelList"/>
    <dgm:cxn modelId="{18FED539-6C8C-4C95-A1EC-3E010A84DAAA}" srcId="{19A71021-DAF0-49DC-9033-E5088FFDFF97}" destId="{87315CE6-9462-4C3D-B496-15169E41560E}" srcOrd="2" destOrd="0" parTransId="{FCD4FC2C-AE31-451E-B9C0-1CE694AADDBD}" sibTransId="{77BB0989-29E0-4AA6-8901-4922FF04A868}"/>
    <dgm:cxn modelId="{6101384E-1B92-43D9-AD53-8943B2CF1602}" type="presOf" srcId="{3E753D2F-1E41-42A3-B291-F12B03BBEC69}" destId="{F0B517FD-CCD4-4731-8802-CA946DAB8E52}" srcOrd="0" destOrd="0" presId="urn:microsoft.com/office/officeart/2018/2/layout/IconLabelList"/>
    <dgm:cxn modelId="{EDFCDC54-9F0D-4505-8F9C-78A0714FB0BE}" type="presOf" srcId="{F739244A-EA90-41BD-A094-0C1B184C52F1}" destId="{B8F19A29-7979-4AFA-988D-AE425E93572A}" srcOrd="0" destOrd="0" presId="urn:microsoft.com/office/officeart/2018/2/layout/IconLabelList"/>
    <dgm:cxn modelId="{EE100579-365E-4010-A58F-DCD00B5D4F6B}" srcId="{19A71021-DAF0-49DC-9033-E5088FFDFF97}" destId="{8BAEB826-00F6-47CA-885A-DB1C440D9646}" srcOrd="3" destOrd="0" parTransId="{72585687-5F40-465A-A485-F7B0D0F1E028}" sibTransId="{0225F2D2-BA48-481C-A206-AFC50520B27C}"/>
    <dgm:cxn modelId="{5CF75985-3B58-400D-899D-E3CB517F2902}" srcId="{19A71021-DAF0-49DC-9033-E5088FFDFF97}" destId="{06CDC1F6-92BD-4165-BCF7-7FE538B1199D}" srcOrd="0" destOrd="0" parTransId="{741CCAC1-F748-494E-B692-8CBBEB1DB5AD}" sibTransId="{4C9E4BD6-7E4A-4A3D-965A-0CE918B4D1F2}"/>
    <dgm:cxn modelId="{567B3295-E8E3-41FE-8DAE-3446307829CB}" srcId="{19A71021-DAF0-49DC-9033-E5088FFDFF97}" destId="{60982DC2-9ED8-4862-A4E7-217AE0146481}" srcOrd="5" destOrd="0" parTransId="{BC07C278-1ABB-45A0-8E02-99D4B60FFA98}" sibTransId="{B421CF3E-3EC0-42F1-A913-52D0436AEFE5}"/>
    <dgm:cxn modelId="{33A2959A-2B35-43F0-A996-4EAAD5290151}" type="presOf" srcId="{19A71021-DAF0-49DC-9033-E5088FFDFF97}" destId="{B5F9B635-FC6E-416B-8A07-F9FF69533A56}" srcOrd="0" destOrd="0" presId="urn:microsoft.com/office/officeart/2018/2/layout/IconLabelList"/>
    <dgm:cxn modelId="{137784AB-BC99-4C13-87D3-1D908E7EBAB6}" srcId="{19A71021-DAF0-49DC-9033-E5088FFDFF97}" destId="{3E753D2F-1E41-42A3-B291-F12B03BBEC69}" srcOrd="1" destOrd="0" parTransId="{71CF366E-F460-424B-944B-E0898D04F8E1}" sibTransId="{48B1F244-4B38-493C-8288-4F33385B33E8}"/>
    <dgm:cxn modelId="{400BF2E5-FED4-4FF1-A432-A6A721849C06}" type="presOf" srcId="{8BAEB826-00F6-47CA-885A-DB1C440D9646}" destId="{CF5FA000-FC68-44DB-ADD6-D4ECACEACA29}" srcOrd="0" destOrd="0" presId="urn:microsoft.com/office/officeart/2018/2/layout/IconLabelList"/>
    <dgm:cxn modelId="{C9FB02FB-B19D-4FE3-8C5C-260AEBBAF582}" srcId="{19A71021-DAF0-49DC-9033-E5088FFDFF97}" destId="{F739244A-EA90-41BD-A094-0C1B184C52F1}" srcOrd="4" destOrd="0" parTransId="{7CBF8DB0-E668-462A-A410-5D65E37829F8}" sibTransId="{3F0B50DE-DEF3-4BF8-ACEE-7DEB57B4EBAB}"/>
    <dgm:cxn modelId="{C71B4A37-6993-45EF-9F69-6C99AA9178BD}" type="presParOf" srcId="{B5F9B635-FC6E-416B-8A07-F9FF69533A56}" destId="{21ED435D-9C48-478B-9AE7-060E5B5770B1}" srcOrd="0" destOrd="0" presId="urn:microsoft.com/office/officeart/2018/2/layout/IconLabelList"/>
    <dgm:cxn modelId="{50A74AB7-E985-452D-A2E0-66D3C181869E}" type="presParOf" srcId="{21ED435D-9C48-478B-9AE7-060E5B5770B1}" destId="{7166A670-D19A-479D-91B5-8D9012E4FD1C}" srcOrd="0" destOrd="0" presId="urn:microsoft.com/office/officeart/2018/2/layout/IconLabelList"/>
    <dgm:cxn modelId="{9FDAB9B6-CFDA-4960-9A11-AAAAFF941AF7}" type="presParOf" srcId="{21ED435D-9C48-478B-9AE7-060E5B5770B1}" destId="{F53E20F3-D843-40C9-99B4-8ED71910AAF7}" srcOrd="1" destOrd="0" presId="urn:microsoft.com/office/officeart/2018/2/layout/IconLabelList"/>
    <dgm:cxn modelId="{383273DC-3A92-411D-A4CA-1D9093CFCF79}" type="presParOf" srcId="{21ED435D-9C48-478B-9AE7-060E5B5770B1}" destId="{9C6821B3-5DAD-4EE6-BB84-8762B1B60358}" srcOrd="2" destOrd="0" presId="urn:microsoft.com/office/officeart/2018/2/layout/IconLabelList"/>
    <dgm:cxn modelId="{C6A16A19-DAAF-43F3-B509-616589C22E4F}" type="presParOf" srcId="{B5F9B635-FC6E-416B-8A07-F9FF69533A56}" destId="{0AD0142B-BF87-4DD0-8988-BEFDB9D4236E}" srcOrd="1" destOrd="0" presId="urn:microsoft.com/office/officeart/2018/2/layout/IconLabelList"/>
    <dgm:cxn modelId="{B21E40B6-9256-464B-9972-564E2DE0C90B}" type="presParOf" srcId="{B5F9B635-FC6E-416B-8A07-F9FF69533A56}" destId="{665EF00B-DD81-4EBD-A49A-E2B96CA4E073}" srcOrd="2" destOrd="0" presId="urn:microsoft.com/office/officeart/2018/2/layout/IconLabelList"/>
    <dgm:cxn modelId="{6465998D-7344-4A40-9ED6-65991732CC7E}" type="presParOf" srcId="{665EF00B-DD81-4EBD-A49A-E2B96CA4E073}" destId="{E9260288-9A4D-4ADE-AA82-B883803F690D}" srcOrd="0" destOrd="0" presId="urn:microsoft.com/office/officeart/2018/2/layout/IconLabelList"/>
    <dgm:cxn modelId="{388F7CAE-4B8E-45EF-85DC-2237BBD6802E}" type="presParOf" srcId="{665EF00B-DD81-4EBD-A49A-E2B96CA4E073}" destId="{04964E4B-9581-436B-AEBD-6F80933CDD31}" srcOrd="1" destOrd="0" presId="urn:microsoft.com/office/officeart/2018/2/layout/IconLabelList"/>
    <dgm:cxn modelId="{17108700-C8D5-4E42-94A2-159AA0222785}" type="presParOf" srcId="{665EF00B-DD81-4EBD-A49A-E2B96CA4E073}" destId="{F0B517FD-CCD4-4731-8802-CA946DAB8E52}" srcOrd="2" destOrd="0" presId="urn:microsoft.com/office/officeart/2018/2/layout/IconLabelList"/>
    <dgm:cxn modelId="{929D906A-7017-4965-9A8E-3AC5ABF74E21}" type="presParOf" srcId="{B5F9B635-FC6E-416B-8A07-F9FF69533A56}" destId="{CAA5738B-C520-4663-94FC-BB6289A0C2DD}" srcOrd="3" destOrd="0" presId="urn:microsoft.com/office/officeart/2018/2/layout/IconLabelList"/>
    <dgm:cxn modelId="{933C8565-40E1-447E-809C-E037F0158E4B}" type="presParOf" srcId="{B5F9B635-FC6E-416B-8A07-F9FF69533A56}" destId="{D3397F81-AD83-476F-BA0F-47A87D581B95}" srcOrd="4" destOrd="0" presId="urn:microsoft.com/office/officeart/2018/2/layout/IconLabelList"/>
    <dgm:cxn modelId="{94C752F8-DE46-455A-972C-0C71A4982D54}" type="presParOf" srcId="{D3397F81-AD83-476F-BA0F-47A87D581B95}" destId="{E61250C2-DFC0-4586-ACEB-6299C5F68960}" srcOrd="0" destOrd="0" presId="urn:microsoft.com/office/officeart/2018/2/layout/IconLabelList"/>
    <dgm:cxn modelId="{01FD07D3-D835-4410-A718-420FDEBF2AB8}" type="presParOf" srcId="{D3397F81-AD83-476F-BA0F-47A87D581B95}" destId="{5B44D955-5DE4-4407-AD76-40D243D7E5F3}" srcOrd="1" destOrd="0" presId="urn:microsoft.com/office/officeart/2018/2/layout/IconLabelList"/>
    <dgm:cxn modelId="{3038DBE7-45C7-4AE5-9039-5D859DAEDC2C}" type="presParOf" srcId="{D3397F81-AD83-476F-BA0F-47A87D581B95}" destId="{D1B9C895-4A65-4B2F-9CC5-737B3FBF7E80}" srcOrd="2" destOrd="0" presId="urn:microsoft.com/office/officeart/2018/2/layout/IconLabelList"/>
    <dgm:cxn modelId="{B35D4D1B-DA42-4B4E-9F3B-8ADD0ECF3D62}" type="presParOf" srcId="{B5F9B635-FC6E-416B-8A07-F9FF69533A56}" destId="{B1E4F904-EE42-4F3E-87C0-00CF63C25501}" srcOrd="5" destOrd="0" presId="urn:microsoft.com/office/officeart/2018/2/layout/IconLabelList"/>
    <dgm:cxn modelId="{21E57ADA-BBD8-4DF5-B87E-44F898CC20C8}" type="presParOf" srcId="{B5F9B635-FC6E-416B-8A07-F9FF69533A56}" destId="{8AA4089F-0003-4875-BC4B-6203C40CD143}" srcOrd="6" destOrd="0" presId="urn:microsoft.com/office/officeart/2018/2/layout/IconLabelList"/>
    <dgm:cxn modelId="{C6B4E935-6454-479E-BDDB-8B27D8507717}" type="presParOf" srcId="{8AA4089F-0003-4875-BC4B-6203C40CD143}" destId="{1EDA93B4-8DA3-4CEE-96D6-AFE9CC4DA64E}" srcOrd="0" destOrd="0" presId="urn:microsoft.com/office/officeart/2018/2/layout/IconLabelList"/>
    <dgm:cxn modelId="{559E1ACE-7C47-488A-8C8F-BBB42ACC6DF7}" type="presParOf" srcId="{8AA4089F-0003-4875-BC4B-6203C40CD143}" destId="{8B4E1FF9-9847-4872-BD96-F1C96B4D4E72}" srcOrd="1" destOrd="0" presId="urn:microsoft.com/office/officeart/2018/2/layout/IconLabelList"/>
    <dgm:cxn modelId="{845A086F-9CBC-4DBE-9E6F-97D6E95770B7}" type="presParOf" srcId="{8AA4089F-0003-4875-BC4B-6203C40CD143}" destId="{CF5FA000-FC68-44DB-ADD6-D4ECACEACA29}" srcOrd="2" destOrd="0" presId="urn:microsoft.com/office/officeart/2018/2/layout/IconLabelList"/>
    <dgm:cxn modelId="{95AF58A0-C7E5-4F64-BC4D-0160A17D3D1F}" type="presParOf" srcId="{B5F9B635-FC6E-416B-8A07-F9FF69533A56}" destId="{5518EF39-230B-4089-B96A-AE27A5231BE7}" srcOrd="7" destOrd="0" presId="urn:microsoft.com/office/officeart/2018/2/layout/IconLabelList"/>
    <dgm:cxn modelId="{302B6C04-CA08-41DF-A257-DEC218A0A4FF}" type="presParOf" srcId="{B5F9B635-FC6E-416B-8A07-F9FF69533A56}" destId="{4029AB17-5678-4C06-B306-11406AA7BA4A}" srcOrd="8" destOrd="0" presId="urn:microsoft.com/office/officeart/2018/2/layout/IconLabelList"/>
    <dgm:cxn modelId="{34E4BB90-10F3-48FA-8596-FF8A08CCF85C}" type="presParOf" srcId="{4029AB17-5678-4C06-B306-11406AA7BA4A}" destId="{8AADF59B-6617-48B5-A4FA-F08EB3D161F5}" srcOrd="0" destOrd="0" presId="urn:microsoft.com/office/officeart/2018/2/layout/IconLabelList"/>
    <dgm:cxn modelId="{DDB9A826-C976-4EB8-827E-1616CCF02AC3}" type="presParOf" srcId="{4029AB17-5678-4C06-B306-11406AA7BA4A}" destId="{94387E4E-5427-4571-AE9C-594EB2A9E419}" srcOrd="1" destOrd="0" presId="urn:microsoft.com/office/officeart/2018/2/layout/IconLabelList"/>
    <dgm:cxn modelId="{6022E047-1D21-4925-8C46-75B359CA650C}" type="presParOf" srcId="{4029AB17-5678-4C06-B306-11406AA7BA4A}" destId="{B8F19A29-7979-4AFA-988D-AE425E93572A}" srcOrd="2" destOrd="0" presId="urn:microsoft.com/office/officeart/2018/2/layout/IconLabelList"/>
    <dgm:cxn modelId="{86FCCE30-35CD-44BE-970A-D79D1B540DD4}" type="presParOf" srcId="{B5F9B635-FC6E-416B-8A07-F9FF69533A56}" destId="{8EA89AF4-A15B-4A50-9B62-3271B3B4A880}" srcOrd="9" destOrd="0" presId="urn:microsoft.com/office/officeart/2018/2/layout/IconLabelList"/>
    <dgm:cxn modelId="{489A280F-99DA-4D7E-902C-41F6A4CAB1A6}" type="presParOf" srcId="{B5F9B635-FC6E-416B-8A07-F9FF69533A56}" destId="{3CF461A8-F923-4824-9031-732EA4EAC85E}" srcOrd="10" destOrd="0" presId="urn:microsoft.com/office/officeart/2018/2/layout/IconLabelList"/>
    <dgm:cxn modelId="{40B03445-AA68-4394-A475-BDF6EC82673E}" type="presParOf" srcId="{3CF461A8-F923-4824-9031-732EA4EAC85E}" destId="{5FF2E40C-F5C7-4AF7-A080-3744B45DEC64}" srcOrd="0" destOrd="0" presId="urn:microsoft.com/office/officeart/2018/2/layout/IconLabelList"/>
    <dgm:cxn modelId="{FA8B1761-8BD2-42EB-B2F0-1AA747749383}" type="presParOf" srcId="{3CF461A8-F923-4824-9031-732EA4EAC85E}" destId="{749A8C46-74D2-4B79-B923-563F35440EBC}" srcOrd="1" destOrd="0" presId="urn:microsoft.com/office/officeart/2018/2/layout/IconLabelList"/>
    <dgm:cxn modelId="{9A498BE3-7EF8-4D11-AD18-1D4D5AE81AA2}" type="presParOf" srcId="{3CF461A8-F923-4824-9031-732EA4EAC85E}" destId="{05DFB3D2-67B4-43A5-9E83-4566E2113E4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6C204E-2491-4BAF-AC47-3C660E7A396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78A131B-9FE8-44B8-8E5D-1D560E83044E}">
      <dgm:prSet/>
      <dgm:spPr/>
      <dgm:t>
        <a:bodyPr/>
        <a:lstStyle/>
        <a:p>
          <a:r>
            <a:rPr lang="en-US" u="sng" dirty="0">
              <a:hlinkClick xmlns:r="http://schemas.openxmlformats.org/officeDocument/2006/relationships" r:id="rId1"/>
            </a:rPr>
            <a:t>Open Science Framework</a:t>
          </a:r>
          <a:r>
            <a:rPr lang="en-US" u="sng" dirty="0"/>
            <a:t> </a:t>
          </a:r>
          <a:r>
            <a:rPr lang="en-US" dirty="0"/>
            <a:t>OSF allows you to have both public and private versions of your study. Once you have de-identified data in an OSF-hosted study, you can register the study and share it for your data sharing compliance. OSF offers DOIs and unique persistent URLs. </a:t>
          </a:r>
        </a:p>
      </dgm:t>
    </dgm:pt>
    <dgm:pt modelId="{E13A9188-ED88-409A-AAEB-A3AD4CADF211}" type="parTrans" cxnId="{413732C3-ED71-437B-9E33-8C7541AF9317}">
      <dgm:prSet/>
      <dgm:spPr/>
      <dgm:t>
        <a:bodyPr/>
        <a:lstStyle/>
        <a:p>
          <a:endParaRPr lang="en-US"/>
        </a:p>
      </dgm:t>
    </dgm:pt>
    <dgm:pt modelId="{C5EEABE3-2F7E-47E3-B6F4-4A6D32D22AB6}" type="sibTrans" cxnId="{413732C3-ED71-437B-9E33-8C7541AF9317}">
      <dgm:prSet/>
      <dgm:spPr/>
      <dgm:t>
        <a:bodyPr/>
        <a:lstStyle/>
        <a:p>
          <a:endParaRPr lang="en-US"/>
        </a:p>
      </dgm:t>
    </dgm:pt>
    <dgm:pt modelId="{D7B20351-1CCE-4608-B0A7-2633397C70D4}">
      <dgm:prSet/>
      <dgm:spPr/>
      <dgm:t>
        <a:bodyPr/>
        <a:lstStyle/>
        <a:p>
          <a:pPr rtl="0"/>
          <a:endParaRPr lang="en-US" dirty="0"/>
        </a:p>
      </dgm:t>
    </dgm:pt>
    <dgm:pt modelId="{1260FFCA-F9B3-4331-92DF-28ACAB34845F}" type="parTrans" cxnId="{EB28938F-DDFD-4A80-BBF9-1AB255EA2DD5}">
      <dgm:prSet/>
      <dgm:spPr/>
      <dgm:t>
        <a:bodyPr/>
        <a:lstStyle/>
        <a:p>
          <a:endParaRPr lang="en-US"/>
        </a:p>
      </dgm:t>
    </dgm:pt>
    <dgm:pt modelId="{41E9EE4C-9FDE-4910-AF5C-5D1A981BE44B}" type="sibTrans" cxnId="{EB28938F-DDFD-4A80-BBF9-1AB255EA2DD5}">
      <dgm:prSet/>
      <dgm:spPr/>
      <dgm:t>
        <a:bodyPr/>
        <a:lstStyle/>
        <a:p>
          <a:endParaRPr lang="en-US"/>
        </a:p>
      </dgm:t>
    </dgm:pt>
    <dgm:pt modelId="{2680824A-FA63-4944-8BA9-16EED5B3066F}">
      <dgm:prSet/>
      <dgm:spPr/>
      <dgm:t>
        <a:bodyPr/>
        <a:lstStyle/>
        <a:p>
          <a:r>
            <a:rPr lang="en-US" dirty="0"/>
            <a:t>ECU </a:t>
          </a:r>
          <a:r>
            <a:rPr lang="en-US" dirty="0" err="1"/>
            <a:t>ScholarShip</a:t>
          </a:r>
          <a:r>
            <a:rPr lang="en-US" dirty="0"/>
            <a:t>: </a:t>
          </a:r>
          <a:r>
            <a:rPr lang="en-US" dirty="0">
              <a:hlinkClick xmlns:r="http://schemas.openxmlformats.org/officeDocument/2006/relationships" r:id="rId2"/>
            </a:rPr>
            <a:t>https://thescholarship.ecu.edu/page/deposit</a:t>
          </a:r>
          <a:r>
            <a:rPr lang="en-US" dirty="0"/>
            <a:t> Makes a permanent link but not a DOI. </a:t>
          </a:r>
        </a:p>
      </dgm:t>
    </dgm:pt>
    <dgm:pt modelId="{243F78D3-2575-4217-9DBE-0ACB54F82E86}" type="parTrans" cxnId="{E15EC93A-BC61-436D-959A-FA7B56AF48EA}">
      <dgm:prSet/>
      <dgm:spPr/>
      <dgm:t>
        <a:bodyPr/>
        <a:lstStyle/>
        <a:p>
          <a:endParaRPr lang="en-US"/>
        </a:p>
      </dgm:t>
    </dgm:pt>
    <dgm:pt modelId="{4642AE05-AFC5-49A8-85FB-AD88575F4D0A}" type="sibTrans" cxnId="{E15EC93A-BC61-436D-959A-FA7B56AF48EA}">
      <dgm:prSet/>
      <dgm:spPr/>
      <dgm:t>
        <a:bodyPr/>
        <a:lstStyle/>
        <a:p>
          <a:endParaRPr lang="en-US"/>
        </a:p>
      </dgm:t>
    </dgm:pt>
    <dgm:pt modelId="{05E82EE3-95DF-462B-BFCA-DBEAB3D64E9D}">
      <dgm:prSet/>
      <dgm:spPr/>
      <dgm:t>
        <a:bodyPr/>
        <a:lstStyle/>
        <a:p>
          <a:r>
            <a:rPr lang="en-US" dirty="0">
              <a:hlinkClick xmlns:r="http://schemas.openxmlformats.org/officeDocument/2006/relationships" r:id="rId3"/>
            </a:rPr>
            <a:t>https://libguides.ecu.edu/DataManagement/repositories</a:t>
          </a:r>
          <a:r>
            <a:rPr lang="en-US" dirty="0"/>
            <a:t> </a:t>
          </a:r>
        </a:p>
      </dgm:t>
    </dgm:pt>
    <dgm:pt modelId="{F784301D-976D-45F5-8EED-225B06D98E22}" type="parTrans" cxnId="{6A9F564B-6ADA-4CE3-A6D7-A2351135F0F9}">
      <dgm:prSet/>
      <dgm:spPr/>
      <dgm:t>
        <a:bodyPr/>
        <a:lstStyle/>
        <a:p>
          <a:endParaRPr lang="en-US"/>
        </a:p>
      </dgm:t>
    </dgm:pt>
    <dgm:pt modelId="{8BFBE15B-AB30-41F6-BA11-5E9511DA71A1}" type="sibTrans" cxnId="{6A9F564B-6ADA-4CE3-A6D7-A2351135F0F9}">
      <dgm:prSet/>
      <dgm:spPr/>
      <dgm:t>
        <a:bodyPr/>
        <a:lstStyle/>
        <a:p>
          <a:endParaRPr lang="en-US"/>
        </a:p>
      </dgm:t>
    </dgm:pt>
    <dgm:pt modelId="{19BAFACF-8ECA-4DE5-B3F5-ED07B41A04BE}" type="pres">
      <dgm:prSet presAssocID="{8C6C204E-2491-4BAF-AC47-3C660E7A396D}" presName="root" presStyleCnt="0">
        <dgm:presLayoutVars>
          <dgm:dir/>
          <dgm:resizeHandles val="exact"/>
        </dgm:presLayoutVars>
      </dgm:prSet>
      <dgm:spPr/>
    </dgm:pt>
    <dgm:pt modelId="{E8F073F1-58AA-4E13-8A34-0C67ACA322A1}" type="pres">
      <dgm:prSet presAssocID="{078A131B-9FE8-44B8-8E5D-1D560E83044E}" presName="compNode" presStyleCnt="0"/>
      <dgm:spPr/>
    </dgm:pt>
    <dgm:pt modelId="{14F8AD43-C425-48D7-B638-E4561813299C}" type="pres">
      <dgm:prSet presAssocID="{078A131B-9FE8-44B8-8E5D-1D560E83044E}" presName="bgRect" presStyleLbl="bgShp" presStyleIdx="0" presStyleCnt="4"/>
      <dgm:spPr/>
    </dgm:pt>
    <dgm:pt modelId="{5135BEDB-841B-4746-8026-09A6AEF9CB11}" type="pres">
      <dgm:prSet presAssocID="{078A131B-9FE8-44B8-8E5D-1D560E83044E}" presName="iconRect" presStyleLbl="node1" presStyleIdx="0"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Optical disc"/>
        </a:ext>
      </dgm:extLst>
    </dgm:pt>
    <dgm:pt modelId="{3E3E7EA4-80EC-4AF2-91FB-D47850B753D2}" type="pres">
      <dgm:prSet presAssocID="{078A131B-9FE8-44B8-8E5D-1D560E83044E}" presName="spaceRect" presStyleCnt="0"/>
      <dgm:spPr/>
    </dgm:pt>
    <dgm:pt modelId="{A1FDB7D7-09BF-43B3-9766-DD069863C19C}" type="pres">
      <dgm:prSet presAssocID="{078A131B-9FE8-44B8-8E5D-1D560E83044E}" presName="parTx" presStyleLbl="revTx" presStyleIdx="0" presStyleCnt="4">
        <dgm:presLayoutVars>
          <dgm:chMax val="0"/>
          <dgm:chPref val="0"/>
        </dgm:presLayoutVars>
      </dgm:prSet>
      <dgm:spPr/>
    </dgm:pt>
    <dgm:pt modelId="{EF227DCC-B2B2-4025-898A-2D024A38BA74}" type="pres">
      <dgm:prSet presAssocID="{C5EEABE3-2F7E-47E3-B6F4-4A6D32D22AB6}" presName="sibTrans" presStyleCnt="0"/>
      <dgm:spPr/>
    </dgm:pt>
    <dgm:pt modelId="{9D748402-41A0-4DC9-A9F6-EF9870FA13A8}" type="pres">
      <dgm:prSet presAssocID="{D7B20351-1CCE-4608-B0A7-2633397C70D4}" presName="compNode" presStyleCnt="0"/>
      <dgm:spPr/>
    </dgm:pt>
    <dgm:pt modelId="{9437B9FF-28F0-4010-A469-6DBDB5FE8601}" type="pres">
      <dgm:prSet presAssocID="{D7B20351-1CCE-4608-B0A7-2633397C70D4}" presName="bgRect" presStyleLbl="bgShp" presStyleIdx="1" presStyleCnt="4"/>
      <dgm:spPr/>
    </dgm:pt>
    <dgm:pt modelId="{BB2DA8DD-5B98-40A7-ADAE-E6F31CA1B2AC}" type="pres">
      <dgm:prSet presAssocID="{D7B20351-1CCE-4608-B0A7-2633397C70D4}" presName="iconRect" presStyleLbl="node1" presStyleIdx="1"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Database"/>
        </a:ext>
      </dgm:extLst>
    </dgm:pt>
    <dgm:pt modelId="{F712470C-6A4B-4A39-9DA2-583A97E34595}" type="pres">
      <dgm:prSet presAssocID="{D7B20351-1CCE-4608-B0A7-2633397C70D4}" presName="spaceRect" presStyleCnt="0"/>
      <dgm:spPr/>
    </dgm:pt>
    <dgm:pt modelId="{80B05816-6147-466E-A2BF-B6ABD3EA391D}" type="pres">
      <dgm:prSet presAssocID="{D7B20351-1CCE-4608-B0A7-2633397C70D4}" presName="parTx" presStyleLbl="revTx" presStyleIdx="1" presStyleCnt="4">
        <dgm:presLayoutVars>
          <dgm:chMax val="0"/>
          <dgm:chPref val="0"/>
        </dgm:presLayoutVars>
      </dgm:prSet>
      <dgm:spPr/>
    </dgm:pt>
    <dgm:pt modelId="{00505670-5FA5-49DB-9C06-48FEB18BFE2B}" type="pres">
      <dgm:prSet presAssocID="{41E9EE4C-9FDE-4910-AF5C-5D1A981BE44B}" presName="sibTrans" presStyleCnt="0"/>
      <dgm:spPr/>
    </dgm:pt>
    <dgm:pt modelId="{EFE6161B-71A9-4371-A930-9729440BD18C}" type="pres">
      <dgm:prSet presAssocID="{2680824A-FA63-4944-8BA9-16EED5B3066F}" presName="compNode" presStyleCnt="0"/>
      <dgm:spPr/>
    </dgm:pt>
    <dgm:pt modelId="{2B709691-0A2A-4049-B6DB-5A223EFF3F3B}" type="pres">
      <dgm:prSet presAssocID="{2680824A-FA63-4944-8BA9-16EED5B3066F}" presName="bgRect" presStyleLbl="bgShp" presStyleIdx="2" presStyleCnt="4"/>
      <dgm:spPr/>
    </dgm:pt>
    <dgm:pt modelId="{1AE78BB6-FCA7-48F5-96A9-F351DE198F76}" type="pres">
      <dgm:prSet presAssocID="{2680824A-FA63-4944-8BA9-16EED5B3066F}" presName="iconRect" presStyleLbl="node1" presStyleIdx="2"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Books"/>
        </a:ext>
      </dgm:extLst>
    </dgm:pt>
    <dgm:pt modelId="{D758DB82-C87B-4C09-B055-4A61F7F77AFE}" type="pres">
      <dgm:prSet presAssocID="{2680824A-FA63-4944-8BA9-16EED5B3066F}" presName="spaceRect" presStyleCnt="0"/>
      <dgm:spPr/>
    </dgm:pt>
    <dgm:pt modelId="{1090E15C-F928-4CD6-B2FC-28FB66B453F1}" type="pres">
      <dgm:prSet presAssocID="{2680824A-FA63-4944-8BA9-16EED5B3066F}" presName="parTx" presStyleLbl="revTx" presStyleIdx="2" presStyleCnt="4">
        <dgm:presLayoutVars>
          <dgm:chMax val="0"/>
          <dgm:chPref val="0"/>
        </dgm:presLayoutVars>
      </dgm:prSet>
      <dgm:spPr/>
    </dgm:pt>
    <dgm:pt modelId="{C2D22B39-2651-4A17-96B8-74F50316BC67}" type="pres">
      <dgm:prSet presAssocID="{4642AE05-AFC5-49A8-85FB-AD88575F4D0A}" presName="sibTrans" presStyleCnt="0"/>
      <dgm:spPr/>
    </dgm:pt>
    <dgm:pt modelId="{7E6A75BE-25EF-40DA-BFDC-DC25F4A1BE21}" type="pres">
      <dgm:prSet presAssocID="{05E82EE3-95DF-462B-BFCA-DBEAB3D64E9D}" presName="compNode" presStyleCnt="0"/>
      <dgm:spPr/>
    </dgm:pt>
    <dgm:pt modelId="{85017F22-BFCB-4C62-8CEC-8F8E07205A9A}" type="pres">
      <dgm:prSet presAssocID="{05E82EE3-95DF-462B-BFCA-DBEAB3D64E9D}" presName="bgRect" presStyleLbl="bgShp" presStyleIdx="3" presStyleCnt="4"/>
      <dgm:spPr/>
    </dgm:pt>
    <dgm:pt modelId="{BECA5A4F-2EDE-49F9-92EC-23956B502200}" type="pres">
      <dgm:prSet presAssocID="{05E82EE3-95DF-462B-BFCA-DBEAB3D64E9D}" presName="iconRect" presStyleLbl="node1" presStyleIdx="3" presStyleCnt="4"/>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Earth Globe Americas"/>
        </a:ext>
      </dgm:extLst>
    </dgm:pt>
    <dgm:pt modelId="{C6E2AC70-7052-4449-8635-18EF09B4695E}" type="pres">
      <dgm:prSet presAssocID="{05E82EE3-95DF-462B-BFCA-DBEAB3D64E9D}" presName="spaceRect" presStyleCnt="0"/>
      <dgm:spPr/>
    </dgm:pt>
    <dgm:pt modelId="{2657A24F-DA77-438C-8E06-39E0FC93F31F}" type="pres">
      <dgm:prSet presAssocID="{05E82EE3-95DF-462B-BFCA-DBEAB3D64E9D}" presName="parTx" presStyleLbl="revTx" presStyleIdx="3" presStyleCnt="4">
        <dgm:presLayoutVars>
          <dgm:chMax val="0"/>
          <dgm:chPref val="0"/>
        </dgm:presLayoutVars>
      </dgm:prSet>
      <dgm:spPr/>
    </dgm:pt>
  </dgm:ptLst>
  <dgm:cxnLst>
    <dgm:cxn modelId="{A61ABE20-C5AC-4539-8DB3-EF5096A5D635}" type="presOf" srcId="{05E82EE3-95DF-462B-BFCA-DBEAB3D64E9D}" destId="{2657A24F-DA77-438C-8E06-39E0FC93F31F}" srcOrd="0" destOrd="0" presId="urn:microsoft.com/office/officeart/2018/2/layout/IconVerticalSolidList"/>
    <dgm:cxn modelId="{81215329-4508-458D-BBA4-0AEC2644AC5F}" type="presOf" srcId="{078A131B-9FE8-44B8-8E5D-1D560E83044E}" destId="{A1FDB7D7-09BF-43B3-9766-DD069863C19C}" srcOrd="0" destOrd="0" presId="urn:microsoft.com/office/officeart/2018/2/layout/IconVerticalSolidList"/>
    <dgm:cxn modelId="{145F9D2F-48F5-4C5E-B2C6-093FA3C0D6DA}" type="presOf" srcId="{D7B20351-1CCE-4608-B0A7-2633397C70D4}" destId="{80B05816-6147-466E-A2BF-B6ABD3EA391D}" srcOrd="0" destOrd="0" presId="urn:microsoft.com/office/officeart/2018/2/layout/IconVerticalSolidList"/>
    <dgm:cxn modelId="{9475E739-A988-4816-9EFB-FCDCFE551609}" type="presOf" srcId="{2680824A-FA63-4944-8BA9-16EED5B3066F}" destId="{1090E15C-F928-4CD6-B2FC-28FB66B453F1}" srcOrd="0" destOrd="0" presId="urn:microsoft.com/office/officeart/2018/2/layout/IconVerticalSolidList"/>
    <dgm:cxn modelId="{E15EC93A-BC61-436D-959A-FA7B56AF48EA}" srcId="{8C6C204E-2491-4BAF-AC47-3C660E7A396D}" destId="{2680824A-FA63-4944-8BA9-16EED5B3066F}" srcOrd="2" destOrd="0" parTransId="{243F78D3-2575-4217-9DBE-0ACB54F82E86}" sibTransId="{4642AE05-AFC5-49A8-85FB-AD88575F4D0A}"/>
    <dgm:cxn modelId="{6A9F564B-6ADA-4CE3-A6D7-A2351135F0F9}" srcId="{8C6C204E-2491-4BAF-AC47-3C660E7A396D}" destId="{05E82EE3-95DF-462B-BFCA-DBEAB3D64E9D}" srcOrd="3" destOrd="0" parTransId="{F784301D-976D-45F5-8EED-225B06D98E22}" sibTransId="{8BFBE15B-AB30-41F6-BA11-5E9511DA71A1}"/>
    <dgm:cxn modelId="{EB28938F-DDFD-4A80-BBF9-1AB255EA2DD5}" srcId="{8C6C204E-2491-4BAF-AC47-3C660E7A396D}" destId="{D7B20351-1CCE-4608-B0A7-2633397C70D4}" srcOrd="1" destOrd="0" parTransId="{1260FFCA-F9B3-4331-92DF-28ACAB34845F}" sibTransId="{41E9EE4C-9FDE-4910-AF5C-5D1A981BE44B}"/>
    <dgm:cxn modelId="{3FB2E7BA-61FA-43D9-A972-73EF6970378E}" type="presOf" srcId="{8C6C204E-2491-4BAF-AC47-3C660E7A396D}" destId="{19BAFACF-8ECA-4DE5-B3F5-ED07B41A04BE}" srcOrd="0" destOrd="0" presId="urn:microsoft.com/office/officeart/2018/2/layout/IconVerticalSolidList"/>
    <dgm:cxn modelId="{413732C3-ED71-437B-9E33-8C7541AF9317}" srcId="{8C6C204E-2491-4BAF-AC47-3C660E7A396D}" destId="{078A131B-9FE8-44B8-8E5D-1D560E83044E}" srcOrd="0" destOrd="0" parTransId="{E13A9188-ED88-409A-AAEB-A3AD4CADF211}" sibTransId="{C5EEABE3-2F7E-47E3-B6F4-4A6D32D22AB6}"/>
    <dgm:cxn modelId="{2DDD07A4-BFEE-4BB2-8DCF-EBDDEE3A3290}" type="presParOf" srcId="{19BAFACF-8ECA-4DE5-B3F5-ED07B41A04BE}" destId="{E8F073F1-58AA-4E13-8A34-0C67ACA322A1}" srcOrd="0" destOrd="0" presId="urn:microsoft.com/office/officeart/2018/2/layout/IconVerticalSolidList"/>
    <dgm:cxn modelId="{1266C640-8808-4A4F-9621-114B79E6214E}" type="presParOf" srcId="{E8F073F1-58AA-4E13-8A34-0C67ACA322A1}" destId="{14F8AD43-C425-48D7-B638-E4561813299C}" srcOrd="0" destOrd="0" presId="urn:microsoft.com/office/officeart/2018/2/layout/IconVerticalSolidList"/>
    <dgm:cxn modelId="{319FC4CD-5AAA-4A04-B6A9-89F4C9FC3CC9}" type="presParOf" srcId="{E8F073F1-58AA-4E13-8A34-0C67ACA322A1}" destId="{5135BEDB-841B-4746-8026-09A6AEF9CB11}" srcOrd="1" destOrd="0" presId="urn:microsoft.com/office/officeart/2018/2/layout/IconVerticalSolidList"/>
    <dgm:cxn modelId="{C879780D-855A-45F2-8235-901F5401C682}" type="presParOf" srcId="{E8F073F1-58AA-4E13-8A34-0C67ACA322A1}" destId="{3E3E7EA4-80EC-4AF2-91FB-D47850B753D2}" srcOrd="2" destOrd="0" presId="urn:microsoft.com/office/officeart/2018/2/layout/IconVerticalSolidList"/>
    <dgm:cxn modelId="{90610A2F-489A-4CCE-9BD8-994E634F8140}" type="presParOf" srcId="{E8F073F1-58AA-4E13-8A34-0C67ACA322A1}" destId="{A1FDB7D7-09BF-43B3-9766-DD069863C19C}" srcOrd="3" destOrd="0" presId="urn:microsoft.com/office/officeart/2018/2/layout/IconVerticalSolidList"/>
    <dgm:cxn modelId="{346C5E5E-F697-4814-9D1B-35ED69AF8CDB}" type="presParOf" srcId="{19BAFACF-8ECA-4DE5-B3F5-ED07B41A04BE}" destId="{EF227DCC-B2B2-4025-898A-2D024A38BA74}" srcOrd="1" destOrd="0" presId="urn:microsoft.com/office/officeart/2018/2/layout/IconVerticalSolidList"/>
    <dgm:cxn modelId="{70A9A2A3-459F-4C9D-8FD6-FC515246575E}" type="presParOf" srcId="{19BAFACF-8ECA-4DE5-B3F5-ED07B41A04BE}" destId="{9D748402-41A0-4DC9-A9F6-EF9870FA13A8}" srcOrd="2" destOrd="0" presId="urn:microsoft.com/office/officeart/2018/2/layout/IconVerticalSolidList"/>
    <dgm:cxn modelId="{77ED0C25-FE60-45FE-9548-97508B3486DE}" type="presParOf" srcId="{9D748402-41A0-4DC9-A9F6-EF9870FA13A8}" destId="{9437B9FF-28F0-4010-A469-6DBDB5FE8601}" srcOrd="0" destOrd="0" presId="urn:microsoft.com/office/officeart/2018/2/layout/IconVerticalSolidList"/>
    <dgm:cxn modelId="{D620FC5A-F4A9-4FFD-8E7F-4150C5F9501E}" type="presParOf" srcId="{9D748402-41A0-4DC9-A9F6-EF9870FA13A8}" destId="{BB2DA8DD-5B98-40A7-ADAE-E6F31CA1B2AC}" srcOrd="1" destOrd="0" presId="urn:microsoft.com/office/officeart/2018/2/layout/IconVerticalSolidList"/>
    <dgm:cxn modelId="{D179E356-5414-4172-AA0F-4DB276C8498C}" type="presParOf" srcId="{9D748402-41A0-4DC9-A9F6-EF9870FA13A8}" destId="{F712470C-6A4B-4A39-9DA2-583A97E34595}" srcOrd="2" destOrd="0" presId="urn:microsoft.com/office/officeart/2018/2/layout/IconVerticalSolidList"/>
    <dgm:cxn modelId="{A1758A9C-F2D2-434A-8E16-77B1AE9BEDA2}" type="presParOf" srcId="{9D748402-41A0-4DC9-A9F6-EF9870FA13A8}" destId="{80B05816-6147-466E-A2BF-B6ABD3EA391D}" srcOrd="3" destOrd="0" presId="urn:microsoft.com/office/officeart/2018/2/layout/IconVerticalSolidList"/>
    <dgm:cxn modelId="{DBA8548F-95BA-4365-92D8-E3165FF0681D}" type="presParOf" srcId="{19BAFACF-8ECA-4DE5-B3F5-ED07B41A04BE}" destId="{00505670-5FA5-49DB-9C06-48FEB18BFE2B}" srcOrd="3" destOrd="0" presId="urn:microsoft.com/office/officeart/2018/2/layout/IconVerticalSolidList"/>
    <dgm:cxn modelId="{8E8CC496-5158-4B61-BD5D-B142A2619BCF}" type="presParOf" srcId="{19BAFACF-8ECA-4DE5-B3F5-ED07B41A04BE}" destId="{EFE6161B-71A9-4371-A930-9729440BD18C}" srcOrd="4" destOrd="0" presId="urn:microsoft.com/office/officeart/2018/2/layout/IconVerticalSolidList"/>
    <dgm:cxn modelId="{3F976DF0-E2F7-4880-A9B6-F1703AE82578}" type="presParOf" srcId="{EFE6161B-71A9-4371-A930-9729440BD18C}" destId="{2B709691-0A2A-4049-B6DB-5A223EFF3F3B}" srcOrd="0" destOrd="0" presId="urn:microsoft.com/office/officeart/2018/2/layout/IconVerticalSolidList"/>
    <dgm:cxn modelId="{22A84FDA-FA02-4C71-A85E-F9F7E65BAC13}" type="presParOf" srcId="{EFE6161B-71A9-4371-A930-9729440BD18C}" destId="{1AE78BB6-FCA7-48F5-96A9-F351DE198F76}" srcOrd="1" destOrd="0" presId="urn:microsoft.com/office/officeart/2018/2/layout/IconVerticalSolidList"/>
    <dgm:cxn modelId="{11DDC266-785C-47D7-9259-3455CBC0688F}" type="presParOf" srcId="{EFE6161B-71A9-4371-A930-9729440BD18C}" destId="{D758DB82-C87B-4C09-B055-4A61F7F77AFE}" srcOrd="2" destOrd="0" presId="urn:microsoft.com/office/officeart/2018/2/layout/IconVerticalSolidList"/>
    <dgm:cxn modelId="{A38CA80A-A203-4DCE-B886-76D300DB8D50}" type="presParOf" srcId="{EFE6161B-71A9-4371-A930-9729440BD18C}" destId="{1090E15C-F928-4CD6-B2FC-28FB66B453F1}" srcOrd="3" destOrd="0" presId="urn:microsoft.com/office/officeart/2018/2/layout/IconVerticalSolidList"/>
    <dgm:cxn modelId="{1455AB02-DC08-4201-81D6-F5832880DA1D}" type="presParOf" srcId="{19BAFACF-8ECA-4DE5-B3F5-ED07B41A04BE}" destId="{C2D22B39-2651-4A17-96B8-74F50316BC67}" srcOrd="5" destOrd="0" presId="urn:microsoft.com/office/officeart/2018/2/layout/IconVerticalSolidList"/>
    <dgm:cxn modelId="{19083DB5-2771-4731-8451-DD73A6086352}" type="presParOf" srcId="{19BAFACF-8ECA-4DE5-B3F5-ED07B41A04BE}" destId="{7E6A75BE-25EF-40DA-BFDC-DC25F4A1BE21}" srcOrd="6" destOrd="0" presId="urn:microsoft.com/office/officeart/2018/2/layout/IconVerticalSolidList"/>
    <dgm:cxn modelId="{3DB2D559-88C2-4963-8D6C-0BD77889A3FB}" type="presParOf" srcId="{7E6A75BE-25EF-40DA-BFDC-DC25F4A1BE21}" destId="{85017F22-BFCB-4C62-8CEC-8F8E07205A9A}" srcOrd="0" destOrd="0" presId="urn:microsoft.com/office/officeart/2018/2/layout/IconVerticalSolidList"/>
    <dgm:cxn modelId="{FEFEE764-4DC3-47B9-BD96-AE3550C38171}" type="presParOf" srcId="{7E6A75BE-25EF-40DA-BFDC-DC25F4A1BE21}" destId="{BECA5A4F-2EDE-49F9-92EC-23956B502200}" srcOrd="1" destOrd="0" presId="urn:microsoft.com/office/officeart/2018/2/layout/IconVerticalSolidList"/>
    <dgm:cxn modelId="{BFCD15EB-2367-4E89-84FF-6E3E96F387F6}" type="presParOf" srcId="{7E6A75BE-25EF-40DA-BFDC-DC25F4A1BE21}" destId="{C6E2AC70-7052-4449-8635-18EF09B4695E}" srcOrd="2" destOrd="0" presId="urn:microsoft.com/office/officeart/2018/2/layout/IconVerticalSolidList"/>
    <dgm:cxn modelId="{2427224C-532E-41C9-B054-C3A394429354}" type="presParOf" srcId="{7E6A75BE-25EF-40DA-BFDC-DC25F4A1BE21}" destId="{2657A24F-DA77-438C-8E06-39E0FC93F31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3B0BF-4035-4EDB-81D0-BC94FD14CD46}">
      <dsp:nvSpPr>
        <dsp:cNvPr id="0" name=""/>
        <dsp:cNvSpPr/>
      </dsp:nvSpPr>
      <dsp:spPr>
        <a:xfrm>
          <a:off x="0" y="435"/>
          <a:ext cx="10515600" cy="10200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5B6732-684B-4DD3-AD3C-6F60CD6E419F}">
      <dsp:nvSpPr>
        <dsp:cNvPr id="0" name=""/>
        <dsp:cNvSpPr/>
      </dsp:nvSpPr>
      <dsp:spPr>
        <a:xfrm>
          <a:off x="308557" y="229941"/>
          <a:ext cx="561014" cy="5610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8BC742-8BEC-437E-8EDC-FA2D3E6758F5}">
      <dsp:nvSpPr>
        <dsp:cNvPr id="0" name=""/>
        <dsp:cNvSpPr/>
      </dsp:nvSpPr>
      <dsp:spPr>
        <a:xfrm>
          <a:off x="1178130" y="435"/>
          <a:ext cx="9337469" cy="1020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3" tIns="107953" rIns="107953" bIns="107953" numCol="1" spcCol="1270" anchor="ctr" anchorCtr="0">
          <a:noAutofit/>
        </a:bodyPr>
        <a:lstStyle/>
        <a:p>
          <a:pPr marL="0" lvl="0" indent="0" algn="l" defTabSz="622300">
            <a:lnSpc>
              <a:spcPct val="90000"/>
            </a:lnSpc>
            <a:spcBef>
              <a:spcPct val="0"/>
            </a:spcBef>
            <a:spcAft>
              <a:spcPct val="35000"/>
            </a:spcAft>
            <a:buNone/>
          </a:pPr>
          <a:r>
            <a:rPr lang="en-US" sz="1400" kern="1200"/>
            <a:t>1.</a:t>
          </a:r>
          <a:r>
            <a:rPr lang="en-US" sz="1400" b="1" kern="1200"/>
            <a:t>Data Type: </a:t>
          </a:r>
          <a:r>
            <a:rPr lang="en-US" sz="1400" kern="1200"/>
            <a:t>Briefly describe the scientific data to be managed, preserved, and shared, including the data to be collected or used in the study; data to be preserved and shared; and documentation to be collected and shared with the data.</a:t>
          </a:r>
        </a:p>
      </dsp:txBody>
      <dsp:txXfrm>
        <a:off x="1178130" y="435"/>
        <a:ext cx="9337469" cy="1020026"/>
      </dsp:txXfrm>
    </dsp:sp>
    <dsp:sp modelId="{2AF21AFB-4BAC-4060-B366-5A77F30CEC33}">
      <dsp:nvSpPr>
        <dsp:cNvPr id="0" name=""/>
        <dsp:cNvSpPr/>
      </dsp:nvSpPr>
      <dsp:spPr>
        <a:xfrm>
          <a:off x="0" y="1275468"/>
          <a:ext cx="10515600" cy="10200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74B88E-6B21-4A76-8115-23D9DA41072F}">
      <dsp:nvSpPr>
        <dsp:cNvPr id="0" name=""/>
        <dsp:cNvSpPr/>
      </dsp:nvSpPr>
      <dsp:spPr>
        <a:xfrm>
          <a:off x="308557" y="1504974"/>
          <a:ext cx="561014" cy="5610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F84D7D-7237-4B95-A313-1AFFC135E227}">
      <dsp:nvSpPr>
        <dsp:cNvPr id="0" name=""/>
        <dsp:cNvSpPr/>
      </dsp:nvSpPr>
      <dsp:spPr>
        <a:xfrm>
          <a:off x="1178130" y="1275468"/>
          <a:ext cx="9337469" cy="1020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3" tIns="107953" rIns="107953" bIns="107953" numCol="1" spcCol="1270" anchor="ctr" anchorCtr="0">
          <a:noAutofit/>
        </a:bodyPr>
        <a:lstStyle/>
        <a:p>
          <a:pPr marL="0" lvl="0" indent="0" algn="l" defTabSz="622300">
            <a:lnSpc>
              <a:spcPct val="90000"/>
            </a:lnSpc>
            <a:spcBef>
              <a:spcPct val="0"/>
            </a:spcBef>
            <a:spcAft>
              <a:spcPct val="35000"/>
            </a:spcAft>
            <a:buNone/>
          </a:pPr>
          <a:r>
            <a:rPr lang="en-US" sz="1400" kern="1200"/>
            <a:t>2.</a:t>
          </a:r>
          <a:r>
            <a:rPr lang="en-US" sz="1400" b="1" kern="1200"/>
            <a:t>Related Tools, Software and/or Code: </a:t>
          </a:r>
          <a:r>
            <a:rPr lang="en-US" sz="1400" kern="1200"/>
            <a:t>An indication of whether specialized tools will be needed to access or manipulate the shared scientific data to support replication or reuse, and name(s) of the needed tool(s) and software.</a:t>
          </a:r>
        </a:p>
      </dsp:txBody>
      <dsp:txXfrm>
        <a:off x="1178130" y="1275468"/>
        <a:ext cx="9337469" cy="1020026"/>
      </dsp:txXfrm>
    </dsp:sp>
    <dsp:sp modelId="{122CCC3A-702D-408D-8093-A3A1E0302FC8}">
      <dsp:nvSpPr>
        <dsp:cNvPr id="0" name=""/>
        <dsp:cNvSpPr/>
      </dsp:nvSpPr>
      <dsp:spPr>
        <a:xfrm>
          <a:off x="0" y="2550501"/>
          <a:ext cx="10515600" cy="10200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8BF61B-B505-4E50-9A9D-CF1797E1BA51}">
      <dsp:nvSpPr>
        <dsp:cNvPr id="0" name=""/>
        <dsp:cNvSpPr/>
      </dsp:nvSpPr>
      <dsp:spPr>
        <a:xfrm>
          <a:off x="308557" y="2780006"/>
          <a:ext cx="561014" cy="5610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BF0C74-CD07-466D-A757-9AB49FB7D905}">
      <dsp:nvSpPr>
        <dsp:cNvPr id="0" name=""/>
        <dsp:cNvSpPr/>
      </dsp:nvSpPr>
      <dsp:spPr>
        <a:xfrm>
          <a:off x="1178130" y="2550501"/>
          <a:ext cx="9337469" cy="1020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3" tIns="107953" rIns="107953" bIns="107953" numCol="1" spcCol="1270" anchor="ctr" anchorCtr="0">
          <a:noAutofit/>
        </a:bodyPr>
        <a:lstStyle/>
        <a:p>
          <a:pPr marL="0" lvl="0" indent="0" algn="l" defTabSz="622300">
            <a:lnSpc>
              <a:spcPct val="90000"/>
            </a:lnSpc>
            <a:spcBef>
              <a:spcPct val="0"/>
            </a:spcBef>
            <a:spcAft>
              <a:spcPct val="35000"/>
            </a:spcAft>
            <a:buNone/>
          </a:pPr>
          <a:r>
            <a:rPr lang="en-US" sz="1400" kern="1200"/>
            <a:t>3.</a:t>
          </a:r>
          <a:r>
            <a:rPr lang="en-US" sz="1400" b="1" kern="1200"/>
            <a:t>Standards: </a:t>
          </a:r>
          <a:r>
            <a:rPr lang="en-US" sz="1400" kern="1200"/>
            <a:t>An indication of what standards will be applied to the scientific data and associated metadata (i.e., data formats, data dictionaries, data identifiers, definitions, unique identifiers, and other data documentation). If the discipline of the research does not have a shared approach to data structures, the Plan may indicate that no consensus data standards exist for this scientific data and metadata.</a:t>
          </a:r>
        </a:p>
      </dsp:txBody>
      <dsp:txXfrm>
        <a:off x="1178130" y="2550501"/>
        <a:ext cx="9337469" cy="1020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3B0BF-4035-4EDB-81D0-BC94FD14CD46}">
      <dsp:nvSpPr>
        <dsp:cNvPr id="0" name=""/>
        <dsp:cNvSpPr/>
      </dsp:nvSpPr>
      <dsp:spPr>
        <a:xfrm>
          <a:off x="0" y="4993"/>
          <a:ext cx="7137404" cy="14809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5B6732-684B-4DD3-AD3C-6F60CD6E419F}">
      <dsp:nvSpPr>
        <dsp:cNvPr id="0" name=""/>
        <dsp:cNvSpPr/>
      </dsp:nvSpPr>
      <dsp:spPr>
        <a:xfrm>
          <a:off x="447975" y="338198"/>
          <a:ext cx="815297" cy="8145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8BC742-8BEC-437E-8EDC-FA2D3E6758F5}">
      <dsp:nvSpPr>
        <dsp:cNvPr id="0" name=""/>
        <dsp:cNvSpPr/>
      </dsp:nvSpPr>
      <dsp:spPr>
        <a:xfrm>
          <a:off x="1711248" y="4993"/>
          <a:ext cx="5290063" cy="1482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883" tIns="156883" rIns="156883" bIns="156883" numCol="1" spcCol="1270" anchor="ctr" anchorCtr="0">
          <a:noAutofit/>
        </a:bodyPr>
        <a:lstStyle/>
        <a:p>
          <a:pPr marL="0" lvl="0" indent="0" algn="l" defTabSz="622300">
            <a:lnSpc>
              <a:spcPct val="90000"/>
            </a:lnSpc>
            <a:spcBef>
              <a:spcPct val="0"/>
            </a:spcBef>
            <a:spcAft>
              <a:spcPct val="35000"/>
            </a:spcAft>
            <a:buNone/>
          </a:pPr>
          <a:r>
            <a:rPr lang="en-US" sz="1400" kern="1200"/>
            <a:t>4.</a:t>
          </a:r>
          <a:r>
            <a:rPr lang="en-US" sz="1400" b="1" kern="1200"/>
            <a:t>Data Preservation, Access, and Associated Timelines: </a:t>
          </a:r>
          <a:r>
            <a:rPr lang="en-US" sz="1400" kern="1200"/>
            <a:t>Plans and timelines for data preservation and access, including (a) specific repository or repositories where data will be shared (see tab on the left on repositories); what persistent identifier or other indexing tool will be provided to find and access the data; and when data will become available and for how long it will stay available.</a:t>
          </a:r>
        </a:p>
      </dsp:txBody>
      <dsp:txXfrm>
        <a:off x="1711248" y="4993"/>
        <a:ext cx="5290063" cy="1482358"/>
      </dsp:txXfrm>
    </dsp:sp>
    <dsp:sp modelId="{2AF21AFB-4BAC-4060-B366-5A77F30CEC33}">
      <dsp:nvSpPr>
        <dsp:cNvPr id="0" name=""/>
        <dsp:cNvSpPr/>
      </dsp:nvSpPr>
      <dsp:spPr>
        <a:xfrm>
          <a:off x="0" y="1816765"/>
          <a:ext cx="7137404" cy="14809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74B88E-6B21-4A76-8115-23D9DA41072F}">
      <dsp:nvSpPr>
        <dsp:cNvPr id="0" name=""/>
        <dsp:cNvSpPr/>
      </dsp:nvSpPr>
      <dsp:spPr>
        <a:xfrm>
          <a:off x="447975" y="2149970"/>
          <a:ext cx="815297" cy="8145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F84D7D-7237-4B95-A313-1AFFC135E227}">
      <dsp:nvSpPr>
        <dsp:cNvPr id="0" name=""/>
        <dsp:cNvSpPr/>
      </dsp:nvSpPr>
      <dsp:spPr>
        <a:xfrm>
          <a:off x="1711248" y="1816765"/>
          <a:ext cx="5290063" cy="1482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883" tIns="156883" rIns="156883" bIns="156883" numCol="1" spcCol="1270" anchor="ctr" anchorCtr="0">
          <a:noAutofit/>
        </a:bodyPr>
        <a:lstStyle/>
        <a:p>
          <a:pPr marL="0" lvl="0" indent="0" algn="l" defTabSz="622300">
            <a:lnSpc>
              <a:spcPct val="90000"/>
            </a:lnSpc>
            <a:spcBef>
              <a:spcPct val="0"/>
            </a:spcBef>
            <a:spcAft>
              <a:spcPct val="35000"/>
            </a:spcAft>
            <a:buNone/>
          </a:pPr>
          <a:r>
            <a:rPr lang="en-US" sz="1400" kern="1200">
              <a:latin typeface="Tenorite"/>
            </a:rPr>
            <a:t>5</a:t>
          </a:r>
          <a:r>
            <a:rPr lang="en-US" sz="1400" kern="1200"/>
            <a:t>.</a:t>
          </a:r>
          <a:r>
            <a:rPr lang="en-US" sz="1400" b="1" kern="1200"/>
            <a:t>Access, Distribution, or Reuse Considerations: </a:t>
          </a:r>
          <a:r>
            <a:rPr lang="en-US" sz="1400" kern="1200"/>
            <a:t>Any limits that will be placed on access, and why the limits are expected to be placed.</a:t>
          </a:r>
        </a:p>
      </dsp:txBody>
      <dsp:txXfrm>
        <a:off x="1711248" y="1816765"/>
        <a:ext cx="5290063" cy="1482358"/>
      </dsp:txXfrm>
    </dsp:sp>
    <dsp:sp modelId="{40334D7A-BE68-46C2-A289-8E0DCB6BFA5D}">
      <dsp:nvSpPr>
        <dsp:cNvPr id="0" name=""/>
        <dsp:cNvSpPr/>
      </dsp:nvSpPr>
      <dsp:spPr>
        <a:xfrm>
          <a:off x="0" y="3628536"/>
          <a:ext cx="7137404" cy="14809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CFAFF2-5895-4452-A17E-B42A85D2A9AD}">
      <dsp:nvSpPr>
        <dsp:cNvPr id="0" name=""/>
        <dsp:cNvSpPr/>
      </dsp:nvSpPr>
      <dsp:spPr>
        <a:xfrm>
          <a:off x="447975" y="3961741"/>
          <a:ext cx="815297" cy="814501"/>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EA54AF-9075-4E54-A2CE-D1AA4B60EAF0}">
      <dsp:nvSpPr>
        <dsp:cNvPr id="0" name=""/>
        <dsp:cNvSpPr/>
      </dsp:nvSpPr>
      <dsp:spPr>
        <a:xfrm>
          <a:off x="1711248" y="3628536"/>
          <a:ext cx="5290063" cy="1482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883" tIns="156883" rIns="156883" bIns="156883" numCol="1" spcCol="1270" anchor="ctr" anchorCtr="0">
          <a:noAutofit/>
        </a:bodyPr>
        <a:lstStyle/>
        <a:p>
          <a:pPr marL="0" lvl="0" indent="0" algn="l" defTabSz="622300">
            <a:lnSpc>
              <a:spcPct val="90000"/>
            </a:lnSpc>
            <a:spcBef>
              <a:spcPct val="0"/>
            </a:spcBef>
            <a:spcAft>
              <a:spcPct val="35000"/>
            </a:spcAft>
            <a:buNone/>
          </a:pPr>
          <a:r>
            <a:rPr lang="en-US" sz="1400" kern="1200">
              <a:latin typeface="Tenorite"/>
            </a:rPr>
            <a:t>6</a:t>
          </a:r>
          <a:r>
            <a:rPr lang="en-US" sz="1400" kern="1200"/>
            <a:t>.</a:t>
          </a:r>
          <a:r>
            <a:rPr lang="en-US" sz="1400" b="1" kern="1200"/>
            <a:t>Oversight of Data Management and Sharing: </a:t>
          </a:r>
          <a:r>
            <a:rPr lang="en-US" sz="1400" kern="1200"/>
            <a:t>Indicate how and on what schedule the DMS Plan will be monitored and managed, and by whom.</a:t>
          </a:r>
        </a:p>
      </dsp:txBody>
      <dsp:txXfrm>
        <a:off x="1711248" y="3628536"/>
        <a:ext cx="5290063" cy="14823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6A670-D19A-479D-91B5-8D9012E4FD1C}">
      <dsp:nvSpPr>
        <dsp:cNvPr id="0" name=""/>
        <dsp:cNvSpPr/>
      </dsp:nvSpPr>
      <dsp:spPr>
        <a:xfrm>
          <a:off x="815190" y="400084"/>
          <a:ext cx="885057" cy="8850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6821B3-5DAD-4EE6-BB84-8762B1B60358}">
      <dsp:nvSpPr>
        <dsp:cNvPr id="0" name=""/>
        <dsp:cNvSpPr/>
      </dsp:nvSpPr>
      <dsp:spPr>
        <a:xfrm>
          <a:off x="274322" y="1592095"/>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Data type?</a:t>
          </a:r>
        </a:p>
      </dsp:txBody>
      <dsp:txXfrm>
        <a:off x="274322" y="1592095"/>
        <a:ext cx="1966793" cy="720000"/>
      </dsp:txXfrm>
    </dsp:sp>
    <dsp:sp modelId="{E9260288-9A4D-4ADE-AA82-B883803F690D}">
      <dsp:nvSpPr>
        <dsp:cNvPr id="0" name=""/>
        <dsp:cNvSpPr/>
      </dsp:nvSpPr>
      <dsp:spPr>
        <a:xfrm>
          <a:off x="3126173" y="400084"/>
          <a:ext cx="885057" cy="8850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B517FD-CCD4-4731-8802-CA946DAB8E52}">
      <dsp:nvSpPr>
        <dsp:cNvPr id="0" name=""/>
        <dsp:cNvSpPr/>
      </dsp:nvSpPr>
      <dsp:spPr>
        <a:xfrm>
          <a:off x="2585305" y="1592095"/>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Related tools, software and/or code?</a:t>
          </a:r>
        </a:p>
      </dsp:txBody>
      <dsp:txXfrm>
        <a:off x="2585305" y="1592095"/>
        <a:ext cx="1966793" cy="720000"/>
      </dsp:txXfrm>
    </dsp:sp>
    <dsp:sp modelId="{E61250C2-DFC0-4586-ACEB-6299C5F68960}">
      <dsp:nvSpPr>
        <dsp:cNvPr id="0" name=""/>
        <dsp:cNvSpPr/>
      </dsp:nvSpPr>
      <dsp:spPr>
        <a:xfrm>
          <a:off x="5437156" y="400084"/>
          <a:ext cx="885057" cy="8850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B9C895-4A65-4B2F-9CC5-737B3FBF7E80}">
      <dsp:nvSpPr>
        <dsp:cNvPr id="0" name=""/>
        <dsp:cNvSpPr/>
      </dsp:nvSpPr>
      <dsp:spPr>
        <a:xfrm>
          <a:off x="4896287" y="1592095"/>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Standards?</a:t>
          </a:r>
        </a:p>
      </dsp:txBody>
      <dsp:txXfrm>
        <a:off x="4896287" y="1592095"/>
        <a:ext cx="1966793" cy="720000"/>
      </dsp:txXfrm>
    </dsp:sp>
    <dsp:sp modelId="{1EDA93B4-8DA3-4CEE-96D6-AFE9CC4DA64E}">
      <dsp:nvSpPr>
        <dsp:cNvPr id="0" name=""/>
        <dsp:cNvSpPr/>
      </dsp:nvSpPr>
      <dsp:spPr>
        <a:xfrm>
          <a:off x="815190" y="2803793"/>
          <a:ext cx="885057" cy="8850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5FA000-FC68-44DB-ADD6-D4ECACEACA29}">
      <dsp:nvSpPr>
        <dsp:cNvPr id="0" name=""/>
        <dsp:cNvSpPr/>
      </dsp:nvSpPr>
      <dsp:spPr>
        <a:xfrm>
          <a:off x="274322" y="3995804"/>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Data preservation, access, and associated timelines? </a:t>
          </a:r>
        </a:p>
      </dsp:txBody>
      <dsp:txXfrm>
        <a:off x="274322" y="3995804"/>
        <a:ext cx="1966793" cy="720000"/>
      </dsp:txXfrm>
    </dsp:sp>
    <dsp:sp modelId="{8AADF59B-6617-48B5-A4FA-F08EB3D161F5}">
      <dsp:nvSpPr>
        <dsp:cNvPr id="0" name=""/>
        <dsp:cNvSpPr/>
      </dsp:nvSpPr>
      <dsp:spPr>
        <a:xfrm>
          <a:off x="3126173" y="2803793"/>
          <a:ext cx="885057" cy="8850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F19A29-7979-4AFA-988D-AE425E93572A}">
      <dsp:nvSpPr>
        <dsp:cNvPr id="0" name=""/>
        <dsp:cNvSpPr/>
      </dsp:nvSpPr>
      <dsp:spPr>
        <a:xfrm>
          <a:off x="2585305" y="3995804"/>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Access, distribution, or reuse considerations?</a:t>
          </a:r>
        </a:p>
      </dsp:txBody>
      <dsp:txXfrm>
        <a:off x="2585305" y="3995804"/>
        <a:ext cx="1966793" cy="720000"/>
      </dsp:txXfrm>
    </dsp:sp>
    <dsp:sp modelId="{5FF2E40C-F5C7-4AF7-A080-3744B45DEC64}">
      <dsp:nvSpPr>
        <dsp:cNvPr id="0" name=""/>
        <dsp:cNvSpPr/>
      </dsp:nvSpPr>
      <dsp:spPr>
        <a:xfrm>
          <a:off x="5437156" y="2803793"/>
          <a:ext cx="885057" cy="88505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DFB3D2-67B4-43A5-9E83-4566E2113E46}">
      <dsp:nvSpPr>
        <dsp:cNvPr id="0" name=""/>
        <dsp:cNvSpPr/>
      </dsp:nvSpPr>
      <dsp:spPr>
        <a:xfrm>
          <a:off x="4896287" y="3995804"/>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Oversight of data management and sharing?</a:t>
          </a:r>
        </a:p>
      </dsp:txBody>
      <dsp:txXfrm>
        <a:off x="4896287" y="3995804"/>
        <a:ext cx="1966793"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6A670-D19A-479D-91B5-8D9012E4FD1C}">
      <dsp:nvSpPr>
        <dsp:cNvPr id="0" name=""/>
        <dsp:cNvSpPr/>
      </dsp:nvSpPr>
      <dsp:spPr>
        <a:xfrm>
          <a:off x="815190" y="400084"/>
          <a:ext cx="885057" cy="8850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6821B3-5DAD-4EE6-BB84-8762B1B60358}">
      <dsp:nvSpPr>
        <dsp:cNvPr id="0" name=""/>
        <dsp:cNvSpPr/>
      </dsp:nvSpPr>
      <dsp:spPr>
        <a:xfrm>
          <a:off x="274322" y="1592095"/>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Data type?</a:t>
          </a:r>
        </a:p>
      </dsp:txBody>
      <dsp:txXfrm>
        <a:off x="274322" y="1592095"/>
        <a:ext cx="1966793" cy="720000"/>
      </dsp:txXfrm>
    </dsp:sp>
    <dsp:sp modelId="{E9260288-9A4D-4ADE-AA82-B883803F690D}">
      <dsp:nvSpPr>
        <dsp:cNvPr id="0" name=""/>
        <dsp:cNvSpPr/>
      </dsp:nvSpPr>
      <dsp:spPr>
        <a:xfrm>
          <a:off x="3126173" y="400084"/>
          <a:ext cx="885057" cy="8850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B517FD-CCD4-4731-8802-CA946DAB8E52}">
      <dsp:nvSpPr>
        <dsp:cNvPr id="0" name=""/>
        <dsp:cNvSpPr/>
      </dsp:nvSpPr>
      <dsp:spPr>
        <a:xfrm>
          <a:off x="2585305" y="1592095"/>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Related tools, software and/or code?</a:t>
          </a:r>
        </a:p>
      </dsp:txBody>
      <dsp:txXfrm>
        <a:off x="2585305" y="1592095"/>
        <a:ext cx="1966793" cy="720000"/>
      </dsp:txXfrm>
    </dsp:sp>
    <dsp:sp modelId="{E61250C2-DFC0-4586-ACEB-6299C5F68960}">
      <dsp:nvSpPr>
        <dsp:cNvPr id="0" name=""/>
        <dsp:cNvSpPr/>
      </dsp:nvSpPr>
      <dsp:spPr>
        <a:xfrm>
          <a:off x="5437156" y="400084"/>
          <a:ext cx="885057" cy="8850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B9C895-4A65-4B2F-9CC5-737B3FBF7E80}">
      <dsp:nvSpPr>
        <dsp:cNvPr id="0" name=""/>
        <dsp:cNvSpPr/>
      </dsp:nvSpPr>
      <dsp:spPr>
        <a:xfrm>
          <a:off x="4896287" y="1592095"/>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Standards?</a:t>
          </a:r>
        </a:p>
      </dsp:txBody>
      <dsp:txXfrm>
        <a:off x="4896287" y="1592095"/>
        <a:ext cx="1966793" cy="720000"/>
      </dsp:txXfrm>
    </dsp:sp>
    <dsp:sp modelId="{1EDA93B4-8DA3-4CEE-96D6-AFE9CC4DA64E}">
      <dsp:nvSpPr>
        <dsp:cNvPr id="0" name=""/>
        <dsp:cNvSpPr/>
      </dsp:nvSpPr>
      <dsp:spPr>
        <a:xfrm>
          <a:off x="815190" y="2803793"/>
          <a:ext cx="885057" cy="8850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5FA000-FC68-44DB-ADD6-D4ECACEACA29}">
      <dsp:nvSpPr>
        <dsp:cNvPr id="0" name=""/>
        <dsp:cNvSpPr/>
      </dsp:nvSpPr>
      <dsp:spPr>
        <a:xfrm>
          <a:off x="274322" y="3995804"/>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Data preservation, access, and associated timelines? </a:t>
          </a:r>
        </a:p>
      </dsp:txBody>
      <dsp:txXfrm>
        <a:off x="274322" y="3995804"/>
        <a:ext cx="1966793" cy="720000"/>
      </dsp:txXfrm>
    </dsp:sp>
    <dsp:sp modelId="{8AADF59B-6617-48B5-A4FA-F08EB3D161F5}">
      <dsp:nvSpPr>
        <dsp:cNvPr id="0" name=""/>
        <dsp:cNvSpPr/>
      </dsp:nvSpPr>
      <dsp:spPr>
        <a:xfrm>
          <a:off x="3126173" y="2803793"/>
          <a:ext cx="885057" cy="8850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F19A29-7979-4AFA-988D-AE425E93572A}">
      <dsp:nvSpPr>
        <dsp:cNvPr id="0" name=""/>
        <dsp:cNvSpPr/>
      </dsp:nvSpPr>
      <dsp:spPr>
        <a:xfrm>
          <a:off x="2585305" y="3995804"/>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Access, distribution, or reuse considerations?</a:t>
          </a:r>
        </a:p>
      </dsp:txBody>
      <dsp:txXfrm>
        <a:off x="2585305" y="3995804"/>
        <a:ext cx="1966793" cy="720000"/>
      </dsp:txXfrm>
    </dsp:sp>
    <dsp:sp modelId="{5FF2E40C-F5C7-4AF7-A080-3744B45DEC64}">
      <dsp:nvSpPr>
        <dsp:cNvPr id="0" name=""/>
        <dsp:cNvSpPr/>
      </dsp:nvSpPr>
      <dsp:spPr>
        <a:xfrm>
          <a:off x="5437156" y="2803793"/>
          <a:ext cx="885057" cy="88505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DFB3D2-67B4-43A5-9E83-4566E2113E46}">
      <dsp:nvSpPr>
        <dsp:cNvPr id="0" name=""/>
        <dsp:cNvSpPr/>
      </dsp:nvSpPr>
      <dsp:spPr>
        <a:xfrm>
          <a:off x="4896287" y="3995804"/>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Oversight of data management and sharing?</a:t>
          </a:r>
        </a:p>
      </dsp:txBody>
      <dsp:txXfrm>
        <a:off x="4896287" y="3995804"/>
        <a:ext cx="1966793"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6A670-D19A-479D-91B5-8D9012E4FD1C}">
      <dsp:nvSpPr>
        <dsp:cNvPr id="0" name=""/>
        <dsp:cNvSpPr/>
      </dsp:nvSpPr>
      <dsp:spPr>
        <a:xfrm>
          <a:off x="815190" y="400084"/>
          <a:ext cx="885057" cy="8850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6821B3-5DAD-4EE6-BB84-8762B1B60358}">
      <dsp:nvSpPr>
        <dsp:cNvPr id="0" name=""/>
        <dsp:cNvSpPr/>
      </dsp:nvSpPr>
      <dsp:spPr>
        <a:xfrm>
          <a:off x="274322" y="1592095"/>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Data type?</a:t>
          </a:r>
        </a:p>
      </dsp:txBody>
      <dsp:txXfrm>
        <a:off x="274322" y="1592095"/>
        <a:ext cx="1966793" cy="720000"/>
      </dsp:txXfrm>
    </dsp:sp>
    <dsp:sp modelId="{E9260288-9A4D-4ADE-AA82-B883803F690D}">
      <dsp:nvSpPr>
        <dsp:cNvPr id="0" name=""/>
        <dsp:cNvSpPr/>
      </dsp:nvSpPr>
      <dsp:spPr>
        <a:xfrm>
          <a:off x="3126173" y="400084"/>
          <a:ext cx="885057" cy="8850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B517FD-CCD4-4731-8802-CA946DAB8E52}">
      <dsp:nvSpPr>
        <dsp:cNvPr id="0" name=""/>
        <dsp:cNvSpPr/>
      </dsp:nvSpPr>
      <dsp:spPr>
        <a:xfrm>
          <a:off x="2585305" y="1592095"/>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Related tools, software and/or code?</a:t>
          </a:r>
        </a:p>
      </dsp:txBody>
      <dsp:txXfrm>
        <a:off x="2585305" y="1592095"/>
        <a:ext cx="1966793" cy="720000"/>
      </dsp:txXfrm>
    </dsp:sp>
    <dsp:sp modelId="{E61250C2-DFC0-4586-ACEB-6299C5F68960}">
      <dsp:nvSpPr>
        <dsp:cNvPr id="0" name=""/>
        <dsp:cNvSpPr/>
      </dsp:nvSpPr>
      <dsp:spPr>
        <a:xfrm>
          <a:off x="5437156" y="400084"/>
          <a:ext cx="885057" cy="8850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B9C895-4A65-4B2F-9CC5-737B3FBF7E80}">
      <dsp:nvSpPr>
        <dsp:cNvPr id="0" name=""/>
        <dsp:cNvSpPr/>
      </dsp:nvSpPr>
      <dsp:spPr>
        <a:xfrm>
          <a:off x="4896287" y="1592095"/>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Standards?</a:t>
          </a:r>
        </a:p>
      </dsp:txBody>
      <dsp:txXfrm>
        <a:off x="4896287" y="1592095"/>
        <a:ext cx="1966793" cy="720000"/>
      </dsp:txXfrm>
    </dsp:sp>
    <dsp:sp modelId="{1EDA93B4-8DA3-4CEE-96D6-AFE9CC4DA64E}">
      <dsp:nvSpPr>
        <dsp:cNvPr id="0" name=""/>
        <dsp:cNvSpPr/>
      </dsp:nvSpPr>
      <dsp:spPr>
        <a:xfrm>
          <a:off x="815190" y="2803793"/>
          <a:ext cx="885057" cy="8850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5FA000-FC68-44DB-ADD6-D4ECACEACA29}">
      <dsp:nvSpPr>
        <dsp:cNvPr id="0" name=""/>
        <dsp:cNvSpPr/>
      </dsp:nvSpPr>
      <dsp:spPr>
        <a:xfrm>
          <a:off x="274322" y="3995804"/>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Data preservation, access, and associated timelines? </a:t>
          </a:r>
        </a:p>
      </dsp:txBody>
      <dsp:txXfrm>
        <a:off x="274322" y="3995804"/>
        <a:ext cx="1966793" cy="720000"/>
      </dsp:txXfrm>
    </dsp:sp>
    <dsp:sp modelId="{8AADF59B-6617-48B5-A4FA-F08EB3D161F5}">
      <dsp:nvSpPr>
        <dsp:cNvPr id="0" name=""/>
        <dsp:cNvSpPr/>
      </dsp:nvSpPr>
      <dsp:spPr>
        <a:xfrm>
          <a:off x="3126173" y="2803793"/>
          <a:ext cx="885057" cy="8850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F19A29-7979-4AFA-988D-AE425E93572A}">
      <dsp:nvSpPr>
        <dsp:cNvPr id="0" name=""/>
        <dsp:cNvSpPr/>
      </dsp:nvSpPr>
      <dsp:spPr>
        <a:xfrm>
          <a:off x="2585305" y="3995804"/>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Access, distribution, or reuse considerations?</a:t>
          </a:r>
        </a:p>
      </dsp:txBody>
      <dsp:txXfrm>
        <a:off x="2585305" y="3995804"/>
        <a:ext cx="1966793" cy="720000"/>
      </dsp:txXfrm>
    </dsp:sp>
    <dsp:sp modelId="{5FF2E40C-F5C7-4AF7-A080-3744B45DEC64}">
      <dsp:nvSpPr>
        <dsp:cNvPr id="0" name=""/>
        <dsp:cNvSpPr/>
      </dsp:nvSpPr>
      <dsp:spPr>
        <a:xfrm>
          <a:off x="5437156" y="2803793"/>
          <a:ext cx="885057" cy="88505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DFB3D2-67B4-43A5-9E83-4566E2113E46}">
      <dsp:nvSpPr>
        <dsp:cNvPr id="0" name=""/>
        <dsp:cNvSpPr/>
      </dsp:nvSpPr>
      <dsp:spPr>
        <a:xfrm>
          <a:off x="4896287" y="3995804"/>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Oversight of data management and sharing?</a:t>
          </a:r>
        </a:p>
      </dsp:txBody>
      <dsp:txXfrm>
        <a:off x="4896287" y="3995804"/>
        <a:ext cx="1966793"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6A670-D19A-479D-91B5-8D9012E4FD1C}">
      <dsp:nvSpPr>
        <dsp:cNvPr id="0" name=""/>
        <dsp:cNvSpPr/>
      </dsp:nvSpPr>
      <dsp:spPr>
        <a:xfrm>
          <a:off x="815190" y="400084"/>
          <a:ext cx="885057" cy="8850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6821B3-5DAD-4EE6-BB84-8762B1B60358}">
      <dsp:nvSpPr>
        <dsp:cNvPr id="0" name=""/>
        <dsp:cNvSpPr/>
      </dsp:nvSpPr>
      <dsp:spPr>
        <a:xfrm>
          <a:off x="274322" y="1592095"/>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Data type?</a:t>
          </a:r>
        </a:p>
      </dsp:txBody>
      <dsp:txXfrm>
        <a:off x="274322" y="1592095"/>
        <a:ext cx="1966793" cy="720000"/>
      </dsp:txXfrm>
    </dsp:sp>
    <dsp:sp modelId="{E9260288-9A4D-4ADE-AA82-B883803F690D}">
      <dsp:nvSpPr>
        <dsp:cNvPr id="0" name=""/>
        <dsp:cNvSpPr/>
      </dsp:nvSpPr>
      <dsp:spPr>
        <a:xfrm>
          <a:off x="3126173" y="400084"/>
          <a:ext cx="885057" cy="8850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B517FD-CCD4-4731-8802-CA946DAB8E52}">
      <dsp:nvSpPr>
        <dsp:cNvPr id="0" name=""/>
        <dsp:cNvSpPr/>
      </dsp:nvSpPr>
      <dsp:spPr>
        <a:xfrm>
          <a:off x="2585305" y="1592095"/>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Related tools, software and/or code?</a:t>
          </a:r>
        </a:p>
      </dsp:txBody>
      <dsp:txXfrm>
        <a:off x="2585305" y="1592095"/>
        <a:ext cx="1966793" cy="720000"/>
      </dsp:txXfrm>
    </dsp:sp>
    <dsp:sp modelId="{E61250C2-DFC0-4586-ACEB-6299C5F68960}">
      <dsp:nvSpPr>
        <dsp:cNvPr id="0" name=""/>
        <dsp:cNvSpPr/>
      </dsp:nvSpPr>
      <dsp:spPr>
        <a:xfrm>
          <a:off x="5437156" y="400084"/>
          <a:ext cx="885057" cy="8850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B9C895-4A65-4B2F-9CC5-737B3FBF7E80}">
      <dsp:nvSpPr>
        <dsp:cNvPr id="0" name=""/>
        <dsp:cNvSpPr/>
      </dsp:nvSpPr>
      <dsp:spPr>
        <a:xfrm>
          <a:off x="4896287" y="1592095"/>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Standards?</a:t>
          </a:r>
        </a:p>
      </dsp:txBody>
      <dsp:txXfrm>
        <a:off x="4896287" y="1592095"/>
        <a:ext cx="1966793" cy="720000"/>
      </dsp:txXfrm>
    </dsp:sp>
    <dsp:sp modelId="{1EDA93B4-8DA3-4CEE-96D6-AFE9CC4DA64E}">
      <dsp:nvSpPr>
        <dsp:cNvPr id="0" name=""/>
        <dsp:cNvSpPr/>
      </dsp:nvSpPr>
      <dsp:spPr>
        <a:xfrm>
          <a:off x="815190" y="2803793"/>
          <a:ext cx="885057" cy="8850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5FA000-FC68-44DB-ADD6-D4ECACEACA29}">
      <dsp:nvSpPr>
        <dsp:cNvPr id="0" name=""/>
        <dsp:cNvSpPr/>
      </dsp:nvSpPr>
      <dsp:spPr>
        <a:xfrm>
          <a:off x="274322" y="3995804"/>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Data preservation, access, and associated timelines? </a:t>
          </a:r>
        </a:p>
      </dsp:txBody>
      <dsp:txXfrm>
        <a:off x="274322" y="3995804"/>
        <a:ext cx="1966793" cy="720000"/>
      </dsp:txXfrm>
    </dsp:sp>
    <dsp:sp modelId="{8AADF59B-6617-48B5-A4FA-F08EB3D161F5}">
      <dsp:nvSpPr>
        <dsp:cNvPr id="0" name=""/>
        <dsp:cNvSpPr/>
      </dsp:nvSpPr>
      <dsp:spPr>
        <a:xfrm>
          <a:off x="3126173" y="2803793"/>
          <a:ext cx="885057" cy="8850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F19A29-7979-4AFA-988D-AE425E93572A}">
      <dsp:nvSpPr>
        <dsp:cNvPr id="0" name=""/>
        <dsp:cNvSpPr/>
      </dsp:nvSpPr>
      <dsp:spPr>
        <a:xfrm>
          <a:off x="2585305" y="3995804"/>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Access, distribution, or reuse considerations?</a:t>
          </a:r>
        </a:p>
      </dsp:txBody>
      <dsp:txXfrm>
        <a:off x="2585305" y="3995804"/>
        <a:ext cx="1966793" cy="720000"/>
      </dsp:txXfrm>
    </dsp:sp>
    <dsp:sp modelId="{5FF2E40C-F5C7-4AF7-A080-3744B45DEC64}">
      <dsp:nvSpPr>
        <dsp:cNvPr id="0" name=""/>
        <dsp:cNvSpPr/>
      </dsp:nvSpPr>
      <dsp:spPr>
        <a:xfrm>
          <a:off x="5437156" y="2803793"/>
          <a:ext cx="885057" cy="88505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DFB3D2-67B4-43A5-9E83-4566E2113E46}">
      <dsp:nvSpPr>
        <dsp:cNvPr id="0" name=""/>
        <dsp:cNvSpPr/>
      </dsp:nvSpPr>
      <dsp:spPr>
        <a:xfrm>
          <a:off x="4896287" y="3995804"/>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Oversight of data management and sharing?</a:t>
          </a:r>
        </a:p>
      </dsp:txBody>
      <dsp:txXfrm>
        <a:off x="4896287" y="3995804"/>
        <a:ext cx="1966793"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6A670-D19A-479D-91B5-8D9012E4FD1C}">
      <dsp:nvSpPr>
        <dsp:cNvPr id="0" name=""/>
        <dsp:cNvSpPr/>
      </dsp:nvSpPr>
      <dsp:spPr>
        <a:xfrm>
          <a:off x="815190" y="400084"/>
          <a:ext cx="885057" cy="8850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6821B3-5DAD-4EE6-BB84-8762B1B60358}">
      <dsp:nvSpPr>
        <dsp:cNvPr id="0" name=""/>
        <dsp:cNvSpPr/>
      </dsp:nvSpPr>
      <dsp:spPr>
        <a:xfrm>
          <a:off x="274322" y="1592095"/>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Data type?</a:t>
          </a:r>
        </a:p>
      </dsp:txBody>
      <dsp:txXfrm>
        <a:off x="274322" y="1592095"/>
        <a:ext cx="1966793" cy="720000"/>
      </dsp:txXfrm>
    </dsp:sp>
    <dsp:sp modelId="{E9260288-9A4D-4ADE-AA82-B883803F690D}">
      <dsp:nvSpPr>
        <dsp:cNvPr id="0" name=""/>
        <dsp:cNvSpPr/>
      </dsp:nvSpPr>
      <dsp:spPr>
        <a:xfrm>
          <a:off x="3126173" y="400084"/>
          <a:ext cx="885057" cy="8850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B517FD-CCD4-4731-8802-CA946DAB8E52}">
      <dsp:nvSpPr>
        <dsp:cNvPr id="0" name=""/>
        <dsp:cNvSpPr/>
      </dsp:nvSpPr>
      <dsp:spPr>
        <a:xfrm>
          <a:off x="2585305" y="1592095"/>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Related tools, software and/or code?</a:t>
          </a:r>
        </a:p>
      </dsp:txBody>
      <dsp:txXfrm>
        <a:off x="2585305" y="1592095"/>
        <a:ext cx="1966793" cy="720000"/>
      </dsp:txXfrm>
    </dsp:sp>
    <dsp:sp modelId="{E61250C2-DFC0-4586-ACEB-6299C5F68960}">
      <dsp:nvSpPr>
        <dsp:cNvPr id="0" name=""/>
        <dsp:cNvSpPr/>
      </dsp:nvSpPr>
      <dsp:spPr>
        <a:xfrm>
          <a:off x="5437156" y="400084"/>
          <a:ext cx="885057" cy="8850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B9C895-4A65-4B2F-9CC5-737B3FBF7E80}">
      <dsp:nvSpPr>
        <dsp:cNvPr id="0" name=""/>
        <dsp:cNvSpPr/>
      </dsp:nvSpPr>
      <dsp:spPr>
        <a:xfrm>
          <a:off x="4896287" y="1592095"/>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Standards?</a:t>
          </a:r>
        </a:p>
      </dsp:txBody>
      <dsp:txXfrm>
        <a:off x="4896287" y="1592095"/>
        <a:ext cx="1966793" cy="720000"/>
      </dsp:txXfrm>
    </dsp:sp>
    <dsp:sp modelId="{1EDA93B4-8DA3-4CEE-96D6-AFE9CC4DA64E}">
      <dsp:nvSpPr>
        <dsp:cNvPr id="0" name=""/>
        <dsp:cNvSpPr/>
      </dsp:nvSpPr>
      <dsp:spPr>
        <a:xfrm>
          <a:off x="815190" y="2803793"/>
          <a:ext cx="885057" cy="8850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5FA000-FC68-44DB-ADD6-D4ECACEACA29}">
      <dsp:nvSpPr>
        <dsp:cNvPr id="0" name=""/>
        <dsp:cNvSpPr/>
      </dsp:nvSpPr>
      <dsp:spPr>
        <a:xfrm>
          <a:off x="274322" y="3995804"/>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Data preservation, access, and associated timelines? </a:t>
          </a:r>
        </a:p>
      </dsp:txBody>
      <dsp:txXfrm>
        <a:off x="274322" y="3995804"/>
        <a:ext cx="1966793" cy="720000"/>
      </dsp:txXfrm>
    </dsp:sp>
    <dsp:sp modelId="{8AADF59B-6617-48B5-A4FA-F08EB3D161F5}">
      <dsp:nvSpPr>
        <dsp:cNvPr id="0" name=""/>
        <dsp:cNvSpPr/>
      </dsp:nvSpPr>
      <dsp:spPr>
        <a:xfrm>
          <a:off x="3126173" y="2803793"/>
          <a:ext cx="885057" cy="8850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F19A29-7979-4AFA-988D-AE425E93572A}">
      <dsp:nvSpPr>
        <dsp:cNvPr id="0" name=""/>
        <dsp:cNvSpPr/>
      </dsp:nvSpPr>
      <dsp:spPr>
        <a:xfrm>
          <a:off x="2585305" y="3995804"/>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Access, distribution, or reuse considerations?</a:t>
          </a:r>
        </a:p>
      </dsp:txBody>
      <dsp:txXfrm>
        <a:off x="2585305" y="3995804"/>
        <a:ext cx="1966793" cy="720000"/>
      </dsp:txXfrm>
    </dsp:sp>
    <dsp:sp modelId="{5FF2E40C-F5C7-4AF7-A080-3744B45DEC64}">
      <dsp:nvSpPr>
        <dsp:cNvPr id="0" name=""/>
        <dsp:cNvSpPr/>
      </dsp:nvSpPr>
      <dsp:spPr>
        <a:xfrm>
          <a:off x="5437156" y="2803793"/>
          <a:ext cx="885057" cy="88505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DFB3D2-67B4-43A5-9E83-4566E2113E46}">
      <dsp:nvSpPr>
        <dsp:cNvPr id="0" name=""/>
        <dsp:cNvSpPr/>
      </dsp:nvSpPr>
      <dsp:spPr>
        <a:xfrm>
          <a:off x="4896287" y="3995804"/>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Oversight of data management and sharing?</a:t>
          </a:r>
        </a:p>
      </dsp:txBody>
      <dsp:txXfrm>
        <a:off x="4896287" y="3995804"/>
        <a:ext cx="1966793"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6A670-D19A-479D-91B5-8D9012E4FD1C}">
      <dsp:nvSpPr>
        <dsp:cNvPr id="0" name=""/>
        <dsp:cNvSpPr/>
      </dsp:nvSpPr>
      <dsp:spPr>
        <a:xfrm>
          <a:off x="815190" y="400084"/>
          <a:ext cx="885057" cy="8850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6821B3-5DAD-4EE6-BB84-8762B1B60358}">
      <dsp:nvSpPr>
        <dsp:cNvPr id="0" name=""/>
        <dsp:cNvSpPr/>
      </dsp:nvSpPr>
      <dsp:spPr>
        <a:xfrm>
          <a:off x="274322" y="1592095"/>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Data type?</a:t>
          </a:r>
        </a:p>
      </dsp:txBody>
      <dsp:txXfrm>
        <a:off x="274322" y="1592095"/>
        <a:ext cx="1966793" cy="720000"/>
      </dsp:txXfrm>
    </dsp:sp>
    <dsp:sp modelId="{E9260288-9A4D-4ADE-AA82-B883803F690D}">
      <dsp:nvSpPr>
        <dsp:cNvPr id="0" name=""/>
        <dsp:cNvSpPr/>
      </dsp:nvSpPr>
      <dsp:spPr>
        <a:xfrm>
          <a:off x="3126173" y="400084"/>
          <a:ext cx="885057" cy="8850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B517FD-CCD4-4731-8802-CA946DAB8E52}">
      <dsp:nvSpPr>
        <dsp:cNvPr id="0" name=""/>
        <dsp:cNvSpPr/>
      </dsp:nvSpPr>
      <dsp:spPr>
        <a:xfrm>
          <a:off x="2585305" y="1592095"/>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Related tools, software and/or code?</a:t>
          </a:r>
        </a:p>
      </dsp:txBody>
      <dsp:txXfrm>
        <a:off x="2585305" y="1592095"/>
        <a:ext cx="1966793" cy="720000"/>
      </dsp:txXfrm>
    </dsp:sp>
    <dsp:sp modelId="{E61250C2-DFC0-4586-ACEB-6299C5F68960}">
      <dsp:nvSpPr>
        <dsp:cNvPr id="0" name=""/>
        <dsp:cNvSpPr/>
      </dsp:nvSpPr>
      <dsp:spPr>
        <a:xfrm>
          <a:off x="5437156" y="400084"/>
          <a:ext cx="885057" cy="8850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B9C895-4A65-4B2F-9CC5-737B3FBF7E80}">
      <dsp:nvSpPr>
        <dsp:cNvPr id="0" name=""/>
        <dsp:cNvSpPr/>
      </dsp:nvSpPr>
      <dsp:spPr>
        <a:xfrm>
          <a:off x="4896287" y="1592095"/>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Standards?</a:t>
          </a:r>
        </a:p>
      </dsp:txBody>
      <dsp:txXfrm>
        <a:off x="4896287" y="1592095"/>
        <a:ext cx="1966793" cy="720000"/>
      </dsp:txXfrm>
    </dsp:sp>
    <dsp:sp modelId="{1EDA93B4-8DA3-4CEE-96D6-AFE9CC4DA64E}">
      <dsp:nvSpPr>
        <dsp:cNvPr id="0" name=""/>
        <dsp:cNvSpPr/>
      </dsp:nvSpPr>
      <dsp:spPr>
        <a:xfrm>
          <a:off x="815190" y="2803793"/>
          <a:ext cx="885057" cy="8850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5FA000-FC68-44DB-ADD6-D4ECACEACA29}">
      <dsp:nvSpPr>
        <dsp:cNvPr id="0" name=""/>
        <dsp:cNvSpPr/>
      </dsp:nvSpPr>
      <dsp:spPr>
        <a:xfrm>
          <a:off x="274322" y="3995804"/>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Data preservation, access, and associated timelines? </a:t>
          </a:r>
        </a:p>
      </dsp:txBody>
      <dsp:txXfrm>
        <a:off x="274322" y="3995804"/>
        <a:ext cx="1966793" cy="720000"/>
      </dsp:txXfrm>
    </dsp:sp>
    <dsp:sp modelId="{8AADF59B-6617-48B5-A4FA-F08EB3D161F5}">
      <dsp:nvSpPr>
        <dsp:cNvPr id="0" name=""/>
        <dsp:cNvSpPr/>
      </dsp:nvSpPr>
      <dsp:spPr>
        <a:xfrm>
          <a:off x="3126173" y="2803793"/>
          <a:ext cx="885057" cy="8850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F19A29-7979-4AFA-988D-AE425E93572A}">
      <dsp:nvSpPr>
        <dsp:cNvPr id="0" name=""/>
        <dsp:cNvSpPr/>
      </dsp:nvSpPr>
      <dsp:spPr>
        <a:xfrm>
          <a:off x="2585305" y="3995804"/>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Access, distribution, or reuse considerations?</a:t>
          </a:r>
        </a:p>
      </dsp:txBody>
      <dsp:txXfrm>
        <a:off x="2585305" y="3995804"/>
        <a:ext cx="1966793" cy="720000"/>
      </dsp:txXfrm>
    </dsp:sp>
    <dsp:sp modelId="{5FF2E40C-F5C7-4AF7-A080-3744B45DEC64}">
      <dsp:nvSpPr>
        <dsp:cNvPr id="0" name=""/>
        <dsp:cNvSpPr/>
      </dsp:nvSpPr>
      <dsp:spPr>
        <a:xfrm>
          <a:off x="5437156" y="2803793"/>
          <a:ext cx="885057" cy="88505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DFB3D2-67B4-43A5-9E83-4566E2113E46}">
      <dsp:nvSpPr>
        <dsp:cNvPr id="0" name=""/>
        <dsp:cNvSpPr/>
      </dsp:nvSpPr>
      <dsp:spPr>
        <a:xfrm>
          <a:off x="4896287" y="3995804"/>
          <a:ext cx="19667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Oversight of data management and sharing?</a:t>
          </a:r>
        </a:p>
      </dsp:txBody>
      <dsp:txXfrm>
        <a:off x="4896287" y="3995804"/>
        <a:ext cx="1966793"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8AD43-C425-48D7-B638-E4561813299C}">
      <dsp:nvSpPr>
        <dsp:cNvPr id="0" name=""/>
        <dsp:cNvSpPr/>
      </dsp:nvSpPr>
      <dsp:spPr>
        <a:xfrm>
          <a:off x="0" y="2123"/>
          <a:ext cx="7137404" cy="10761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35BEDB-841B-4746-8026-09A6AEF9CB11}">
      <dsp:nvSpPr>
        <dsp:cNvPr id="0" name=""/>
        <dsp:cNvSpPr/>
      </dsp:nvSpPr>
      <dsp:spPr>
        <a:xfrm>
          <a:off x="325530" y="244253"/>
          <a:ext cx="591874" cy="5918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FDB7D7-09BF-43B3-9766-DD069863C19C}">
      <dsp:nvSpPr>
        <dsp:cNvPr id="0" name=""/>
        <dsp:cNvSpPr/>
      </dsp:nvSpPr>
      <dsp:spPr>
        <a:xfrm>
          <a:off x="1242936" y="2123"/>
          <a:ext cx="5894467" cy="1076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91" tIns="113891" rIns="113891" bIns="113891" numCol="1" spcCol="1270" anchor="ctr" anchorCtr="0">
          <a:noAutofit/>
        </a:bodyPr>
        <a:lstStyle/>
        <a:p>
          <a:pPr marL="0" lvl="0" indent="0" algn="l" defTabSz="622300">
            <a:lnSpc>
              <a:spcPct val="90000"/>
            </a:lnSpc>
            <a:spcBef>
              <a:spcPct val="0"/>
            </a:spcBef>
            <a:spcAft>
              <a:spcPct val="35000"/>
            </a:spcAft>
            <a:buNone/>
          </a:pPr>
          <a:r>
            <a:rPr lang="en-US" sz="1400" u="sng" kern="1200" dirty="0">
              <a:hlinkClick xmlns:r="http://schemas.openxmlformats.org/officeDocument/2006/relationships" r:id="rId3"/>
            </a:rPr>
            <a:t>Open Science Framework</a:t>
          </a:r>
          <a:r>
            <a:rPr lang="en-US" sz="1400" u="sng" kern="1200" dirty="0"/>
            <a:t> </a:t>
          </a:r>
          <a:r>
            <a:rPr lang="en-US" sz="1400" kern="1200" dirty="0"/>
            <a:t>OSF allows you to have both public and private versions of your study. Once you have de-identified data in an OSF-hosted study, you can register the study and share it for your data sharing compliance. OSF offers DOIs and unique persistent URLs. </a:t>
          </a:r>
        </a:p>
      </dsp:txBody>
      <dsp:txXfrm>
        <a:off x="1242936" y="2123"/>
        <a:ext cx="5894467" cy="1076135"/>
      </dsp:txXfrm>
    </dsp:sp>
    <dsp:sp modelId="{9437B9FF-28F0-4010-A469-6DBDB5FE8601}">
      <dsp:nvSpPr>
        <dsp:cNvPr id="0" name=""/>
        <dsp:cNvSpPr/>
      </dsp:nvSpPr>
      <dsp:spPr>
        <a:xfrm>
          <a:off x="0" y="1347292"/>
          <a:ext cx="7137404" cy="10761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2DA8DD-5B98-40A7-ADAE-E6F31CA1B2AC}">
      <dsp:nvSpPr>
        <dsp:cNvPr id="0" name=""/>
        <dsp:cNvSpPr/>
      </dsp:nvSpPr>
      <dsp:spPr>
        <a:xfrm>
          <a:off x="325530" y="1589422"/>
          <a:ext cx="591874" cy="59187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B05816-6147-466E-A2BF-B6ABD3EA391D}">
      <dsp:nvSpPr>
        <dsp:cNvPr id="0" name=""/>
        <dsp:cNvSpPr/>
      </dsp:nvSpPr>
      <dsp:spPr>
        <a:xfrm>
          <a:off x="1242936" y="1347292"/>
          <a:ext cx="5894467" cy="1076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91" tIns="113891" rIns="113891" bIns="113891" numCol="1" spcCol="1270" anchor="ctr" anchorCtr="0">
          <a:noAutofit/>
        </a:bodyPr>
        <a:lstStyle/>
        <a:p>
          <a:pPr marL="0" lvl="0" indent="0" algn="l" defTabSz="622300" rtl="0">
            <a:lnSpc>
              <a:spcPct val="90000"/>
            </a:lnSpc>
            <a:spcBef>
              <a:spcPct val="0"/>
            </a:spcBef>
            <a:spcAft>
              <a:spcPct val="35000"/>
            </a:spcAft>
            <a:buNone/>
          </a:pPr>
          <a:endParaRPr lang="en-US" sz="1400" kern="1200" dirty="0"/>
        </a:p>
      </dsp:txBody>
      <dsp:txXfrm>
        <a:off x="1242936" y="1347292"/>
        <a:ext cx="5894467" cy="1076135"/>
      </dsp:txXfrm>
    </dsp:sp>
    <dsp:sp modelId="{2B709691-0A2A-4049-B6DB-5A223EFF3F3B}">
      <dsp:nvSpPr>
        <dsp:cNvPr id="0" name=""/>
        <dsp:cNvSpPr/>
      </dsp:nvSpPr>
      <dsp:spPr>
        <a:xfrm>
          <a:off x="0" y="2692461"/>
          <a:ext cx="7137404" cy="10761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E78BB6-FCA7-48F5-96A9-F351DE198F76}">
      <dsp:nvSpPr>
        <dsp:cNvPr id="0" name=""/>
        <dsp:cNvSpPr/>
      </dsp:nvSpPr>
      <dsp:spPr>
        <a:xfrm>
          <a:off x="325530" y="2934591"/>
          <a:ext cx="591874" cy="59187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90E15C-F928-4CD6-B2FC-28FB66B453F1}">
      <dsp:nvSpPr>
        <dsp:cNvPr id="0" name=""/>
        <dsp:cNvSpPr/>
      </dsp:nvSpPr>
      <dsp:spPr>
        <a:xfrm>
          <a:off x="1242936" y="2692461"/>
          <a:ext cx="5894467" cy="1076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91" tIns="113891" rIns="113891" bIns="113891" numCol="1" spcCol="1270" anchor="ctr" anchorCtr="0">
          <a:noAutofit/>
        </a:bodyPr>
        <a:lstStyle/>
        <a:p>
          <a:pPr marL="0" lvl="0" indent="0" algn="l" defTabSz="622300">
            <a:lnSpc>
              <a:spcPct val="90000"/>
            </a:lnSpc>
            <a:spcBef>
              <a:spcPct val="0"/>
            </a:spcBef>
            <a:spcAft>
              <a:spcPct val="35000"/>
            </a:spcAft>
            <a:buNone/>
          </a:pPr>
          <a:r>
            <a:rPr lang="en-US" sz="1400" kern="1200" dirty="0"/>
            <a:t>ECU </a:t>
          </a:r>
          <a:r>
            <a:rPr lang="en-US" sz="1400" kern="1200" dirty="0" err="1"/>
            <a:t>ScholarShip</a:t>
          </a:r>
          <a:r>
            <a:rPr lang="en-US" sz="1400" kern="1200" dirty="0"/>
            <a:t>: </a:t>
          </a:r>
          <a:r>
            <a:rPr lang="en-US" sz="1400" kern="1200" dirty="0">
              <a:hlinkClick xmlns:r="http://schemas.openxmlformats.org/officeDocument/2006/relationships" r:id="rId8"/>
            </a:rPr>
            <a:t>https://thescholarship.ecu.edu/page/deposit</a:t>
          </a:r>
          <a:r>
            <a:rPr lang="en-US" sz="1400" kern="1200" dirty="0"/>
            <a:t> Makes a permanent link but not a DOI. </a:t>
          </a:r>
        </a:p>
      </dsp:txBody>
      <dsp:txXfrm>
        <a:off x="1242936" y="2692461"/>
        <a:ext cx="5894467" cy="1076135"/>
      </dsp:txXfrm>
    </dsp:sp>
    <dsp:sp modelId="{85017F22-BFCB-4C62-8CEC-8F8E07205A9A}">
      <dsp:nvSpPr>
        <dsp:cNvPr id="0" name=""/>
        <dsp:cNvSpPr/>
      </dsp:nvSpPr>
      <dsp:spPr>
        <a:xfrm>
          <a:off x="0" y="4037630"/>
          <a:ext cx="7137404" cy="10761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CA5A4F-2EDE-49F9-92EC-23956B502200}">
      <dsp:nvSpPr>
        <dsp:cNvPr id="0" name=""/>
        <dsp:cNvSpPr/>
      </dsp:nvSpPr>
      <dsp:spPr>
        <a:xfrm>
          <a:off x="325530" y="4279760"/>
          <a:ext cx="591874" cy="59187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57A24F-DA77-438C-8E06-39E0FC93F31F}">
      <dsp:nvSpPr>
        <dsp:cNvPr id="0" name=""/>
        <dsp:cNvSpPr/>
      </dsp:nvSpPr>
      <dsp:spPr>
        <a:xfrm>
          <a:off x="1242936" y="4037630"/>
          <a:ext cx="5894467" cy="1076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91" tIns="113891" rIns="113891" bIns="113891" numCol="1" spcCol="1270" anchor="ctr" anchorCtr="0">
          <a:noAutofit/>
        </a:bodyPr>
        <a:lstStyle/>
        <a:p>
          <a:pPr marL="0" lvl="0" indent="0" algn="l" defTabSz="622300">
            <a:lnSpc>
              <a:spcPct val="90000"/>
            </a:lnSpc>
            <a:spcBef>
              <a:spcPct val="0"/>
            </a:spcBef>
            <a:spcAft>
              <a:spcPct val="35000"/>
            </a:spcAft>
            <a:buNone/>
          </a:pPr>
          <a:r>
            <a:rPr lang="en-US" sz="1400" kern="1200" dirty="0">
              <a:hlinkClick xmlns:r="http://schemas.openxmlformats.org/officeDocument/2006/relationships" r:id="rId11"/>
            </a:rPr>
            <a:t>https://libguides.ecu.edu/DataManagement/repositories</a:t>
          </a:r>
          <a:r>
            <a:rPr lang="en-US" sz="1400" kern="1200" dirty="0"/>
            <a:t> </a:t>
          </a:r>
        </a:p>
      </dsp:txBody>
      <dsp:txXfrm>
        <a:off x="1242936" y="4037630"/>
        <a:ext cx="5894467" cy="10761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1/23/2025</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1/23/2025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Jamie/Allison </a:t>
            </a: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Allison</a:t>
            </a:r>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2632229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Allison</a:t>
            </a:r>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3779467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Allison</a:t>
            </a:r>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2912381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Allison</a:t>
            </a:r>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1979701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Jamie</a:t>
            </a:r>
          </a:p>
        </p:txBody>
      </p:sp>
      <p:sp>
        <p:nvSpPr>
          <p:cNvPr id="4" name="Slide Number Placeholder 3"/>
          <p:cNvSpPr>
            <a:spLocks noGrp="1"/>
          </p:cNvSpPr>
          <p:nvPr>
            <p:ph type="sldNum" sz="quarter" idx="5"/>
          </p:nvPr>
        </p:nvSpPr>
        <p:spPr/>
        <p:txBody>
          <a:bodyPr/>
          <a:lstStyle/>
          <a:p>
            <a:fld id="{22289C57-55D7-40A4-A101-E74FAC7A092B}" type="slidenum">
              <a:rPr lang="en-US" smtClean="0"/>
              <a:t>14</a:t>
            </a:fld>
            <a:endParaRPr lang="en-US" dirty="0"/>
          </a:p>
        </p:txBody>
      </p:sp>
    </p:spTree>
    <p:extLst>
      <p:ext uri="{BB962C8B-B14F-4D97-AF65-F5344CB8AC3E}">
        <p14:creationId xmlns:p14="http://schemas.microsoft.com/office/powerpoint/2010/main" val="1492004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a:t>
            </a:r>
          </a:p>
        </p:txBody>
      </p:sp>
      <p:sp>
        <p:nvSpPr>
          <p:cNvPr id="4" name="Slide Number Placeholder 3"/>
          <p:cNvSpPr>
            <a:spLocks noGrp="1"/>
          </p:cNvSpPr>
          <p:nvPr>
            <p:ph type="sldNum" sz="quarter" idx="5"/>
          </p:nvPr>
        </p:nvSpPr>
        <p:spPr/>
        <p:txBody>
          <a:bodyPr/>
          <a:lstStyle/>
          <a:p>
            <a:fld id="{22289C57-55D7-40A4-A101-E74FAC7A092B}" type="slidenum">
              <a:rPr lang="en-US" smtClean="0"/>
              <a:t>15</a:t>
            </a:fld>
            <a:endParaRPr lang="en-US" dirty="0"/>
          </a:p>
        </p:txBody>
      </p:sp>
    </p:spTree>
    <p:extLst>
      <p:ext uri="{BB962C8B-B14F-4D97-AF65-F5344CB8AC3E}">
        <p14:creationId xmlns:p14="http://schemas.microsoft.com/office/powerpoint/2010/main" val="1004225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 </a:t>
            </a:r>
            <a:r>
              <a:rPr lang="en-US" dirty="0">
                <a:cs typeface="Calibri"/>
              </a:rPr>
              <a:t>Answer: related tools, software and/or code</a:t>
            </a: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16</a:t>
            </a:fld>
            <a:endParaRPr lang="en-US" dirty="0"/>
          </a:p>
        </p:txBody>
      </p:sp>
    </p:spTree>
    <p:extLst>
      <p:ext uri="{BB962C8B-B14F-4D97-AF65-F5344CB8AC3E}">
        <p14:creationId xmlns:p14="http://schemas.microsoft.com/office/powerpoint/2010/main" val="4224941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 </a:t>
            </a:r>
            <a:r>
              <a:rPr lang="en-US" dirty="0">
                <a:cs typeface="Calibri"/>
              </a:rPr>
              <a:t>Answer: access, distribution, or reuse conditions </a:t>
            </a: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17</a:t>
            </a:fld>
            <a:endParaRPr lang="en-US" dirty="0"/>
          </a:p>
        </p:txBody>
      </p:sp>
    </p:spTree>
    <p:extLst>
      <p:ext uri="{BB962C8B-B14F-4D97-AF65-F5344CB8AC3E}">
        <p14:creationId xmlns:p14="http://schemas.microsoft.com/office/powerpoint/2010/main" val="2118295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 Answer: access, distribution, or reuse conditions </a:t>
            </a:r>
          </a:p>
        </p:txBody>
      </p:sp>
      <p:sp>
        <p:nvSpPr>
          <p:cNvPr id="4" name="Slide Number Placeholder 3"/>
          <p:cNvSpPr>
            <a:spLocks noGrp="1"/>
          </p:cNvSpPr>
          <p:nvPr>
            <p:ph type="sldNum" sz="quarter" idx="5"/>
          </p:nvPr>
        </p:nvSpPr>
        <p:spPr/>
        <p:txBody>
          <a:bodyPr/>
          <a:lstStyle/>
          <a:p>
            <a:fld id="{22289C57-55D7-40A4-A101-E74FAC7A092B}" type="slidenum">
              <a:rPr lang="en-US" smtClean="0"/>
              <a:t>18</a:t>
            </a:fld>
            <a:endParaRPr lang="en-US" dirty="0"/>
          </a:p>
        </p:txBody>
      </p:sp>
    </p:spTree>
    <p:extLst>
      <p:ext uri="{BB962C8B-B14F-4D97-AF65-F5344CB8AC3E}">
        <p14:creationId xmlns:p14="http://schemas.microsoft.com/office/powerpoint/2010/main" val="72379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 Answer: oversight of data management and sharing</a:t>
            </a:r>
          </a:p>
        </p:txBody>
      </p:sp>
      <p:sp>
        <p:nvSpPr>
          <p:cNvPr id="4" name="Slide Number Placeholder 3"/>
          <p:cNvSpPr>
            <a:spLocks noGrp="1"/>
          </p:cNvSpPr>
          <p:nvPr>
            <p:ph type="sldNum" sz="quarter" idx="5"/>
          </p:nvPr>
        </p:nvSpPr>
        <p:spPr/>
        <p:txBody>
          <a:bodyPr/>
          <a:lstStyle/>
          <a:p>
            <a:fld id="{22289C57-55D7-40A4-A101-E74FAC7A092B}" type="slidenum">
              <a:rPr lang="en-US" smtClean="0"/>
              <a:t>19</a:t>
            </a:fld>
            <a:endParaRPr lang="en-US" dirty="0"/>
          </a:p>
        </p:txBody>
      </p:sp>
    </p:spTree>
    <p:extLst>
      <p:ext uri="{BB962C8B-B14F-4D97-AF65-F5344CB8AC3E}">
        <p14:creationId xmlns:p14="http://schemas.microsoft.com/office/powerpoint/2010/main" val="187862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Jamie</a:t>
            </a: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4040438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 Answer: Standards</a:t>
            </a:r>
          </a:p>
        </p:txBody>
      </p:sp>
      <p:sp>
        <p:nvSpPr>
          <p:cNvPr id="4" name="Slide Number Placeholder 3"/>
          <p:cNvSpPr>
            <a:spLocks noGrp="1"/>
          </p:cNvSpPr>
          <p:nvPr>
            <p:ph type="sldNum" sz="quarter" idx="5"/>
          </p:nvPr>
        </p:nvSpPr>
        <p:spPr/>
        <p:txBody>
          <a:bodyPr/>
          <a:lstStyle/>
          <a:p>
            <a:fld id="{22289C57-55D7-40A4-A101-E74FAC7A092B}" type="slidenum">
              <a:rPr lang="en-US" smtClean="0"/>
              <a:t>20</a:t>
            </a:fld>
            <a:endParaRPr lang="en-US" dirty="0"/>
          </a:p>
        </p:txBody>
      </p:sp>
    </p:spTree>
    <p:extLst>
      <p:ext uri="{BB962C8B-B14F-4D97-AF65-F5344CB8AC3E}">
        <p14:creationId xmlns:p14="http://schemas.microsoft.com/office/powerpoint/2010/main" val="2719487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 Answer: Data preservation, access, and associated timelines </a:t>
            </a:r>
          </a:p>
        </p:txBody>
      </p:sp>
      <p:sp>
        <p:nvSpPr>
          <p:cNvPr id="4" name="Slide Number Placeholder 3"/>
          <p:cNvSpPr>
            <a:spLocks noGrp="1"/>
          </p:cNvSpPr>
          <p:nvPr>
            <p:ph type="sldNum" sz="quarter" idx="5"/>
          </p:nvPr>
        </p:nvSpPr>
        <p:spPr/>
        <p:txBody>
          <a:bodyPr/>
          <a:lstStyle/>
          <a:p>
            <a:fld id="{22289C57-55D7-40A4-A101-E74FAC7A092B}" type="slidenum">
              <a:rPr lang="en-US" smtClean="0"/>
              <a:t>21</a:t>
            </a:fld>
            <a:endParaRPr lang="en-US" dirty="0"/>
          </a:p>
        </p:txBody>
      </p:sp>
    </p:spTree>
    <p:extLst>
      <p:ext uri="{BB962C8B-B14F-4D97-AF65-F5344CB8AC3E}">
        <p14:creationId xmlns:p14="http://schemas.microsoft.com/office/powerpoint/2010/main" val="3725946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a:t>
            </a:r>
          </a:p>
        </p:txBody>
      </p:sp>
      <p:sp>
        <p:nvSpPr>
          <p:cNvPr id="4" name="Slide Number Placeholder 3"/>
          <p:cNvSpPr>
            <a:spLocks noGrp="1"/>
          </p:cNvSpPr>
          <p:nvPr>
            <p:ph type="sldNum" sz="quarter" idx="5"/>
          </p:nvPr>
        </p:nvSpPr>
        <p:spPr/>
        <p:txBody>
          <a:bodyPr/>
          <a:lstStyle/>
          <a:p>
            <a:fld id="{22289C57-55D7-40A4-A101-E74FAC7A092B}" type="slidenum">
              <a:rPr lang="en-US" smtClean="0"/>
              <a:t>22</a:t>
            </a:fld>
            <a:endParaRPr lang="en-US" dirty="0"/>
          </a:p>
        </p:txBody>
      </p:sp>
    </p:spTree>
    <p:extLst>
      <p:ext uri="{BB962C8B-B14F-4D97-AF65-F5344CB8AC3E}">
        <p14:creationId xmlns:p14="http://schemas.microsoft.com/office/powerpoint/2010/main" val="728400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a:t>
            </a:r>
          </a:p>
          <a:p>
            <a:endParaRPr lang="en-US" dirty="0">
              <a:cs typeface="Calibri"/>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23</a:t>
            </a:fld>
            <a:endParaRPr lang="en-US" dirty="0"/>
          </a:p>
        </p:txBody>
      </p:sp>
    </p:spTree>
    <p:extLst>
      <p:ext uri="{BB962C8B-B14F-4D97-AF65-F5344CB8AC3E}">
        <p14:creationId xmlns:p14="http://schemas.microsoft.com/office/powerpoint/2010/main" val="4128754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a:t>
            </a:r>
          </a:p>
        </p:txBody>
      </p:sp>
      <p:sp>
        <p:nvSpPr>
          <p:cNvPr id="4" name="Slide Number Placeholder 3"/>
          <p:cNvSpPr>
            <a:spLocks noGrp="1"/>
          </p:cNvSpPr>
          <p:nvPr>
            <p:ph type="sldNum" sz="quarter" idx="5"/>
          </p:nvPr>
        </p:nvSpPr>
        <p:spPr/>
        <p:txBody>
          <a:bodyPr/>
          <a:lstStyle/>
          <a:p>
            <a:fld id="{22289C57-55D7-40A4-A101-E74FAC7A092B}" type="slidenum">
              <a:rPr lang="en-US" smtClean="0"/>
              <a:t>24</a:t>
            </a:fld>
            <a:endParaRPr lang="en-US" dirty="0"/>
          </a:p>
        </p:txBody>
      </p:sp>
    </p:spTree>
    <p:extLst>
      <p:ext uri="{BB962C8B-B14F-4D97-AF65-F5344CB8AC3E}">
        <p14:creationId xmlns:p14="http://schemas.microsoft.com/office/powerpoint/2010/main" val="28818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Funders are starting to recognize that the articles and data produced by the research they fund is most useful to society when it is made freely available to the public. Governments, foundations, charities, and other organizations are starting to require funded authors to make their articles and data available to the public. The Office of Science and Technology Policy (OSTP) updated policy guidance to promote improved public access to federally funded research results.</a:t>
            </a:r>
          </a:p>
          <a:p>
            <a:endParaRPr lang="en-US" dirty="0">
              <a:cs typeface="Calibri"/>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81224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a:t>
            </a:r>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2940061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Allison</a:t>
            </a:r>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3706432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Allison</a:t>
            </a:r>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4293238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Allison</a:t>
            </a:r>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467385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Allison</a:t>
            </a:r>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4162417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Allison</a:t>
            </a:r>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599467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dmptool.org/plan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hyperlink" Target="https://library.ecu.edu/" TargetMode="External"/><Relationship Id="rId4" Type="http://schemas.openxmlformats.org/officeDocument/2006/relationships/hyperlink" Target="https://libguides.ecu.edu/DataManagement/datamgtplans"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8" Type="http://schemas.openxmlformats.org/officeDocument/2006/relationships/hyperlink" Target="https://dataverse.harvard.edu/" TargetMode="Externa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8" Type="http://schemas.openxmlformats.org/officeDocument/2006/relationships/hyperlink" Target="https://libguides.ecu.edu/nih_dmsp" TargetMode="External"/><Relationship Id="rId3" Type="http://schemas.openxmlformats.org/officeDocument/2006/relationships/image" Target="../media/image45.jpeg"/><Relationship Id="rId7" Type="http://schemas.openxmlformats.org/officeDocument/2006/relationships/hyperlink" Target="https://libguides.ecu.edu/DataManagement"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hyperlink" Target="https://open.science.gov/" TargetMode="External"/><Relationship Id="rId5" Type="http://schemas.openxmlformats.org/officeDocument/2006/relationships/hyperlink" Target="https://osf.io/" TargetMode="External"/><Relationship Id="rId4" Type="http://schemas.openxmlformats.org/officeDocument/2006/relationships/hyperlink" Target="https://dmptool.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nam02.safelinks.protection.outlook.com/?url=https%3A%2F%2Fecu.az1.qualtrics.com%2Fjfe%2Fform%2FSV_ezmz4ZBEENSU2wK&amp;data=05%7C02%7Cblossj19%40ecu.edu%7C923fd089b42645cf730e08dd211a71fe%7C17143cbb385c4c45a36ac65b72e3eae8%7C0%7C0%7C638703119639348836%7CUnknown%7CTWFpbGZsb3d8eyJFbXB0eU1hcGkiOnRydWUsIlYiOiIwLjAuMDAwMCIsIlAiOiJXaW4zMiIsIkFOIjoiTWFpbCIsIldUIjoyfQ%3D%3D%7C0%7C%7C%7C&amp;sdata=Dp3H0uiy9bz2smcFOX7Z%2F9baHi38R1PyQzszIziKAsI%3D&amp;reserved=0" TargetMode="External"/><Relationship Id="rId7"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mailto:kaefringa22@ecu.edu" TargetMode="External"/><Relationship Id="rId5" Type="http://schemas.openxmlformats.org/officeDocument/2006/relationships/hyperlink" Target="mailto:Qiux24@ecu.edu" TargetMode="External"/><Relationship Id="rId4" Type="http://schemas.openxmlformats.org/officeDocument/2006/relationships/hyperlink" Target="mailto:Blossj19@ecu.edu"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whitehouse.gov/wp-content/uploads/2022/08/08-2022-OSTP-Public-access-Memo.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hhs.gov/hipaa/for-professionals/special-topics/de-identification/index.html"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hyperlink" Target="https://qdr.syr.edu/guidance/human-participants/deidentification" TargetMode="External"/><Relationship Id="rId4" Type="http://schemas.openxmlformats.org/officeDocument/2006/relationships/hyperlink" Target="https://www.ipc.on.ca/sites/default/files/legacy/2016/08/Deidentification-Guidelines-for-Structured-Data.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41918" y="3329790"/>
            <a:ext cx="4941771" cy="3200400"/>
          </a:xfrm>
        </p:spPr>
        <p:txBody>
          <a:bodyPr anchor="ctr"/>
          <a:lstStyle/>
          <a:p>
            <a:r>
              <a:rPr lang="en-US" dirty="0"/>
              <a:t>Data management and Sharing plans</a:t>
            </a:r>
            <a:br>
              <a:rPr lang="en-US" dirty="0"/>
            </a:br>
            <a:br>
              <a:rPr lang="en-US" dirty="0"/>
            </a:br>
            <a:r>
              <a:rPr lang="en-US" dirty="0"/>
              <a:t>Presented by Allison </a:t>
            </a:r>
            <a:r>
              <a:rPr lang="en-US" dirty="0" err="1"/>
              <a:t>Kaefring</a:t>
            </a:r>
            <a:r>
              <a:rPr lang="en-US" dirty="0"/>
              <a:t> and Jamie Bloss</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2DDCB-30EA-DBB9-76BF-ED4C60EA61A9}"/>
              </a:ext>
            </a:extLst>
          </p:cNvPr>
          <p:cNvSpPr>
            <a:spLocks noGrp="1"/>
          </p:cNvSpPr>
          <p:nvPr>
            <p:ph type="title"/>
          </p:nvPr>
        </p:nvSpPr>
        <p:spPr/>
        <p:txBody>
          <a:bodyPr/>
          <a:lstStyle/>
          <a:p>
            <a:r>
              <a:rPr lang="en-US"/>
              <a:t>Vulnerable populations/stigmatized subjects</a:t>
            </a:r>
          </a:p>
        </p:txBody>
      </p:sp>
      <p:sp>
        <p:nvSpPr>
          <p:cNvPr id="3" name="Text Placeholder 2">
            <a:extLst>
              <a:ext uri="{FF2B5EF4-FFF2-40B4-BE49-F238E27FC236}">
                <a16:creationId xmlns:a16="http://schemas.microsoft.com/office/drawing/2014/main" id="{9A3069D1-C29C-D5B3-D07F-43C49AF141DE}"/>
              </a:ext>
            </a:extLst>
          </p:cNvPr>
          <p:cNvSpPr>
            <a:spLocks noGrp="1"/>
          </p:cNvSpPr>
          <p:nvPr>
            <p:ph type="body" idx="1"/>
          </p:nvPr>
        </p:nvSpPr>
        <p:spPr>
          <a:xfrm>
            <a:off x="2397225" y="2960877"/>
            <a:ext cx="2722880" cy="351284"/>
          </a:xfrm>
        </p:spPr>
        <p:txBody>
          <a:bodyPr/>
          <a:lstStyle/>
          <a:p>
            <a:r>
              <a:rPr lang="en-US"/>
              <a:t>Insider v outsider</a:t>
            </a:r>
          </a:p>
        </p:txBody>
      </p:sp>
      <p:sp>
        <p:nvSpPr>
          <p:cNvPr id="4" name="Content Placeholder 3">
            <a:extLst>
              <a:ext uri="{FF2B5EF4-FFF2-40B4-BE49-F238E27FC236}">
                <a16:creationId xmlns:a16="http://schemas.microsoft.com/office/drawing/2014/main" id="{FC0BB5D2-3F02-BDB7-43C6-636728CB6A0C}"/>
              </a:ext>
            </a:extLst>
          </p:cNvPr>
          <p:cNvSpPr>
            <a:spLocks noGrp="1"/>
          </p:cNvSpPr>
          <p:nvPr>
            <p:ph sz="half" idx="15"/>
          </p:nvPr>
        </p:nvSpPr>
        <p:spPr>
          <a:xfrm>
            <a:off x="2490804" y="3378667"/>
            <a:ext cx="2722880" cy="2907164"/>
          </a:xfrm>
        </p:spPr>
        <p:txBody>
          <a:bodyPr vert="horz" lIns="91440" tIns="0" rIns="91440" bIns="45720" rtlCol="0" anchor="t">
            <a:normAutofit/>
          </a:bodyPr>
          <a:lstStyle/>
          <a:p>
            <a:pPr marL="0" indent="0">
              <a:buNone/>
            </a:pPr>
            <a:r>
              <a:rPr lang="en-US" sz="1700" dirty="0"/>
              <a:t>Is the community so small even vague information could identify someone? </a:t>
            </a:r>
            <a:endParaRPr lang="en-US" dirty="0"/>
          </a:p>
          <a:p>
            <a:pPr marL="0" indent="0">
              <a:buNone/>
            </a:pPr>
            <a:r>
              <a:rPr lang="en-US" sz="1700" dirty="0"/>
              <a:t>Is the data de-identified to outsiders AND insiders</a:t>
            </a:r>
            <a:endParaRPr lang="en-US"/>
          </a:p>
        </p:txBody>
      </p:sp>
      <p:sp>
        <p:nvSpPr>
          <p:cNvPr id="5" name="Text Placeholder 4">
            <a:extLst>
              <a:ext uri="{FF2B5EF4-FFF2-40B4-BE49-F238E27FC236}">
                <a16:creationId xmlns:a16="http://schemas.microsoft.com/office/drawing/2014/main" id="{26B9DDB8-EF16-2529-46A2-FEA3C344088B}"/>
              </a:ext>
            </a:extLst>
          </p:cNvPr>
          <p:cNvSpPr>
            <a:spLocks noGrp="1"/>
          </p:cNvSpPr>
          <p:nvPr>
            <p:ph type="body" idx="10"/>
          </p:nvPr>
        </p:nvSpPr>
        <p:spPr>
          <a:xfrm>
            <a:off x="6091723" y="2960877"/>
            <a:ext cx="5516880" cy="351284"/>
          </a:xfrm>
        </p:spPr>
        <p:txBody>
          <a:bodyPr/>
          <a:lstStyle/>
          <a:p>
            <a:r>
              <a:rPr lang="en-US"/>
              <a:t>Quasi-identifiers</a:t>
            </a:r>
          </a:p>
        </p:txBody>
      </p:sp>
      <p:sp>
        <p:nvSpPr>
          <p:cNvPr id="6" name="Content Placeholder 5">
            <a:extLst>
              <a:ext uri="{FF2B5EF4-FFF2-40B4-BE49-F238E27FC236}">
                <a16:creationId xmlns:a16="http://schemas.microsoft.com/office/drawing/2014/main" id="{E116A3BC-C768-6E73-77B7-4888EAB269C3}"/>
              </a:ext>
            </a:extLst>
          </p:cNvPr>
          <p:cNvSpPr>
            <a:spLocks noGrp="1"/>
          </p:cNvSpPr>
          <p:nvPr>
            <p:ph sz="half" idx="14"/>
          </p:nvPr>
        </p:nvSpPr>
        <p:spPr>
          <a:xfrm>
            <a:off x="6091723" y="3324859"/>
            <a:ext cx="5506720" cy="3031489"/>
          </a:xfrm>
        </p:spPr>
        <p:txBody>
          <a:bodyPr vert="horz" lIns="91440" tIns="0" rIns="91440" bIns="45720" rtlCol="0" anchor="t">
            <a:normAutofit/>
          </a:bodyPr>
          <a:lstStyle/>
          <a:p>
            <a:r>
              <a:rPr lang="en-US" dirty="0"/>
              <a:t>Identity revealing traits that allow linking to other (often external) data sets</a:t>
            </a:r>
          </a:p>
          <a:p>
            <a:r>
              <a:rPr lang="en-US" dirty="0"/>
              <a:t> ex. Voter registration is public </a:t>
            </a:r>
          </a:p>
          <a:p>
            <a:r>
              <a:rPr lang="en-US" dirty="0"/>
              <a:t> ex. Course ID unique combinations of courses could be linked to identifying information</a:t>
            </a:r>
          </a:p>
          <a:p>
            <a:endParaRPr lang="en-US" dirty="0"/>
          </a:p>
        </p:txBody>
      </p:sp>
      <p:sp>
        <p:nvSpPr>
          <p:cNvPr id="7" name="Slide Number Placeholder 6">
            <a:extLst>
              <a:ext uri="{FF2B5EF4-FFF2-40B4-BE49-F238E27FC236}">
                <a16:creationId xmlns:a16="http://schemas.microsoft.com/office/drawing/2014/main" id="{EAE691B6-AEDB-A6C2-2108-A08E5FE1FA49}"/>
              </a:ext>
            </a:extLst>
          </p:cNvPr>
          <p:cNvSpPr>
            <a:spLocks noGrp="1"/>
          </p:cNvSpPr>
          <p:nvPr>
            <p:ph type="sldNum" sz="quarter" idx="13"/>
          </p:nvPr>
        </p:nvSpPr>
        <p:spPr/>
        <p:txBody>
          <a:bodyPr/>
          <a:lstStyle/>
          <a:p>
            <a:fld id="{A49DFD55-3C28-40EF-9E31-A92D2E4017FF}" type="slidenum">
              <a:rPr lang="en-US" smtClean="0"/>
              <a:pPr/>
              <a:t>10</a:t>
            </a:fld>
            <a:endParaRPr lang="en-US" dirty="0"/>
          </a:p>
        </p:txBody>
      </p:sp>
      <p:pic>
        <p:nvPicPr>
          <p:cNvPr id="8" name="Picture 7" descr="The Help (2011) - IMDb">
            <a:extLst>
              <a:ext uri="{FF2B5EF4-FFF2-40B4-BE49-F238E27FC236}">
                <a16:creationId xmlns:a16="http://schemas.microsoft.com/office/drawing/2014/main" id="{B24B354A-3A14-416A-7826-9DC3DCD75373}"/>
              </a:ext>
            </a:extLst>
          </p:cNvPr>
          <p:cNvPicPr>
            <a:picLocks noChangeAspect="1"/>
          </p:cNvPicPr>
          <p:nvPr/>
        </p:nvPicPr>
        <p:blipFill>
          <a:blip r:embed="rId3"/>
          <a:stretch>
            <a:fillRect/>
          </a:stretch>
        </p:blipFill>
        <p:spPr>
          <a:xfrm>
            <a:off x="634080" y="3843023"/>
            <a:ext cx="1752600" cy="2600325"/>
          </a:xfrm>
          <a:prstGeom prst="rect">
            <a:avLst/>
          </a:prstGeom>
        </p:spPr>
      </p:pic>
    </p:spTree>
    <p:extLst>
      <p:ext uri="{BB962C8B-B14F-4D97-AF65-F5344CB8AC3E}">
        <p14:creationId xmlns:p14="http://schemas.microsoft.com/office/powerpoint/2010/main" val="4182219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F96C-2CB8-10EB-A3F3-0905DAA7DFBD}"/>
              </a:ext>
            </a:extLst>
          </p:cNvPr>
          <p:cNvSpPr>
            <a:spLocks noGrp="1"/>
          </p:cNvSpPr>
          <p:nvPr>
            <p:ph type="title"/>
          </p:nvPr>
        </p:nvSpPr>
        <p:spPr/>
        <p:txBody>
          <a:bodyPr/>
          <a:lstStyle/>
          <a:p>
            <a:r>
              <a:rPr lang="en-US"/>
              <a:t>How to anonymize</a:t>
            </a:r>
          </a:p>
        </p:txBody>
      </p:sp>
      <p:sp>
        <p:nvSpPr>
          <p:cNvPr id="3" name="Text Placeholder 2">
            <a:extLst>
              <a:ext uri="{FF2B5EF4-FFF2-40B4-BE49-F238E27FC236}">
                <a16:creationId xmlns:a16="http://schemas.microsoft.com/office/drawing/2014/main" id="{9D59B2B8-6D82-8EF5-A594-4855F923A1A1}"/>
              </a:ext>
            </a:extLst>
          </p:cNvPr>
          <p:cNvSpPr>
            <a:spLocks noGrp="1"/>
          </p:cNvSpPr>
          <p:nvPr>
            <p:ph type="body" idx="1"/>
          </p:nvPr>
        </p:nvSpPr>
        <p:spPr/>
        <p:txBody>
          <a:bodyPr/>
          <a:lstStyle/>
          <a:p>
            <a:r>
              <a:rPr lang="en-US"/>
              <a:t>Generalization</a:t>
            </a:r>
          </a:p>
        </p:txBody>
      </p:sp>
      <p:sp>
        <p:nvSpPr>
          <p:cNvPr id="4" name="Content Placeholder 3">
            <a:extLst>
              <a:ext uri="{FF2B5EF4-FFF2-40B4-BE49-F238E27FC236}">
                <a16:creationId xmlns:a16="http://schemas.microsoft.com/office/drawing/2014/main" id="{A84F6094-2598-C9FF-73BB-74A25DC198CD}"/>
              </a:ext>
            </a:extLst>
          </p:cNvPr>
          <p:cNvSpPr>
            <a:spLocks noGrp="1"/>
          </p:cNvSpPr>
          <p:nvPr>
            <p:ph sz="half" idx="13"/>
          </p:nvPr>
        </p:nvSpPr>
        <p:spPr/>
        <p:txBody>
          <a:bodyPr vert="horz" lIns="91440" tIns="0" rIns="91440" bIns="45720" rtlCol="0" anchor="t">
            <a:normAutofit/>
          </a:bodyPr>
          <a:lstStyle/>
          <a:p>
            <a:r>
              <a:rPr lang="en-US" dirty="0"/>
              <a:t>Create broader categories by combining categories together</a:t>
            </a:r>
          </a:p>
          <a:p>
            <a:pPr marL="285750" indent="-285750">
              <a:buChar char="•"/>
            </a:pPr>
            <a:r>
              <a:rPr lang="en-US" dirty="0"/>
              <a:t>Can be less useful/reusable to other researchers</a:t>
            </a:r>
          </a:p>
          <a:p>
            <a:pPr marL="285750" indent="-285750">
              <a:buChar char="•"/>
            </a:pPr>
            <a:r>
              <a:rPr lang="en-US" dirty="0"/>
              <a:t>Decrease in overall quality</a:t>
            </a:r>
          </a:p>
          <a:p>
            <a:pPr marL="285750" indent="-285750">
              <a:buChar char="•"/>
            </a:pPr>
            <a:r>
              <a:rPr lang="en-US" dirty="0"/>
              <a:t>Distort correlations</a:t>
            </a:r>
          </a:p>
          <a:p>
            <a:endParaRPr lang="en-US" dirty="0"/>
          </a:p>
          <a:p>
            <a:pPr marL="285750" indent="-285750">
              <a:buChar char="•"/>
            </a:pPr>
            <a:endParaRPr lang="en-US" dirty="0"/>
          </a:p>
        </p:txBody>
      </p:sp>
      <p:sp>
        <p:nvSpPr>
          <p:cNvPr id="5" name="Text Placeholder 4">
            <a:extLst>
              <a:ext uri="{FF2B5EF4-FFF2-40B4-BE49-F238E27FC236}">
                <a16:creationId xmlns:a16="http://schemas.microsoft.com/office/drawing/2014/main" id="{1B32A343-BF99-14E4-3C07-D2BF43E09709}"/>
              </a:ext>
            </a:extLst>
          </p:cNvPr>
          <p:cNvSpPr>
            <a:spLocks noGrp="1"/>
          </p:cNvSpPr>
          <p:nvPr>
            <p:ph type="body" sz="quarter" idx="3"/>
          </p:nvPr>
        </p:nvSpPr>
        <p:spPr/>
        <p:txBody>
          <a:bodyPr/>
          <a:lstStyle/>
          <a:p>
            <a:r>
              <a:rPr lang="en-US"/>
              <a:t>Suppression</a:t>
            </a:r>
          </a:p>
        </p:txBody>
      </p:sp>
      <p:sp>
        <p:nvSpPr>
          <p:cNvPr id="6" name="Content Placeholder 5">
            <a:extLst>
              <a:ext uri="{FF2B5EF4-FFF2-40B4-BE49-F238E27FC236}">
                <a16:creationId xmlns:a16="http://schemas.microsoft.com/office/drawing/2014/main" id="{061F6AB0-F14F-FF48-AB52-A913235EDB22}"/>
              </a:ext>
            </a:extLst>
          </p:cNvPr>
          <p:cNvSpPr>
            <a:spLocks noGrp="1"/>
          </p:cNvSpPr>
          <p:nvPr>
            <p:ph sz="half" idx="14"/>
          </p:nvPr>
        </p:nvSpPr>
        <p:spPr/>
        <p:txBody>
          <a:bodyPr vert="horz" lIns="91440" tIns="0" rIns="91440" bIns="45720" rtlCol="0" anchor="t">
            <a:normAutofit/>
          </a:bodyPr>
          <a:lstStyle/>
          <a:p>
            <a:r>
              <a:rPr lang="en-US" dirty="0"/>
              <a:t>Delete/censor data that violates anonymity</a:t>
            </a:r>
          </a:p>
          <a:p>
            <a:pPr marL="285750" indent="-285750">
              <a:buChar char="•"/>
            </a:pPr>
            <a:r>
              <a:rPr lang="en-US" dirty="0"/>
              <a:t>Can skew integrity of data and distort it</a:t>
            </a:r>
          </a:p>
          <a:p>
            <a:pPr marL="285750" indent="-285750">
              <a:buChar char="•"/>
            </a:pPr>
            <a:r>
              <a:rPr lang="en-US" dirty="0"/>
              <a:t>Decrease in quality of specific censored sections</a:t>
            </a:r>
          </a:p>
          <a:p>
            <a:pPr marL="285750" indent="-285750">
              <a:buChar char="•"/>
            </a:pPr>
            <a:r>
              <a:rPr lang="en-US" dirty="0"/>
              <a:t>Distort mean values of de-identified columns</a:t>
            </a:r>
          </a:p>
          <a:p>
            <a:endParaRPr lang="en-US" dirty="0"/>
          </a:p>
        </p:txBody>
      </p:sp>
      <p:sp>
        <p:nvSpPr>
          <p:cNvPr id="7" name="Slide Number Placeholder 6">
            <a:extLst>
              <a:ext uri="{FF2B5EF4-FFF2-40B4-BE49-F238E27FC236}">
                <a16:creationId xmlns:a16="http://schemas.microsoft.com/office/drawing/2014/main" id="{002D6434-23BE-E23A-6147-6A7B61878B23}"/>
              </a:ext>
            </a:extLst>
          </p:cNvPr>
          <p:cNvSpPr>
            <a:spLocks noGrp="1"/>
          </p:cNvSpPr>
          <p:nvPr>
            <p:ph type="sldNum" sz="quarter" idx="12"/>
          </p:nvPr>
        </p:nvSpPr>
        <p:spPr/>
        <p:txBody>
          <a:bodyPr/>
          <a:lstStyle/>
          <a:p>
            <a:fld id="{A49DFD55-3C28-40EF-9E31-A92D2E4017FF}" type="slidenum">
              <a:rPr lang="en-US" smtClean="0"/>
              <a:pPr/>
              <a:t>11</a:t>
            </a:fld>
            <a:endParaRPr lang="en-US" dirty="0"/>
          </a:p>
        </p:txBody>
      </p:sp>
      <p:sp>
        <p:nvSpPr>
          <p:cNvPr id="8" name="TextBox 7">
            <a:extLst>
              <a:ext uri="{FF2B5EF4-FFF2-40B4-BE49-F238E27FC236}">
                <a16:creationId xmlns:a16="http://schemas.microsoft.com/office/drawing/2014/main" id="{77E76DB6-0327-337F-5DBF-7C244903455F}"/>
              </a:ext>
            </a:extLst>
          </p:cNvPr>
          <p:cNvSpPr txBox="1"/>
          <p:nvPr/>
        </p:nvSpPr>
        <p:spPr>
          <a:xfrm>
            <a:off x="483064" y="6212740"/>
            <a:ext cx="113398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Document what has been changed/anonymized and keep file in secure location separate from data</a:t>
            </a:r>
          </a:p>
        </p:txBody>
      </p:sp>
    </p:spTree>
    <p:extLst>
      <p:ext uri="{BB962C8B-B14F-4D97-AF65-F5344CB8AC3E}">
        <p14:creationId xmlns:p14="http://schemas.microsoft.com/office/powerpoint/2010/main" val="4046066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2F4C2-840A-7EF5-57B6-6FED015860BA}"/>
              </a:ext>
            </a:extLst>
          </p:cNvPr>
          <p:cNvSpPr>
            <a:spLocks noGrp="1"/>
          </p:cNvSpPr>
          <p:nvPr>
            <p:ph type="title"/>
          </p:nvPr>
        </p:nvSpPr>
        <p:spPr>
          <a:xfrm>
            <a:off x="2933700" y="525828"/>
            <a:ext cx="8420100" cy="630672"/>
          </a:xfrm>
        </p:spPr>
        <p:txBody>
          <a:bodyPr anchor="b">
            <a:normAutofit/>
          </a:bodyPr>
          <a:lstStyle/>
          <a:p>
            <a:r>
              <a:rPr lang="en-US"/>
              <a:t>DMP Tool</a:t>
            </a:r>
          </a:p>
        </p:txBody>
      </p:sp>
      <p:sp>
        <p:nvSpPr>
          <p:cNvPr id="20" name="Text Placeholder 2">
            <a:extLst>
              <a:ext uri="{FF2B5EF4-FFF2-40B4-BE49-F238E27FC236}">
                <a16:creationId xmlns:a16="http://schemas.microsoft.com/office/drawing/2014/main" id="{69322EEE-6CCE-7CED-2DCA-43B3C0CCCD2A}"/>
              </a:ext>
            </a:extLst>
          </p:cNvPr>
          <p:cNvSpPr>
            <a:spLocks noGrp="1"/>
          </p:cNvSpPr>
          <p:nvPr>
            <p:ph type="body" idx="1"/>
          </p:nvPr>
        </p:nvSpPr>
        <p:spPr>
          <a:xfrm>
            <a:off x="2933700" y="2797255"/>
            <a:ext cx="3924300" cy="464499"/>
          </a:xfrm>
        </p:spPr>
        <p:txBody>
          <a:bodyPr/>
          <a:lstStyle/>
          <a:p>
            <a:endParaRPr lang="en-US"/>
          </a:p>
        </p:txBody>
      </p:sp>
      <p:sp>
        <p:nvSpPr>
          <p:cNvPr id="21" name="Content Placeholder 3">
            <a:extLst>
              <a:ext uri="{FF2B5EF4-FFF2-40B4-BE49-F238E27FC236}">
                <a16:creationId xmlns:a16="http://schemas.microsoft.com/office/drawing/2014/main" id="{C6BB8B54-076F-5259-2199-76B8A1217AE0}"/>
              </a:ext>
            </a:extLst>
          </p:cNvPr>
          <p:cNvSpPr>
            <a:spLocks noGrp="1"/>
          </p:cNvSpPr>
          <p:nvPr>
            <p:ph sz="half" idx="13"/>
          </p:nvPr>
        </p:nvSpPr>
        <p:spPr>
          <a:xfrm>
            <a:off x="2933700" y="3251596"/>
            <a:ext cx="3943627" cy="3234264"/>
          </a:xfrm>
        </p:spPr>
        <p:txBody>
          <a:bodyPr/>
          <a:lstStyle/>
          <a:p>
            <a:endParaRPr lang="en-US"/>
          </a:p>
        </p:txBody>
      </p:sp>
      <p:sp>
        <p:nvSpPr>
          <p:cNvPr id="5" name="Text Placeholder 4">
            <a:extLst>
              <a:ext uri="{FF2B5EF4-FFF2-40B4-BE49-F238E27FC236}">
                <a16:creationId xmlns:a16="http://schemas.microsoft.com/office/drawing/2014/main" id="{97CE3476-6888-8EA1-68DD-7315FB28A5C0}"/>
              </a:ext>
            </a:extLst>
          </p:cNvPr>
          <p:cNvSpPr>
            <a:spLocks noGrp="1"/>
          </p:cNvSpPr>
          <p:nvPr>
            <p:ph type="body" sz="quarter" idx="3"/>
          </p:nvPr>
        </p:nvSpPr>
        <p:spPr>
          <a:xfrm>
            <a:off x="7884626" y="1488915"/>
            <a:ext cx="3943627" cy="464499"/>
          </a:xfrm>
        </p:spPr>
        <p:txBody>
          <a:bodyPr anchor="t">
            <a:normAutofit/>
          </a:bodyPr>
          <a:lstStyle/>
          <a:p>
            <a:r>
              <a:rPr lang="en-US" b="0" dirty="0">
                <a:hlinkClick r:id="rId3"/>
              </a:rPr>
              <a:t>https://dmptool.org/plans</a:t>
            </a:r>
            <a:r>
              <a:rPr lang="en-US" b="0" dirty="0"/>
              <a:t> </a:t>
            </a:r>
            <a:endParaRPr lang="en-US"/>
          </a:p>
        </p:txBody>
      </p:sp>
      <p:pic>
        <p:nvPicPr>
          <p:cNvPr id="8" name="Content Placeholder 7" descr="A screenshot of a computer&#10;&#10;Description automatically generated">
            <a:extLst>
              <a:ext uri="{FF2B5EF4-FFF2-40B4-BE49-F238E27FC236}">
                <a16:creationId xmlns:a16="http://schemas.microsoft.com/office/drawing/2014/main" id="{F64B1C99-6764-BDF2-8FD6-C59F24445622}"/>
              </a:ext>
            </a:extLst>
          </p:cNvPr>
          <p:cNvPicPr>
            <a:picLocks noGrp="1" noChangeAspect="1"/>
          </p:cNvPicPr>
          <p:nvPr>
            <p:ph sz="half" idx="14"/>
          </p:nvPr>
        </p:nvPicPr>
        <p:blipFill>
          <a:blip r:embed="rId4"/>
          <a:stretch>
            <a:fillRect/>
          </a:stretch>
        </p:blipFill>
        <p:spPr>
          <a:xfrm>
            <a:off x="7732031" y="2087029"/>
            <a:ext cx="3946891" cy="4456339"/>
          </a:xfrm>
          <a:noFill/>
        </p:spPr>
      </p:pic>
      <p:sp>
        <p:nvSpPr>
          <p:cNvPr id="7" name="Slide Number Placeholder 6">
            <a:extLst>
              <a:ext uri="{FF2B5EF4-FFF2-40B4-BE49-F238E27FC236}">
                <a16:creationId xmlns:a16="http://schemas.microsoft.com/office/drawing/2014/main" id="{0F141101-CF3F-7088-D458-7B387A27917C}"/>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12</a:t>
            </a:fld>
            <a:endParaRPr lang="en-US"/>
          </a:p>
        </p:txBody>
      </p:sp>
    </p:spTree>
    <p:extLst>
      <p:ext uri="{BB962C8B-B14F-4D97-AF65-F5344CB8AC3E}">
        <p14:creationId xmlns:p14="http://schemas.microsoft.com/office/powerpoint/2010/main" val="513180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4073-E5C7-2553-8896-BF1F5178A86A}"/>
              </a:ext>
            </a:extLst>
          </p:cNvPr>
          <p:cNvSpPr>
            <a:spLocks noGrp="1"/>
          </p:cNvSpPr>
          <p:nvPr>
            <p:ph type="title"/>
          </p:nvPr>
        </p:nvSpPr>
        <p:spPr>
          <a:xfrm>
            <a:off x="838200" y="337192"/>
            <a:ext cx="5655197" cy="1997867"/>
          </a:xfrm>
        </p:spPr>
        <p:txBody>
          <a:bodyPr anchor="b">
            <a:normAutofit/>
          </a:bodyPr>
          <a:lstStyle/>
          <a:p>
            <a:r>
              <a:rPr lang="en-US"/>
              <a:t>examples</a:t>
            </a:r>
          </a:p>
        </p:txBody>
      </p:sp>
      <p:sp>
        <p:nvSpPr>
          <p:cNvPr id="13" name="Text Placeholder 2">
            <a:extLst>
              <a:ext uri="{FF2B5EF4-FFF2-40B4-BE49-F238E27FC236}">
                <a16:creationId xmlns:a16="http://schemas.microsoft.com/office/drawing/2014/main" id="{618B21A0-320E-24F5-4429-2C7BB1B76648}"/>
              </a:ext>
            </a:extLst>
          </p:cNvPr>
          <p:cNvSpPr>
            <a:spLocks noGrp="1"/>
          </p:cNvSpPr>
          <p:nvPr>
            <p:ph type="body" idx="1"/>
          </p:nvPr>
        </p:nvSpPr>
        <p:spPr>
          <a:xfrm>
            <a:off x="838200" y="2705177"/>
            <a:ext cx="5733772" cy="448990"/>
          </a:xfrm>
        </p:spPr>
        <p:txBody>
          <a:bodyPr/>
          <a:lstStyle/>
          <a:p>
            <a:r>
              <a:rPr lang="en-US"/>
              <a:t>DMP tool Dashboard</a:t>
            </a:r>
          </a:p>
        </p:txBody>
      </p:sp>
      <p:pic>
        <p:nvPicPr>
          <p:cNvPr id="8" name="Content Placeholder 7" descr="A screenshot of a computer&#10;&#10;Description automatically generated">
            <a:extLst>
              <a:ext uri="{FF2B5EF4-FFF2-40B4-BE49-F238E27FC236}">
                <a16:creationId xmlns:a16="http://schemas.microsoft.com/office/drawing/2014/main" id="{C8EC26F4-D552-F385-6AC9-41AC0871A687}"/>
              </a:ext>
            </a:extLst>
          </p:cNvPr>
          <p:cNvPicPr>
            <a:picLocks noGrp="1" noChangeAspect="1"/>
          </p:cNvPicPr>
          <p:nvPr>
            <p:ph sz="half" idx="2"/>
          </p:nvPr>
        </p:nvPicPr>
        <p:blipFill>
          <a:blip r:embed="rId3"/>
          <a:stretch>
            <a:fillRect/>
          </a:stretch>
        </p:blipFill>
        <p:spPr>
          <a:xfrm>
            <a:off x="997288" y="3154166"/>
            <a:ext cx="5415594" cy="3032733"/>
          </a:xfrm>
          <a:noFill/>
        </p:spPr>
      </p:pic>
      <p:sp>
        <p:nvSpPr>
          <p:cNvPr id="15" name="Text Placeholder 4">
            <a:extLst>
              <a:ext uri="{FF2B5EF4-FFF2-40B4-BE49-F238E27FC236}">
                <a16:creationId xmlns:a16="http://schemas.microsoft.com/office/drawing/2014/main" id="{6DE98D1A-2074-014A-5C3A-F19FEE53633C}"/>
              </a:ext>
            </a:extLst>
          </p:cNvPr>
          <p:cNvSpPr>
            <a:spLocks noGrp="1"/>
          </p:cNvSpPr>
          <p:nvPr>
            <p:ph type="body" sz="quarter" idx="3"/>
          </p:nvPr>
        </p:nvSpPr>
        <p:spPr>
          <a:xfrm>
            <a:off x="7887108" y="2705177"/>
            <a:ext cx="3943627" cy="448989"/>
          </a:xfrm>
        </p:spPr>
        <p:txBody>
          <a:bodyPr/>
          <a:lstStyle/>
          <a:p>
            <a:r>
              <a:rPr lang="en-US"/>
              <a:t>LibGuide</a:t>
            </a:r>
          </a:p>
        </p:txBody>
      </p:sp>
      <p:sp>
        <p:nvSpPr>
          <p:cNvPr id="6" name="Content Placeholder 5">
            <a:extLst>
              <a:ext uri="{FF2B5EF4-FFF2-40B4-BE49-F238E27FC236}">
                <a16:creationId xmlns:a16="http://schemas.microsoft.com/office/drawing/2014/main" id="{360A9CA7-F5ED-029F-1631-C233070FEB71}"/>
              </a:ext>
            </a:extLst>
          </p:cNvPr>
          <p:cNvSpPr>
            <a:spLocks noGrp="1"/>
          </p:cNvSpPr>
          <p:nvPr>
            <p:ph sz="half" idx="14"/>
          </p:nvPr>
        </p:nvSpPr>
        <p:spPr>
          <a:xfrm>
            <a:off x="7887107" y="3164867"/>
            <a:ext cx="3943627" cy="3032733"/>
          </a:xfrm>
        </p:spPr>
        <p:txBody>
          <a:bodyPr vert="horz" lIns="91440" tIns="0" rIns="91440" bIns="45720" rtlCol="0" anchor="t">
            <a:normAutofit/>
          </a:bodyPr>
          <a:lstStyle/>
          <a:p>
            <a:r>
              <a:rPr lang="en-US" dirty="0">
                <a:hlinkClick r:id="rId4"/>
              </a:rPr>
              <a:t>https://libguides.ecu.edu/DataManagement/datamgtplans</a:t>
            </a:r>
            <a:r>
              <a:rPr lang="en-US" dirty="0"/>
              <a:t> </a:t>
            </a:r>
          </a:p>
          <a:p>
            <a:endParaRPr lang="en-US" dirty="0"/>
          </a:p>
          <a:p>
            <a:r>
              <a:rPr lang="en-US" dirty="0">
                <a:ea typeface="+mn-lt"/>
                <a:cs typeface="+mn-lt"/>
                <a:hlinkClick r:id="rId5"/>
              </a:rPr>
              <a:t>https://library.ecu.edu/</a:t>
            </a:r>
            <a:r>
              <a:rPr lang="en-US" dirty="0">
                <a:ea typeface="+mn-lt"/>
                <a:cs typeface="+mn-lt"/>
              </a:rPr>
              <a:t> &gt;Research Guides&gt; Faculty Resources&gt; Data Management&gt; Data Management Plans</a:t>
            </a:r>
            <a:endParaRPr lang="en-US" dirty="0"/>
          </a:p>
        </p:txBody>
      </p:sp>
      <p:sp>
        <p:nvSpPr>
          <p:cNvPr id="7" name="Slide Number Placeholder 6">
            <a:extLst>
              <a:ext uri="{FF2B5EF4-FFF2-40B4-BE49-F238E27FC236}">
                <a16:creationId xmlns:a16="http://schemas.microsoft.com/office/drawing/2014/main" id="{B110A02F-B120-C854-675B-6DE5F3F05B24}"/>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A49DFD55-3C28-40EF-9E31-A92D2E4017FF}" type="slidenum">
              <a:rPr lang="en-US" smtClean="0"/>
              <a:pPr>
                <a:spcAft>
                  <a:spcPts val="600"/>
                </a:spcAft>
              </a:pPr>
              <a:t>13</a:t>
            </a:fld>
            <a:endParaRPr lang="en-US"/>
          </a:p>
        </p:txBody>
      </p:sp>
    </p:spTree>
    <p:extLst>
      <p:ext uri="{BB962C8B-B14F-4D97-AF65-F5344CB8AC3E}">
        <p14:creationId xmlns:p14="http://schemas.microsoft.com/office/powerpoint/2010/main" val="4216836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872DC-1BF0-DBB5-7687-CF8C75481084}"/>
              </a:ext>
            </a:extLst>
          </p:cNvPr>
          <p:cNvSpPr>
            <a:spLocks noGrp="1"/>
          </p:cNvSpPr>
          <p:nvPr>
            <p:ph type="title"/>
          </p:nvPr>
        </p:nvSpPr>
        <p:spPr>
          <a:xfrm>
            <a:off x="838200" y="353550"/>
            <a:ext cx="10515600" cy="1325563"/>
          </a:xfrm>
        </p:spPr>
        <p:txBody>
          <a:bodyPr anchor="b">
            <a:normAutofit/>
          </a:bodyPr>
          <a:lstStyle/>
          <a:p>
            <a:r>
              <a:rPr lang="en-US" dirty="0"/>
              <a:t>Bones of the NIH DMSP </a:t>
            </a:r>
          </a:p>
        </p:txBody>
      </p:sp>
      <p:sp>
        <p:nvSpPr>
          <p:cNvPr id="4" name="Slide Number Placeholder 3">
            <a:extLst>
              <a:ext uri="{FF2B5EF4-FFF2-40B4-BE49-F238E27FC236}">
                <a16:creationId xmlns:a16="http://schemas.microsoft.com/office/drawing/2014/main" id="{8711DB09-951F-876D-CAB7-C7E7C7A51FA5}"/>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14</a:t>
            </a:fld>
            <a:endParaRPr lang="en-US"/>
          </a:p>
        </p:txBody>
      </p:sp>
      <p:graphicFrame>
        <p:nvGraphicFramePr>
          <p:cNvPr id="6" name="Content Placeholder 2">
            <a:extLst>
              <a:ext uri="{FF2B5EF4-FFF2-40B4-BE49-F238E27FC236}">
                <a16:creationId xmlns:a16="http://schemas.microsoft.com/office/drawing/2014/main" id="{FC152C5E-39DC-2023-2222-EC549E822F30}"/>
              </a:ext>
            </a:extLst>
          </p:cNvPr>
          <p:cNvGraphicFramePr>
            <a:graphicFrameLocks noGrp="1"/>
          </p:cNvGraphicFramePr>
          <p:nvPr>
            <p:ph type="tbl" sz="quarter" idx="14"/>
            <p:extLst>
              <p:ext uri="{D42A27DB-BD31-4B8C-83A1-F6EECF244321}">
                <p14:modId xmlns:p14="http://schemas.microsoft.com/office/powerpoint/2010/main" val="1108899439"/>
              </p:ext>
            </p:extLst>
          </p:nvPr>
        </p:nvGraphicFramePr>
        <p:xfrm>
          <a:off x="838200" y="2111381"/>
          <a:ext cx="10515600" cy="3570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2767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872DC-1BF0-DBB5-7687-CF8C75481084}"/>
              </a:ext>
            </a:extLst>
          </p:cNvPr>
          <p:cNvSpPr>
            <a:spLocks noGrp="1"/>
          </p:cNvSpPr>
          <p:nvPr>
            <p:ph type="title"/>
          </p:nvPr>
        </p:nvSpPr>
        <p:spPr>
          <a:xfrm>
            <a:off x="838201" y="895350"/>
            <a:ext cx="3247662" cy="1917700"/>
          </a:xfrm>
        </p:spPr>
        <p:txBody>
          <a:bodyPr anchor="ctr">
            <a:normAutofit/>
          </a:bodyPr>
          <a:lstStyle/>
          <a:p>
            <a:r>
              <a:rPr lang="en-US" dirty="0"/>
              <a:t>Bones of the </a:t>
            </a:r>
            <a:r>
              <a:rPr lang="en-US"/>
              <a:t>NIH DMSP cont.</a:t>
            </a:r>
            <a:endParaRPr lang="en-US" dirty="0"/>
          </a:p>
        </p:txBody>
      </p:sp>
      <p:sp>
        <p:nvSpPr>
          <p:cNvPr id="4" name="Slide Number Placeholder 3">
            <a:extLst>
              <a:ext uri="{FF2B5EF4-FFF2-40B4-BE49-F238E27FC236}">
                <a16:creationId xmlns:a16="http://schemas.microsoft.com/office/drawing/2014/main" id="{8711DB09-951F-876D-CAB7-C7E7C7A51FA5}"/>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15</a:t>
            </a:fld>
            <a:endParaRPr lang="en-US"/>
          </a:p>
        </p:txBody>
      </p:sp>
      <p:graphicFrame>
        <p:nvGraphicFramePr>
          <p:cNvPr id="6" name="Content Placeholder 2">
            <a:extLst>
              <a:ext uri="{FF2B5EF4-FFF2-40B4-BE49-F238E27FC236}">
                <a16:creationId xmlns:a16="http://schemas.microsoft.com/office/drawing/2014/main" id="{FC152C5E-39DC-2023-2222-EC549E822F30}"/>
              </a:ext>
            </a:extLst>
          </p:cNvPr>
          <p:cNvGraphicFramePr>
            <a:graphicFrameLocks noGrp="1"/>
          </p:cNvGraphicFramePr>
          <p:nvPr>
            <p:ph type="tbl" sz="quarter" idx="14"/>
            <p:extLst>
              <p:ext uri="{D42A27DB-BD31-4B8C-83A1-F6EECF244321}">
                <p14:modId xmlns:p14="http://schemas.microsoft.com/office/powerpoint/2010/main" val="3574722582"/>
              </p:ext>
            </p:extLst>
          </p:nvPr>
        </p:nvGraphicFramePr>
        <p:xfrm>
          <a:off x="4216396" y="895927"/>
          <a:ext cx="7137404" cy="5115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468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241B8-1D02-0775-E3D2-BD5B92ED7ADA}"/>
              </a:ext>
            </a:extLst>
          </p:cNvPr>
          <p:cNvSpPr>
            <a:spLocks noGrp="1"/>
          </p:cNvSpPr>
          <p:nvPr>
            <p:ph type="title"/>
          </p:nvPr>
        </p:nvSpPr>
        <p:spPr>
          <a:xfrm>
            <a:off x="838201" y="895350"/>
            <a:ext cx="3247662" cy="1917700"/>
          </a:xfrm>
        </p:spPr>
        <p:txBody>
          <a:bodyPr vert="horz" lIns="91440" tIns="45720" rIns="91440" bIns="45720" rtlCol="0" anchor="ctr">
            <a:normAutofit/>
          </a:bodyPr>
          <a:lstStyle/>
          <a:p>
            <a:r>
              <a:rPr lang="en-US" kern="1200" cap="all" spc="150" baseline="0" dirty="0">
                <a:latin typeface="+mj-lt"/>
                <a:ea typeface="+mj-ea"/>
                <a:cs typeface="+mj-cs"/>
              </a:rPr>
              <a:t>Which element is this? </a:t>
            </a:r>
          </a:p>
        </p:txBody>
      </p:sp>
      <p:sp>
        <p:nvSpPr>
          <p:cNvPr id="10" name="Content Placeholder 2">
            <a:extLst>
              <a:ext uri="{FF2B5EF4-FFF2-40B4-BE49-F238E27FC236}">
                <a16:creationId xmlns:a16="http://schemas.microsoft.com/office/drawing/2014/main" id="{5E58B399-7F8D-7E5E-5224-13053259736E}"/>
              </a:ext>
            </a:extLst>
          </p:cNvPr>
          <p:cNvSpPr>
            <a:spLocks noGrp="1"/>
          </p:cNvSpPr>
          <p:nvPr>
            <p:ph sz="half" idx="16"/>
          </p:nvPr>
        </p:nvSpPr>
        <p:spPr>
          <a:xfrm>
            <a:off x="838200" y="2813049"/>
            <a:ext cx="3247662" cy="3238499"/>
          </a:xfrm>
        </p:spPr>
        <p:txBody>
          <a:bodyPr vert="horz" lIns="91440" tIns="0" rIns="91440" bIns="45720" rtlCol="0">
            <a:normAutofit/>
          </a:bodyPr>
          <a:lstStyle/>
          <a:p>
            <a:r>
              <a:rPr lang="en-US"/>
              <a:t>Anyone wishing to access, display, process, or reuse the data would need access to a computer and a web browser. They would need to be able to open CSV, TXT, and PDF files. If any survey codebooks are created in a Microsoft word document (.docx), they will be converted to PDF files.</a:t>
            </a:r>
            <a:endParaRPr lang="en-US" dirty="0"/>
          </a:p>
        </p:txBody>
      </p:sp>
      <p:sp>
        <p:nvSpPr>
          <p:cNvPr id="5" name="Slide Number Placeholder 4">
            <a:extLst>
              <a:ext uri="{FF2B5EF4-FFF2-40B4-BE49-F238E27FC236}">
                <a16:creationId xmlns:a16="http://schemas.microsoft.com/office/drawing/2014/main" id="{895BC517-73E0-7DFD-8688-17CCEEFEF4F2}"/>
              </a:ext>
            </a:extLst>
          </p:cNvPr>
          <p:cNvSpPr>
            <a:spLocks noGrp="1"/>
          </p:cNvSpPr>
          <p:nvPr>
            <p:ph type="sldNum" sz="quarter" idx="12"/>
          </p:nvPr>
        </p:nvSpPr>
        <p:spPr>
          <a:xfrm>
            <a:off x="10373350" y="6356349"/>
            <a:ext cx="987552" cy="365125"/>
          </a:xfrm>
        </p:spPr>
        <p:txBody>
          <a:bodyPr vert="horz" lIns="91440" tIns="45720" rIns="91440" bIns="45720" rtlCol="0" anchor="ctr">
            <a:normAutofit/>
          </a:bodyPr>
          <a:lstStyle/>
          <a:p>
            <a:pPr>
              <a:spcAft>
                <a:spcPts val="600"/>
              </a:spcAft>
            </a:pPr>
            <a:fld id="{A49DFD55-3C28-40EF-9E31-A92D2E4017FF}" type="slidenum">
              <a:rPr lang="en-US" smtClean="0"/>
              <a:pPr>
                <a:spcAft>
                  <a:spcPts val="600"/>
                </a:spcAft>
              </a:pPr>
              <a:t>16</a:t>
            </a:fld>
            <a:endParaRPr lang="en-US"/>
          </a:p>
        </p:txBody>
      </p:sp>
      <p:graphicFrame>
        <p:nvGraphicFramePr>
          <p:cNvPr id="12" name="TextBox 5">
            <a:extLst>
              <a:ext uri="{FF2B5EF4-FFF2-40B4-BE49-F238E27FC236}">
                <a16:creationId xmlns:a16="http://schemas.microsoft.com/office/drawing/2014/main" id="{8FB05EC3-596F-E652-A9EA-5C859E0A91B8}"/>
              </a:ext>
            </a:extLst>
          </p:cNvPr>
          <p:cNvGraphicFramePr/>
          <p:nvPr>
            <p:extLst>
              <p:ext uri="{D42A27DB-BD31-4B8C-83A1-F6EECF244321}">
                <p14:modId xmlns:p14="http://schemas.microsoft.com/office/powerpoint/2010/main" val="326458093"/>
              </p:ext>
            </p:extLst>
          </p:nvPr>
        </p:nvGraphicFramePr>
        <p:xfrm>
          <a:off x="4216396" y="895927"/>
          <a:ext cx="7137404" cy="5115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2816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241B8-1D02-0775-E3D2-BD5B92ED7ADA}"/>
              </a:ext>
            </a:extLst>
          </p:cNvPr>
          <p:cNvSpPr>
            <a:spLocks noGrp="1"/>
          </p:cNvSpPr>
          <p:nvPr>
            <p:ph type="title"/>
          </p:nvPr>
        </p:nvSpPr>
        <p:spPr>
          <a:xfrm>
            <a:off x="838201" y="895350"/>
            <a:ext cx="3247662" cy="1917700"/>
          </a:xfrm>
        </p:spPr>
        <p:txBody>
          <a:bodyPr vert="horz" lIns="91440" tIns="45720" rIns="91440" bIns="45720" rtlCol="0" anchor="ctr">
            <a:normAutofit/>
          </a:bodyPr>
          <a:lstStyle/>
          <a:p>
            <a:r>
              <a:rPr lang="en-US" kern="1200" cap="all" spc="150" baseline="0" dirty="0">
                <a:latin typeface="+mj-lt"/>
                <a:ea typeface="+mj-ea"/>
                <a:cs typeface="+mj-cs"/>
              </a:rPr>
              <a:t>Which element is this? </a:t>
            </a:r>
          </a:p>
        </p:txBody>
      </p:sp>
      <p:sp>
        <p:nvSpPr>
          <p:cNvPr id="10" name="Content Placeholder 2">
            <a:extLst>
              <a:ext uri="{FF2B5EF4-FFF2-40B4-BE49-F238E27FC236}">
                <a16:creationId xmlns:a16="http://schemas.microsoft.com/office/drawing/2014/main" id="{5E58B399-7F8D-7E5E-5224-13053259736E}"/>
              </a:ext>
            </a:extLst>
          </p:cNvPr>
          <p:cNvSpPr>
            <a:spLocks noGrp="1"/>
          </p:cNvSpPr>
          <p:nvPr>
            <p:ph sz="half" idx="16"/>
          </p:nvPr>
        </p:nvSpPr>
        <p:spPr>
          <a:xfrm>
            <a:off x="838200" y="2813049"/>
            <a:ext cx="3247662" cy="3238499"/>
          </a:xfrm>
        </p:spPr>
        <p:txBody>
          <a:bodyPr vert="horz" lIns="91440" tIns="0" rIns="91440" bIns="45720" rtlCol="0" anchor="t">
            <a:normAutofit/>
          </a:bodyPr>
          <a:lstStyle/>
          <a:p>
            <a:r>
              <a:rPr lang="en-US" dirty="0">
                <a:ea typeface="+mn-lt"/>
                <a:cs typeface="+mn-lt"/>
              </a:rPr>
              <a:t>The only limitations that could restrict access to data is for privacy and confidentiality protections for patient data recorded by the FHASES system.</a:t>
            </a:r>
          </a:p>
        </p:txBody>
      </p:sp>
      <p:sp>
        <p:nvSpPr>
          <p:cNvPr id="5" name="Slide Number Placeholder 4">
            <a:extLst>
              <a:ext uri="{FF2B5EF4-FFF2-40B4-BE49-F238E27FC236}">
                <a16:creationId xmlns:a16="http://schemas.microsoft.com/office/drawing/2014/main" id="{895BC517-73E0-7DFD-8688-17CCEEFEF4F2}"/>
              </a:ext>
            </a:extLst>
          </p:cNvPr>
          <p:cNvSpPr>
            <a:spLocks noGrp="1"/>
          </p:cNvSpPr>
          <p:nvPr>
            <p:ph type="sldNum" sz="quarter" idx="12"/>
          </p:nvPr>
        </p:nvSpPr>
        <p:spPr>
          <a:xfrm>
            <a:off x="10373350" y="6356349"/>
            <a:ext cx="987552" cy="365125"/>
          </a:xfrm>
        </p:spPr>
        <p:txBody>
          <a:bodyPr vert="horz" lIns="91440" tIns="45720" rIns="91440" bIns="45720" rtlCol="0" anchor="ctr">
            <a:normAutofit/>
          </a:bodyPr>
          <a:lstStyle/>
          <a:p>
            <a:pPr>
              <a:spcAft>
                <a:spcPts val="600"/>
              </a:spcAft>
            </a:pPr>
            <a:fld id="{A49DFD55-3C28-40EF-9E31-A92D2E4017FF}" type="slidenum">
              <a:rPr lang="en-US" smtClean="0"/>
              <a:pPr>
                <a:spcAft>
                  <a:spcPts val="600"/>
                </a:spcAft>
              </a:pPr>
              <a:t>17</a:t>
            </a:fld>
            <a:endParaRPr lang="en-US"/>
          </a:p>
        </p:txBody>
      </p:sp>
      <p:graphicFrame>
        <p:nvGraphicFramePr>
          <p:cNvPr id="12" name="TextBox 5">
            <a:extLst>
              <a:ext uri="{FF2B5EF4-FFF2-40B4-BE49-F238E27FC236}">
                <a16:creationId xmlns:a16="http://schemas.microsoft.com/office/drawing/2014/main" id="{8FB05EC3-596F-E652-A9EA-5C859E0A91B8}"/>
              </a:ext>
            </a:extLst>
          </p:cNvPr>
          <p:cNvGraphicFramePr/>
          <p:nvPr/>
        </p:nvGraphicFramePr>
        <p:xfrm>
          <a:off x="4216396" y="895927"/>
          <a:ext cx="7137404" cy="5115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692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241B8-1D02-0775-E3D2-BD5B92ED7ADA}"/>
              </a:ext>
            </a:extLst>
          </p:cNvPr>
          <p:cNvSpPr>
            <a:spLocks noGrp="1"/>
          </p:cNvSpPr>
          <p:nvPr>
            <p:ph type="title"/>
          </p:nvPr>
        </p:nvSpPr>
        <p:spPr>
          <a:xfrm>
            <a:off x="838201" y="895350"/>
            <a:ext cx="3247662" cy="1917700"/>
          </a:xfrm>
        </p:spPr>
        <p:txBody>
          <a:bodyPr vert="horz" lIns="91440" tIns="45720" rIns="91440" bIns="45720" rtlCol="0" anchor="ctr">
            <a:normAutofit/>
          </a:bodyPr>
          <a:lstStyle/>
          <a:p>
            <a:r>
              <a:rPr lang="en-US" kern="1200" cap="all" spc="150" baseline="0" dirty="0">
                <a:latin typeface="+mj-lt"/>
                <a:ea typeface="+mj-ea"/>
                <a:cs typeface="+mj-cs"/>
              </a:rPr>
              <a:t>Which element is this? </a:t>
            </a:r>
          </a:p>
        </p:txBody>
      </p:sp>
      <p:sp>
        <p:nvSpPr>
          <p:cNvPr id="10" name="Content Placeholder 2">
            <a:extLst>
              <a:ext uri="{FF2B5EF4-FFF2-40B4-BE49-F238E27FC236}">
                <a16:creationId xmlns:a16="http://schemas.microsoft.com/office/drawing/2014/main" id="{5E58B399-7F8D-7E5E-5224-13053259736E}"/>
              </a:ext>
            </a:extLst>
          </p:cNvPr>
          <p:cNvSpPr>
            <a:spLocks noGrp="1"/>
          </p:cNvSpPr>
          <p:nvPr>
            <p:ph sz="half" idx="16"/>
          </p:nvPr>
        </p:nvSpPr>
        <p:spPr>
          <a:xfrm>
            <a:off x="838200" y="2813049"/>
            <a:ext cx="3247662" cy="3238499"/>
          </a:xfrm>
        </p:spPr>
        <p:txBody>
          <a:bodyPr vert="horz" lIns="91440" tIns="0" rIns="91440" bIns="45720" rtlCol="0" anchor="t">
            <a:normAutofit/>
          </a:bodyPr>
          <a:lstStyle/>
          <a:p>
            <a:r>
              <a:rPr lang="en-US" dirty="0">
                <a:ea typeface="+mn-lt"/>
                <a:cs typeface="+mn-lt"/>
              </a:rPr>
              <a:t>Following our IRB and best practices, we will protect participant identities who participate in surveys and qualitative research. We will implement protections to limit any ability to link data with individuals. We will strip identifying information from survey or interview responses as necessary.</a:t>
            </a:r>
          </a:p>
        </p:txBody>
      </p:sp>
      <p:sp>
        <p:nvSpPr>
          <p:cNvPr id="5" name="Slide Number Placeholder 4">
            <a:extLst>
              <a:ext uri="{FF2B5EF4-FFF2-40B4-BE49-F238E27FC236}">
                <a16:creationId xmlns:a16="http://schemas.microsoft.com/office/drawing/2014/main" id="{895BC517-73E0-7DFD-8688-17CCEEFEF4F2}"/>
              </a:ext>
            </a:extLst>
          </p:cNvPr>
          <p:cNvSpPr>
            <a:spLocks noGrp="1"/>
          </p:cNvSpPr>
          <p:nvPr>
            <p:ph type="sldNum" sz="quarter" idx="12"/>
          </p:nvPr>
        </p:nvSpPr>
        <p:spPr>
          <a:xfrm>
            <a:off x="10373350" y="6356349"/>
            <a:ext cx="987552" cy="365125"/>
          </a:xfrm>
        </p:spPr>
        <p:txBody>
          <a:bodyPr vert="horz" lIns="91440" tIns="45720" rIns="91440" bIns="45720" rtlCol="0" anchor="ctr">
            <a:normAutofit/>
          </a:bodyPr>
          <a:lstStyle/>
          <a:p>
            <a:pPr>
              <a:spcAft>
                <a:spcPts val="600"/>
              </a:spcAft>
            </a:pPr>
            <a:fld id="{A49DFD55-3C28-40EF-9E31-A92D2E4017FF}" type="slidenum">
              <a:rPr lang="en-US" smtClean="0"/>
              <a:pPr>
                <a:spcAft>
                  <a:spcPts val="600"/>
                </a:spcAft>
              </a:pPr>
              <a:t>18</a:t>
            </a:fld>
            <a:endParaRPr lang="en-US"/>
          </a:p>
        </p:txBody>
      </p:sp>
      <p:graphicFrame>
        <p:nvGraphicFramePr>
          <p:cNvPr id="12" name="TextBox 5">
            <a:extLst>
              <a:ext uri="{FF2B5EF4-FFF2-40B4-BE49-F238E27FC236}">
                <a16:creationId xmlns:a16="http://schemas.microsoft.com/office/drawing/2014/main" id="{8FB05EC3-596F-E652-A9EA-5C859E0A91B8}"/>
              </a:ext>
            </a:extLst>
          </p:cNvPr>
          <p:cNvGraphicFramePr/>
          <p:nvPr/>
        </p:nvGraphicFramePr>
        <p:xfrm>
          <a:off x="4216396" y="895927"/>
          <a:ext cx="7137404" cy="5115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6349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241B8-1D02-0775-E3D2-BD5B92ED7ADA}"/>
              </a:ext>
            </a:extLst>
          </p:cNvPr>
          <p:cNvSpPr>
            <a:spLocks noGrp="1"/>
          </p:cNvSpPr>
          <p:nvPr>
            <p:ph type="title"/>
          </p:nvPr>
        </p:nvSpPr>
        <p:spPr>
          <a:xfrm>
            <a:off x="838201" y="895350"/>
            <a:ext cx="3247662" cy="1917700"/>
          </a:xfrm>
        </p:spPr>
        <p:txBody>
          <a:bodyPr vert="horz" lIns="91440" tIns="45720" rIns="91440" bIns="45720" rtlCol="0" anchor="ctr">
            <a:normAutofit/>
          </a:bodyPr>
          <a:lstStyle/>
          <a:p>
            <a:r>
              <a:rPr lang="en-US" kern="1200" cap="all" spc="150" baseline="0" dirty="0">
                <a:latin typeface="+mj-lt"/>
                <a:ea typeface="+mj-ea"/>
                <a:cs typeface="+mj-cs"/>
              </a:rPr>
              <a:t>Which element is this? </a:t>
            </a:r>
          </a:p>
        </p:txBody>
      </p:sp>
      <p:sp>
        <p:nvSpPr>
          <p:cNvPr id="10" name="Content Placeholder 2">
            <a:extLst>
              <a:ext uri="{FF2B5EF4-FFF2-40B4-BE49-F238E27FC236}">
                <a16:creationId xmlns:a16="http://schemas.microsoft.com/office/drawing/2014/main" id="{5E58B399-7F8D-7E5E-5224-13053259736E}"/>
              </a:ext>
            </a:extLst>
          </p:cNvPr>
          <p:cNvSpPr>
            <a:spLocks noGrp="1"/>
          </p:cNvSpPr>
          <p:nvPr>
            <p:ph sz="half" idx="16"/>
          </p:nvPr>
        </p:nvSpPr>
        <p:spPr>
          <a:xfrm>
            <a:off x="838200" y="2813049"/>
            <a:ext cx="3247662" cy="3238499"/>
          </a:xfrm>
        </p:spPr>
        <p:txBody>
          <a:bodyPr vert="horz" lIns="91440" tIns="0" rIns="91440" bIns="45720" rtlCol="0" anchor="t">
            <a:normAutofit fontScale="85000" lnSpcReduction="10000"/>
          </a:bodyPr>
          <a:lstStyle/>
          <a:p>
            <a:r>
              <a:rPr lang="en-US" dirty="0">
                <a:ea typeface="+mn-lt"/>
                <a:cs typeface="+mn-lt"/>
              </a:rPr>
              <a:t>Co-Investigator Joseph Lee, ORCID: 0000-0001-9698-649X, will be responsible for the day-to-day oversight of team data management activities and data sharing with input and support from co-investigator Jamie E. Bloss, ORCID: 0000-0002-0706-7684. We plan to review this document every 12 months to update it and make sure that implementation is happening as the research progresses through all years of the award period.</a:t>
            </a:r>
          </a:p>
        </p:txBody>
      </p:sp>
      <p:sp>
        <p:nvSpPr>
          <p:cNvPr id="5" name="Slide Number Placeholder 4">
            <a:extLst>
              <a:ext uri="{FF2B5EF4-FFF2-40B4-BE49-F238E27FC236}">
                <a16:creationId xmlns:a16="http://schemas.microsoft.com/office/drawing/2014/main" id="{895BC517-73E0-7DFD-8688-17CCEEFEF4F2}"/>
              </a:ext>
            </a:extLst>
          </p:cNvPr>
          <p:cNvSpPr>
            <a:spLocks noGrp="1"/>
          </p:cNvSpPr>
          <p:nvPr>
            <p:ph type="sldNum" sz="quarter" idx="12"/>
          </p:nvPr>
        </p:nvSpPr>
        <p:spPr>
          <a:xfrm>
            <a:off x="10373350" y="6356349"/>
            <a:ext cx="987552" cy="365125"/>
          </a:xfrm>
        </p:spPr>
        <p:txBody>
          <a:bodyPr vert="horz" lIns="91440" tIns="45720" rIns="91440" bIns="45720" rtlCol="0" anchor="ctr">
            <a:normAutofit/>
          </a:bodyPr>
          <a:lstStyle/>
          <a:p>
            <a:pPr>
              <a:spcAft>
                <a:spcPts val="600"/>
              </a:spcAft>
            </a:pPr>
            <a:fld id="{A49DFD55-3C28-40EF-9E31-A92D2E4017FF}" type="slidenum">
              <a:rPr lang="en-US" smtClean="0"/>
              <a:pPr>
                <a:spcAft>
                  <a:spcPts val="600"/>
                </a:spcAft>
              </a:pPr>
              <a:t>19</a:t>
            </a:fld>
            <a:endParaRPr lang="en-US"/>
          </a:p>
        </p:txBody>
      </p:sp>
      <p:graphicFrame>
        <p:nvGraphicFramePr>
          <p:cNvPr id="12" name="TextBox 5">
            <a:extLst>
              <a:ext uri="{FF2B5EF4-FFF2-40B4-BE49-F238E27FC236}">
                <a16:creationId xmlns:a16="http://schemas.microsoft.com/office/drawing/2014/main" id="{8FB05EC3-596F-E652-A9EA-5C859E0A91B8}"/>
              </a:ext>
            </a:extLst>
          </p:cNvPr>
          <p:cNvGraphicFramePr/>
          <p:nvPr/>
        </p:nvGraphicFramePr>
        <p:xfrm>
          <a:off x="4216396" y="895927"/>
          <a:ext cx="7137404" cy="5115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3943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1333500" y="1020445"/>
            <a:ext cx="2895600" cy="1325563"/>
          </a:xfrm>
        </p:spPr>
        <p:txBody>
          <a:bodyPr/>
          <a:lstStyle/>
          <a:p>
            <a:r>
              <a:rPr lang="en-US" dirty="0"/>
              <a:t>Learning Objectives</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1333500" y="2674013"/>
            <a:ext cx="2895600" cy="3269589"/>
          </a:xfrm>
        </p:spPr>
        <p:txBody>
          <a:bodyPr vert="horz" lIns="91440" tIns="45720" rIns="91440" bIns="45720" rtlCol="0" anchor="t">
            <a:normAutofit fontScale="85000" lnSpcReduction="20000"/>
          </a:bodyPr>
          <a:lstStyle/>
          <a:p>
            <a:r>
              <a:rPr lang="en-US" dirty="0">
                <a:ea typeface="+mn-lt"/>
                <a:cs typeface="+mn-lt"/>
              </a:rPr>
              <a:t>•Attendees will have a basic understanding of the elements of a data management and sharing plan </a:t>
            </a:r>
            <a:endParaRPr lang="en-US" dirty="0"/>
          </a:p>
          <a:p>
            <a:r>
              <a:rPr lang="en-US" dirty="0">
                <a:ea typeface="+mn-lt"/>
                <a:cs typeface="+mn-lt"/>
              </a:rPr>
              <a:t>•Attendees will be able to log into </a:t>
            </a:r>
            <a:r>
              <a:rPr lang="en-US" dirty="0" err="1">
                <a:ea typeface="+mn-lt"/>
                <a:cs typeface="+mn-lt"/>
              </a:rPr>
              <a:t>DMPTool</a:t>
            </a:r>
            <a:r>
              <a:rPr lang="en-US" dirty="0">
                <a:ea typeface="+mn-lt"/>
                <a:cs typeface="+mn-lt"/>
              </a:rPr>
              <a:t> and access different types of plans </a:t>
            </a:r>
          </a:p>
          <a:p>
            <a:r>
              <a:rPr lang="en-US" dirty="0">
                <a:ea typeface="+mn-lt"/>
                <a:cs typeface="+mn-lt"/>
              </a:rPr>
              <a:t>•Attendees will be able to list the repository options hosted by or subscribed to by ECU </a:t>
            </a:r>
            <a:endParaRPr lang="en-US"/>
          </a:p>
          <a:p>
            <a:endParaRPr lang="en-US" dirty="0"/>
          </a:p>
          <a:p>
            <a:endParaRPr lang="en-US" dirty="0"/>
          </a:p>
          <a:p>
            <a:endParaRPr lang="en-US" dirty="0"/>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241B8-1D02-0775-E3D2-BD5B92ED7ADA}"/>
              </a:ext>
            </a:extLst>
          </p:cNvPr>
          <p:cNvSpPr>
            <a:spLocks noGrp="1"/>
          </p:cNvSpPr>
          <p:nvPr>
            <p:ph type="title"/>
          </p:nvPr>
        </p:nvSpPr>
        <p:spPr>
          <a:xfrm>
            <a:off x="838201" y="895350"/>
            <a:ext cx="3247662" cy="1917700"/>
          </a:xfrm>
        </p:spPr>
        <p:txBody>
          <a:bodyPr vert="horz" lIns="91440" tIns="45720" rIns="91440" bIns="45720" rtlCol="0" anchor="ctr">
            <a:normAutofit/>
          </a:bodyPr>
          <a:lstStyle/>
          <a:p>
            <a:r>
              <a:rPr lang="en-US" kern="1200" cap="all" spc="150" baseline="0" dirty="0">
                <a:latin typeface="+mj-lt"/>
                <a:ea typeface="+mj-ea"/>
                <a:cs typeface="+mj-cs"/>
              </a:rPr>
              <a:t>Which element is this? </a:t>
            </a:r>
          </a:p>
        </p:txBody>
      </p:sp>
      <p:sp>
        <p:nvSpPr>
          <p:cNvPr id="10" name="Content Placeholder 2">
            <a:extLst>
              <a:ext uri="{FF2B5EF4-FFF2-40B4-BE49-F238E27FC236}">
                <a16:creationId xmlns:a16="http://schemas.microsoft.com/office/drawing/2014/main" id="{5E58B399-7F8D-7E5E-5224-13053259736E}"/>
              </a:ext>
            </a:extLst>
          </p:cNvPr>
          <p:cNvSpPr>
            <a:spLocks noGrp="1"/>
          </p:cNvSpPr>
          <p:nvPr>
            <p:ph sz="half" idx="16"/>
          </p:nvPr>
        </p:nvSpPr>
        <p:spPr>
          <a:xfrm>
            <a:off x="838200" y="2813049"/>
            <a:ext cx="3247662" cy="3238499"/>
          </a:xfrm>
        </p:spPr>
        <p:txBody>
          <a:bodyPr vert="horz" lIns="91440" tIns="0" rIns="91440" bIns="45720" rtlCol="0" anchor="t">
            <a:normAutofit lnSpcReduction="10000"/>
          </a:bodyPr>
          <a:lstStyle/>
          <a:p>
            <a:r>
              <a:rPr lang="en-US" dirty="0">
                <a:ea typeface="+mn-lt"/>
                <a:cs typeface="+mn-lt"/>
              </a:rPr>
              <a:t>Data will be stored in common and open formats, such as CSV and PDF files for our survey and quantitative data. We will ensure data and other products are stored in a standardized format (e.g., CSV, TXT, HTML, XML, PDF) that are expected to remain compatible with newer versions of software.</a:t>
            </a:r>
          </a:p>
        </p:txBody>
      </p:sp>
      <p:sp>
        <p:nvSpPr>
          <p:cNvPr id="5" name="Slide Number Placeholder 4">
            <a:extLst>
              <a:ext uri="{FF2B5EF4-FFF2-40B4-BE49-F238E27FC236}">
                <a16:creationId xmlns:a16="http://schemas.microsoft.com/office/drawing/2014/main" id="{895BC517-73E0-7DFD-8688-17CCEEFEF4F2}"/>
              </a:ext>
            </a:extLst>
          </p:cNvPr>
          <p:cNvSpPr>
            <a:spLocks noGrp="1"/>
          </p:cNvSpPr>
          <p:nvPr>
            <p:ph type="sldNum" sz="quarter" idx="12"/>
          </p:nvPr>
        </p:nvSpPr>
        <p:spPr>
          <a:xfrm>
            <a:off x="10373350" y="6356349"/>
            <a:ext cx="987552" cy="365125"/>
          </a:xfrm>
        </p:spPr>
        <p:txBody>
          <a:bodyPr vert="horz" lIns="91440" tIns="45720" rIns="91440" bIns="45720" rtlCol="0" anchor="ctr">
            <a:normAutofit/>
          </a:bodyPr>
          <a:lstStyle/>
          <a:p>
            <a:pPr>
              <a:spcAft>
                <a:spcPts val="600"/>
              </a:spcAft>
            </a:pPr>
            <a:fld id="{A49DFD55-3C28-40EF-9E31-A92D2E4017FF}" type="slidenum">
              <a:rPr lang="en-US" smtClean="0"/>
              <a:pPr>
                <a:spcAft>
                  <a:spcPts val="600"/>
                </a:spcAft>
              </a:pPr>
              <a:t>20</a:t>
            </a:fld>
            <a:endParaRPr lang="en-US"/>
          </a:p>
        </p:txBody>
      </p:sp>
      <p:graphicFrame>
        <p:nvGraphicFramePr>
          <p:cNvPr id="12" name="TextBox 5">
            <a:extLst>
              <a:ext uri="{FF2B5EF4-FFF2-40B4-BE49-F238E27FC236}">
                <a16:creationId xmlns:a16="http://schemas.microsoft.com/office/drawing/2014/main" id="{8FB05EC3-596F-E652-A9EA-5C859E0A91B8}"/>
              </a:ext>
            </a:extLst>
          </p:cNvPr>
          <p:cNvGraphicFramePr/>
          <p:nvPr/>
        </p:nvGraphicFramePr>
        <p:xfrm>
          <a:off x="4216396" y="895927"/>
          <a:ext cx="7137404" cy="5115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3151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241B8-1D02-0775-E3D2-BD5B92ED7ADA}"/>
              </a:ext>
            </a:extLst>
          </p:cNvPr>
          <p:cNvSpPr>
            <a:spLocks noGrp="1"/>
          </p:cNvSpPr>
          <p:nvPr>
            <p:ph type="title"/>
          </p:nvPr>
        </p:nvSpPr>
        <p:spPr>
          <a:xfrm>
            <a:off x="838201" y="895350"/>
            <a:ext cx="3247662" cy="1917700"/>
          </a:xfrm>
        </p:spPr>
        <p:txBody>
          <a:bodyPr vert="horz" lIns="91440" tIns="45720" rIns="91440" bIns="45720" rtlCol="0" anchor="ctr">
            <a:normAutofit/>
          </a:bodyPr>
          <a:lstStyle/>
          <a:p>
            <a:r>
              <a:rPr lang="en-US" kern="1200" cap="all" spc="150" baseline="0" dirty="0">
                <a:latin typeface="+mj-lt"/>
                <a:ea typeface="+mj-ea"/>
                <a:cs typeface="+mj-cs"/>
              </a:rPr>
              <a:t>Which element is this? </a:t>
            </a:r>
          </a:p>
        </p:txBody>
      </p:sp>
      <p:sp>
        <p:nvSpPr>
          <p:cNvPr id="10" name="Content Placeholder 2">
            <a:extLst>
              <a:ext uri="{FF2B5EF4-FFF2-40B4-BE49-F238E27FC236}">
                <a16:creationId xmlns:a16="http://schemas.microsoft.com/office/drawing/2014/main" id="{5E58B399-7F8D-7E5E-5224-13053259736E}"/>
              </a:ext>
            </a:extLst>
          </p:cNvPr>
          <p:cNvSpPr>
            <a:spLocks noGrp="1"/>
          </p:cNvSpPr>
          <p:nvPr>
            <p:ph sz="half" idx="16"/>
          </p:nvPr>
        </p:nvSpPr>
        <p:spPr>
          <a:xfrm>
            <a:off x="838200" y="2813049"/>
            <a:ext cx="3247662" cy="3238499"/>
          </a:xfrm>
        </p:spPr>
        <p:txBody>
          <a:bodyPr vert="horz" lIns="91440" tIns="0" rIns="91440" bIns="45720" rtlCol="0" anchor="t">
            <a:normAutofit lnSpcReduction="10000"/>
          </a:bodyPr>
          <a:lstStyle/>
          <a:p>
            <a:r>
              <a:rPr lang="en-US" dirty="0">
                <a:ea typeface="+mn-lt"/>
                <a:cs typeface="+mn-lt"/>
              </a:rPr>
              <a:t>We will keep all generated data files in two different locations, one of which is ECU's Microsoft OneDrive which the entire grant team has access to, which is approved for storage of research data. Copies will additionally be held locally at ECU on a secured server that is administered by ECU ITCS.</a:t>
            </a:r>
          </a:p>
        </p:txBody>
      </p:sp>
      <p:sp>
        <p:nvSpPr>
          <p:cNvPr id="5" name="Slide Number Placeholder 4">
            <a:extLst>
              <a:ext uri="{FF2B5EF4-FFF2-40B4-BE49-F238E27FC236}">
                <a16:creationId xmlns:a16="http://schemas.microsoft.com/office/drawing/2014/main" id="{895BC517-73E0-7DFD-8688-17CCEEFEF4F2}"/>
              </a:ext>
            </a:extLst>
          </p:cNvPr>
          <p:cNvSpPr>
            <a:spLocks noGrp="1"/>
          </p:cNvSpPr>
          <p:nvPr>
            <p:ph type="sldNum" sz="quarter" idx="12"/>
          </p:nvPr>
        </p:nvSpPr>
        <p:spPr>
          <a:xfrm>
            <a:off x="10373350" y="6356349"/>
            <a:ext cx="987552" cy="365125"/>
          </a:xfrm>
        </p:spPr>
        <p:txBody>
          <a:bodyPr vert="horz" lIns="91440" tIns="45720" rIns="91440" bIns="45720" rtlCol="0" anchor="ctr">
            <a:normAutofit/>
          </a:bodyPr>
          <a:lstStyle/>
          <a:p>
            <a:pPr>
              <a:spcAft>
                <a:spcPts val="600"/>
              </a:spcAft>
            </a:pPr>
            <a:fld id="{A49DFD55-3C28-40EF-9E31-A92D2E4017FF}" type="slidenum">
              <a:rPr lang="en-US" smtClean="0"/>
              <a:pPr>
                <a:spcAft>
                  <a:spcPts val="600"/>
                </a:spcAft>
              </a:pPr>
              <a:t>21</a:t>
            </a:fld>
            <a:endParaRPr lang="en-US"/>
          </a:p>
        </p:txBody>
      </p:sp>
      <p:graphicFrame>
        <p:nvGraphicFramePr>
          <p:cNvPr id="12" name="TextBox 5">
            <a:extLst>
              <a:ext uri="{FF2B5EF4-FFF2-40B4-BE49-F238E27FC236}">
                <a16:creationId xmlns:a16="http://schemas.microsoft.com/office/drawing/2014/main" id="{8FB05EC3-596F-E652-A9EA-5C859E0A91B8}"/>
              </a:ext>
            </a:extLst>
          </p:cNvPr>
          <p:cNvGraphicFramePr/>
          <p:nvPr/>
        </p:nvGraphicFramePr>
        <p:xfrm>
          <a:off x="4216396" y="895927"/>
          <a:ext cx="7137404" cy="5115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4269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B911D-3553-C4D8-122F-18A06120F5DA}"/>
              </a:ext>
            </a:extLst>
          </p:cNvPr>
          <p:cNvSpPr>
            <a:spLocks noGrp="1"/>
          </p:cNvSpPr>
          <p:nvPr>
            <p:ph type="title"/>
          </p:nvPr>
        </p:nvSpPr>
        <p:spPr>
          <a:xfrm>
            <a:off x="838201" y="895350"/>
            <a:ext cx="3247662" cy="1917700"/>
          </a:xfrm>
        </p:spPr>
        <p:txBody>
          <a:bodyPr vert="horz" lIns="91440" tIns="45720" rIns="91440" bIns="45720" rtlCol="0" anchor="ctr">
            <a:normAutofit/>
          </a:bodyPr>
          <a:lstStyle/>
          <a:p>
            <a:r>
              <a:rPr lang="en-US" kern="1200" cap="all" spc="150" baseline="0" dirty="0">
                <a:latin typeface="+mj-lt"/>
                <a:ea typeface="+mj-ea"/>
                <a:cs typeface="+mj-cs"/>
              </a:rPr>
              <a:t>Data Repository options </a:t>
            </a:r>
          </a:p>
        </p:txBody>
      </p:sp>
      <p:sp>
        <p:nvSpPr>
          <p:cNvPr id="3" name="Content Placeholder 2">
            <a:extLst>
              <a:ext uri="{FF2B5EF4-FFF2-40B4-BE49-F238E27FC236}">
                <a16:creationId xmlns:a16="http://schemas.microsoft.com/office/drawing/2014/main" id="{1B0F0E24-BA35-01B0-18C3-93B92182AE68}"/>
              </a:ext>
            </a:extLst>
          </p:cNvPr>
          <p:cNvSpPr>
            <a:spLocks noGrp="1"/>
          </p:cNvSpPr>
          <p:nvPr>
            <p:ph sz="half" idx="16"/>
          </p:nvPr>
        </p:nvSpPr>
        <p:spPr>
          <a:xfrm>
            <a:off x="838200" y="2813049"/>
            <a:ext cx="3247662" cy="3238499"/>
          </a:xfrm>
        </p:spPr>
        <p:txBody>
          <a:bodyPr vert="horz" lIns="91440" tIns="0" rIns="91440" bIns="45720" rtlCol="0">
            <a:normAutofit/>
          </a:bodyPr>
          <a:lstStyle/>
          <a:p>
            <a:pPr>
              <a:lnSpc>
                <a:spcPct val="90000"/>
              </a:lnSpc>
            </a:pPr>
            <a:r>
              <a:rPr lang="en-US" sz="1500" b="1"/>
              <a:t>4. Data Preservation, Access, and Associated Timelines: </a:t>
            </a:r>
            <a:r>
              <a:rPr lang="en-US" sz="1500"/>
              <a:t>Plans and timelines for data preservation and access, including (a) specific repository or repositories where data will be shared (see tab on the left on repositories); what persistent identifier or other indexing tool will be provided to find and access the data; and when data will become available and for how long it will stay available.</a:t>
            </a:r>
          </a:p>
          <a:p>
            <a:pPr>
              <a:lnSpc>
                <a:spcPct val="90000"/>
              </a:lnSpc>
            </a:pPr>
            <a:endParaRPr lang="en-US" sz="1500"/>
          </a:p>
        </p:txBody>
      </p:sp>
      <p:sp>
        <p:nvSpPr>
          <p:cNvPr id="5" name="Slide Number Placeholder 4">
            <a:extLst>
              <a:ext uri="{FF2B5EF4-FFF2-40B4-BE49-F238E27FC236}">
                <a16:creationId xmlns:a16="http://schemas.microsoft.com/office/drawing/2014/main" id="{1DF73C75-C503-54B0-520D-2196A0A99183}"/>
              </a:ext>
            </a:extLst>
          </p:cNvPr>
          <p:cNvSpPr>
            <a:spLocks noGrp="1"/>
          </p:cNvSpPr>
          <p:nvPr>
            <p:ph type="sldNum" sz="quarter" idx="12"/>
          </p:nvPr>
        </p:nvSpPr>
        <p:spPr>
          <a:xfrm>
            <a:off x="10373350" y="6356349"/>
            <a:ext cx="987552" cy="365125"/>
          </a:xfrm>
        </p:spPr>
        <p:txBody>
          <a:bodyPr vert="horz" lIns="91440" tIns="45720" rIns="91440" bIns="45720" rtlCol="0" anchor="ctr">
            <a:normAutofit/>
          </a:bodyPr>
          <a:lstStyle/>
          <a:p>
            <a:pPr>
              <a:spcAft>
                <a:spcPts val="600"/>
              </a:spcAft>
            </a:pPr>
            <a:fld id="{A49DFD55-3C28-40EF-9E31-A92D2E4017FF}" type="slidenum">
              <a:rPr lang="en-US" smtClean="0"/>
              <a:pPr>
                <a:spcAft>
                  <a:spcPts val="600"/>
                </a:spcAft>
              </a:pPr>
              <a:t>22</a:t>
            </a:fld>
            <a:endParaRPr lang="en-US"/>
          </a:p>
        </p:txBody>
      </p:sp>
      <p:graphicFrame>
        <p:nvGraphicFramePr>
          <p:cNvPr id="8" name="TextBox 5">
            <a:extLst>
              <a:ext uri="{FF2B5EF4-FFF2-40B4-BE49-F238E27FC236}">
                <a16:creationId xmlns:a16="http://schemas.microsoft.com/office/drawing/2014/main" id="{2397F3D2-8534-8DD8-A54E-5E79E8EBB1B3}"/>
              </a:ext>
            </a:extLst>
          </p:cNvPr>
          <p:cNvGraphicFramePr/>
          <p:nvPr>
            <p:extLst>
              <p:ext uri="{D42A27DB-BD31-4B8C-83A1-F6EECF244321}">
                <p14:modId xmlns:p14="http://schemas.microsoft.com/office/powerpoint/2010/main" val="3664113076"/>
              </p:ext>
            </p:extLst>
          </p:nvPr>
        </p:nvGraphicFramePr>
        <p:xfrm>
          <a:off x="4216396" y="895927"/>
          <a:ext cx="7137404" cy="5115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B452FC5-1414-FD89-8FFD-DC4DB04EF9D8}"/>
              </a:ext>
            </a:extLst>
          </p:cNvPr>
          <p:cNvSpPr txBox="1"/>
          <p:nvPr/>
        </p:nvSpPr>
        <p:spPr>
          <a:xfrm>
            <a:off x="5543550" y="2314575"/>
            <a:ext cx="5448300" cy="738664"/>
          </a:xfrm>
          <a:prstGeom prst="rect">
            <a:avLst/>
          </a:prstGeom>
          <a:noFill/>
        </p:spPr>
        <p:txBody>
          <a:bodyPr wrap="square" rtlCol="0">
            <a:spAutoFit/>
          </a:bodyPr>
          <a:lstStyle/>
          <a:p>
            <a:r>
              <a:rPr lang="en-US" sz="1400" dirty="0"/>
              <a:t>Harvard Dataverse:</a:t>
            </a:r>
            <a:endParaRPr lang="en-US" sz="1400" dirty="0">
              <a:hlinkClick r:id="rId8"/>
            </a:endParaRPr>
          </a:p>
          <a:p>
            <a:r>
              <a:rPr lang="en-US" sz="1400" dirty="0">
                <a:hlinkClick r:id="rId8"/>
              </a:rPr>
              <a:t>https://dataverse.harvard.edu/</a:t>
            </a:r>
            <a:r>
              <a:rPr lang="en-US" sz="1400" dirty="0"/>
              <a:t> A </a:t>
            </a:r>
            <a:r>
              <a:rPr lang="en-US" sz="1400" dirty="0" err="1"/>
              <a:t>dataverse</a:t>
            </a:r>
            <a:r>
              <a:rPr lang="en-US" sz="1400" dirty="0"/>
              <a:t> is a container for all your datasets, files, and metadata. Offers DOIs. </a:t>
            </a:r>
          </a:p>
        </p:txBody>
      </p:sp>
    </p:spTree>
    <p:extLst>
      <p:ext uri="{BB962C8B-B14F-4D97-AF65-F5344CB8AC3E}">
        <p14:creationId xmlns:p14="http://schemas.microsoft.com/office/powerpoint/2010/main" val="593855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0C7B-5022-89E5-6DAC-7BCC9F10BD7C}"/>
              </a:ext>
            </a:extLst>
          </p:cNvPr>
          <p:cNvSpPr>
            <a:spLocks noGrp="1"/>
          </p:cNvSpPr>
          <p:nvPr>
            <p:ph type="title"/>
          </p:nvPr>
        </p:nvSpPr>
        <p:spPr>
          <a:xfrm>
            <a:off x="5476874" y="1671639"/>
            <a:ext cx="5884027" cy="1204912"/>
          </a:xfrm>
        </p:spPr>
        <p:txBody>
          <a:bodyPr anchor="b">
            <a:normAutofit/>
          </a:bodyPr>
          <a:lstStyle/>
          <a:p>
            <a:r>
              <a:rPr lang="en-US" dirty="0"/>
              <a:t>Resources list </a:t>
            </a:r>
          </a:p>
        </p:txBody>
      </p:sp>
      <p:pic>
        <p:nvPicPr>
          <p:cNvPr id="6" name="Picture 5" descr="Padlock on computer motherboard">
            <a:extLst>
              <a:ext uri="{FF2B5EF4-FFF2-40B4-BE49-F238E27FC236}">
                <a16:creationId xmlns:a16="http://schemas.microsoft.com/office/drawing/2014/main" id="{650D2F22-756A-E6A5-EC14-827F457A03CC}"/>
              </a:ext>
            </a:extLst>
          </p:cNvPr>
          <p:cNvPicPr>
            <a:picLocks noChangeAspect="1"/>
          </p:cNvPicPr>
          <p:nvPr/>
        </p:nvPicPr>
        <p:blipFill rotWithShape="1">
          <a:blip r:embed="rId3"/>
          <a:srcRect l="9340" r="37445" b="-4"/>
          <a:stretch/>
        </p:blipFill>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a:noFill/>
        </p:spPr>
      </p:pic>
      <p:sp>
        <p:nvSpPr>
          <p:cNvPr id="4" name="Slide Number Placeholder 3">
            <a:extLst>
              <a:ext uri="{FF2B5EF4-FFF2-40B4-BE49-F238E27FC236}">
                <a16:creationId xmlns:a16="http://schemas.microsoft.com/office/drawing/2014/main" id="{558E8CC0-B08C-CC3F-C735-26AF5551FF80}"/>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23</a:t>
            </a:fld>
            <a:endParaRPr lang="en-US"/>
          </a:p>
        </p:txBody>
      </p:sp>
      <p:sp>
        <p:nvSpPr>
          <p:cNvPr id="3" name="Content Placeholder 2">
            <a:extLst>
              <a:ext uri="{FF2B5EF4-FFF2-40B4-BE49-F238E27FC236}">
                <a16:creationId xmlns:a16="http://schemas.microsoft.com/office/drawing/2014/main" id="{0CFA3263-C8F6-34FA-226A-A6B5FC16CBAB}"/>
              </a:ext>
            </a:extLst>
          </p:cNvPr>
          <p:cNvSpPr>
            <a:spLocks noGrp="1"/>
          </p:cNvSpPr>
          <p:nvPr>
            <p:ph sz="half" idx="14"/>
          </p:nvPr>
        </p:nvSpPr>
        <p:spPr>
          <a:xfrm>
            <a:off x="5453725" y="3660774"/>
            <a:ext cx="5907176" cy="2536826"/>
          </a:xfrm>
        </p:spPr>
        <p:txBody>
          <a:bodyPr vert="horz" lIns="91440" tIns="45720" rIns="91440" bIns="45720" rtlCol="0" anchor="t">
            <a:normAutofit/>
          </a:bodyPr>
          <a:lstStyle/>
          <a:p>
            <a:r>
              <a:rPr lang="en-US" dirty="0" err="1"/>
              <a:t>DMPTool</a:t>
            </a:r>
            <a:r>
              <a:rPr lang="en-US" dirty="0"/>
              <a:t>: </a:t>
            </a:r>
            <a:r>
              <a:rPr lang="en-US" dirty="0">
                <a:hlinkClick r:id="rId4"/>
              </a:rPr>
              <a:t>https://dmptool.org/</a:t>
            </a:r>
            <a:endParaRPr lang="en-US" dirty="0"/>
          </a:p>
          <a:p>
            <a:r>
              <a:rPr lang="en-US" dirty="0"/>
              <a:t>Open Science Framework: </a:t>
            </a:r>
            <a:r>
              <a:rPr lang="en-US" dirty="0">
                <a:hlinkClick r:id="rId5"/>
              </a:rPr>
              <a:t>https://osf.io/</a:t>
            </a:r>
            <a:endParaRPr lang="en-US" dirty="0"/>
          </a:p>
          <a:p>
            <a:r>
              <a:rPr lang="en-US" dirty="0"/>
              <a:t>Updates: </a:t>
            </a:r>
            <a:r>
              <a:rPr lang="en-US" dirty="0">
                <a:hlinkClick r:id="rId6"/>
              </a:rPr>
              <a:t>https://open.science.gov/</a:t>
            </a:r>
            <a:endParaRPr lang="en-US" dirty="0"/>
          </a:p>
          <a:p>
            <a:r>
              <a:rPr lang="en-US" dirty="0" err="1"/>
              <a:t>LibGuide</a:t>
            </a:r>
            <a:r>
              <a:rPr lang="en-US" dirty="0"/>
              <a:t>: </a:t>
            </a:r>
            <a:r>
              <a:rPr lang="en-US" dirty="0">
                <a:hlinkClick r:id="rId7"/>
              </a:rPr>
              <a:t>https://libguides.ecu.edu/DataManagement</a:t>
            </a:r>
            <a:r>
              <a:rPr lang="en-US" dirty="0"/>
              <a:t> </a:t>
            </a:r>
          </a:p>
          <a:p>
            <a:r>
              <a:rPr lang="en-US" dirty="0"/>
              <a:t>NIH DMSPs </a:t>
            </a:r>
            <a:r>
              <a:rPr lang="en-US" dirty="0" err="1"/>
              <a:t>libguide</a:t>
            </a:r>
            <a:r>
              <a:rPr lang="en-US" dirty="0"/>
              <a:t>: </a:t>
            </a:r>
            <a:r>
              <a:rPr lang="en-US" dirty="0">
                <a:hlinkClick r:id="rId8"/>
              </a:rPr>
              <a:t>https://libguides.ecu.edu/nih_dmsp</a:t>
            </a:r>
            <a:r>
              <a:rPr lang="en-US" dirty="0"/>
              <a:t> </a:t>
            </a:r>
          </a:p>
          <a:p>
            <a:endParaRPr lang="en-US" dirty="0"/>
          </a:p>
          <a:p>
            <a:endParaRPr lang="en-US" dirty="0"/>
          </a:p>
        </p:txBody>
      </p:sp>
    </p:spTree>
    <p:extLst>
      <p:ext uri="{BB962C8B-B14F-4D97-AF65-F5344CB8AC3E}">
        <p14:creationId xmlns:p14="http://schemas.microsoft.com/office/powerpoint/2010/main" val="1716703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8517A-2806-77D7-391F-8EE3B45E324F}"/>
              </a:ext>
            </a:extLst>
          </p:cNvPr>
          <p:cNvSpPr>
            <a:spLocks noGrp="1"/>
          </p:cNvSpPr>
          <p:nvPr>
            <p:ph type="title"/>
          </p:nvPr>
        </p:nvSpPr>
        <p:spPr>
          <a:xfrm>
            <a:off x="1322318" y="268360"/>
            <a:ext cx="7288282" cy="2121177"/>
          </a:xfrm>
        </p:spPr>
        <p:txBody>
          <a:bodyPr anchor="ctr">
            <a:normAutofit/>
          </a:bodyPr>
          <a:lstStyle/>
          <a:p>
            <a:r>
              <a:rPr lang="en-US"/>
              <a:t>Please fill out this evaluation and assessment </a:t>
            </a:r>
          </a:p>
        </p:txBody>
      </p:sp>
      <p:sp>
        <p:nvSpPr>
          <p:cNvPr id="5" name="Content Placeholder 4">
            <a:extLst>
              <a:ext uri="{FF2B5EF4-FFF2-40B4-BE49-F238E27FC236}">
                <a16:creationId xmlns:a16="http://schemas.microsoft.com/office/drawing/2014/main" id="{A1061F2A-64E7-4F2E-6183-D81A34D76394}"/>
              </a:ext>
            </a:extLst>
          </p:cNvPr>
          <p:cNvSpPr>
            <a:spLocks noGrp="1"/>
          </p:cNvSpPr>
          <p:nvPr>
            <p:ph sz="half" idx="2"/>
          </p:nvPr>
        </p:nvSpPr>
        <p:spPr>
          <a:xfrm>
            <a:off x="1322388" y="2763078"/>
            <a:ext cx="3548856" cy="3407051"/>
          </a:xfrm>
        </p:spPr>
        <p:txBody>
          <a:bodyPr vert="horz" lIns="91440" tIns="0" rIns="91440" bIns="45720" rtlCol="0">
            <a:normAutofit fontScale="92500"/>
          </a:bodyPr>
          <a:lstStyle/>
          <a:p>
            <a:pPr>
              <a:lnSpc>
                <a:spcPct val="90000"/>
              </a:lnSpc>
            </a:pPr>
            <a:r>
              <a:rPr lang="en-US" sz="1800" u="sng" dirty="0">
                <a:solidFill>
                  <a:srgbClr val="32363A"/>
                </a:solidFill>
                <a:effectLst/>
                <a:latin typeface="Helvetica" panose="020B0604020202020204" pitchFamily="34" charset="0"/>
                <a:ea typeface="Aptos" panose="020B0004020202020204" pitchFamily="34" charset="0"/>
                <a:hlinkClick r:id="rId3"/>
              </a:rPr>
              <a:t>https://ecu.az1.qualtrics.com/jfe/form/SV_ezmz4ZBEENSU2wK</a:t>
            </a:r>
            <a:r>
              <a:rPr lang="en-US" sz="1800" dirty="0">
                <a:solidFill>
                  <a:srgbClr val="32363A"/>
                </a:solidFill>
                <a:effectLst/>
                <a:latin typeface="Helvetica" panose="020B0604020202020204" pitchFamily="34" charset="0"/>
                <a:ea typeface="Aptos" panose="020B0004020202020204" pitchFamily="34" charset="0"/>
              </a:rPr>
              <a:t> </a:t>
            </a:r>
          </a:p>
          <a:p>
            <a:pPr>
              <a:lnSpc>
                <a:spcPct val="90000"/>
              </a:lnSpc>
            </a:pPr>
            <a:r>
              <a:rPr lang="en-US" dirty="0"/>
              <a:t>Contact us for more info and assistance:</a:t>
            </a:r>
          </a:p>
          <a:p>
            <a:pPr>
              <a:lnSpc>
                <a:spcPct val="90000"/>
              </a:lnSpc>
            </a:pPr>
            <a:r>
              <a:rPr lang="en-US" dirty="0"/>
              <a:t>Jamie Bloss &amp; Xiaolan Qiu - health sciences campus </a:t>
            </a:r>
          </a:p>
          <a:p>
            <a:pPr>
              <a:lnSpc>
                <a:spcPct val="90000"/>
              </a:lnSpc>
            </a:pPr>
            <a:r>
              <a:rPr lang="en-US" dirty="0">
                <a:hlinkClick r:id="rId4"/>
              </a:rPr>
              <a:t>Blossj19@ecu.edu</a:t>
            </a:r>
            <a:r>
              <a:rPr lang="en-US" dirty="0"/>
              <a:t> </a:t>
            </a:r>
          </a:p>
          <a:p>
            <a:pPr>
              <a:lnSpc>
                <a:spcPct val="90000"/>
              </a:lnSpc>
            </a:pPr>
            <a:r>
              <a:rPr lang="en-US" dirty="0">
                <a:hlinkClick r:id="rId5"/>
              </a:rPr>
              <a:t>Qiux24@ecu.edu</a:t>
            </a:r>
            <a:r>
              <a:rPr lang="en-US" dirty="0"/>
              <a:t> </a:t>
            </a:r>
          </a:p>
          <a:p>
            <a:pPr>
              <a:lnSpc>
                <a:spcPct val="90000"/>
              </a:lnSpc>
            </a:pPr>
            <a:r>
              <a:rPr lang="en-US" dirty="0"/>
              <a:t>Allison Kaefring - main campus </a:t>
            </a:r>
          </a:p>
          <a:p>
            <a:pPr>
              <a:lnSpc>
                <a:spcPct val="90000"/>
              </a:lnSpc>
            </a:pPr>
            <a:r>
              <a:rPr lang="en-US" dirty="0">
                <a:hlinkClick r:id="rId6"/>
              </a:rPr>
              <a:t>kaefringa22@ecu.edu</a:t>
            </a:r>
            <a:r>
              <a:rPr lang="en-US" dirty="0"/>
              <a:t> </a:t>
            </a:r>
          </a:p>
          <a:p>
            <a:pPr>
              <a:lnSpc>
                <a:spcPct val="90000"/>
              </a:lnSpc>
            </a:pPr>
            <a:endParaRPr lang="en-US" dirty="0"/>
          </a:p>
        </p:txBody>
      </p:sp>
      <p:sp>
        <p:nvSpPr>
          <p:cNvPr id="4" name="Slide Number Placeholder 3">
            <a:extLst>
              <a:ext uri="{FF2B5EF4-FFF2-40B4-BE49-F238E27FC236}">
                <a16:creationId xmlns:a16="http://schemas.microsoft.com/office/drawing/2014/main" id="{429EF168-8A2E-3ECB-924F-F544C582E59C}"/>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24</a:t>
            </a:fld>
            <a:endParaRPr lang="en-US"/>
          </a:p>
        </p:txBody>
      </p:sp>
      <p:pic>
        <p:nvPicPr>
          <p:cNvPr id="3" name="Picture 2">
            <a:extLst>
              <a:ext uri="{FF2B5EF4-FFF2-40B4-BE49-F238E27FC236}">
                <a16:creationId xmlns:a16="http://schemas.microsoft.com/office/drawing/2014/main" id="{735BF6E6-3D14-953F-EFAD-9C2F87EACA95}"/>
              </a:ext>
            </a:extLst>
          </p:cNvPr>
          <p:cNvPicPr>
            <a:picLocks noChangeAspect="1"/>
          </p:cNvPicPr>
          <p:nvPr/>
        </p:nvPicPr>
        <p:blipFill>
          <a:blip r:embed="rId7"/>
          <a:stretch>
            <a:fillRect/>
          </a:stretch>
        </p:blipFill>
        <p:spPr>
          <a:xfrm>
            <a:off x="5876924" y="2119348"/>
            <a:ext cx="3548855" cy="3548855"/>
          </a:xfrm>
          <a:prstGeom prst="rect">
            <a:avLst/>
          </a:prstGeom>
        </p:spPr>
      </p:pic>
    </p:spTree>
    <p:extLst>
      <p:ext uri="{BB962C8B-B14F-4D97-AF65-F5344CB8AC3E}">
        <p14:creationId xmlns:p14="http://schemas.microsoft.com/office/powerpoint/2010/main" val="721637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CBF53-9662-99B6-E09A-690905D9C338}"/>
              </a:ext>
            </a:extLst>
          </p:cNvPr>
          <p:cNvSpPr>
            <a:spLocks noGrp="1"/>
          </p:cNvSpPr>
          <p:nvPr>
            <p:ph type="title"/>
          </p:nvPr>
        </p:nvSpPr>
        <p:spPr>
          <a:xfrm>
            <a:off x="5476874" y="1671639"/>
            <a:ext cx="5884027" cy="1204912"/>
          </a:xfrm>
        </p:spPr>
        <p:txBody>
          <a:bodyPr anchor="b">
            <a:normAutofit/>
          </a:bodyPr>
          <a:lstStyle/>
          <a:p>
            <a:r>
              <a:rPr lang="en-US"/>
              <a:t>Questions? </a:t>
            </a:r>
          </a:p>
        </p:txBody>
      </p:sp>
      <p:pic>
        <p:nvPicPr>
          <p:cNvPr id="7" name="Picture 6" descr="Yellow question mark">
            <a:extLst>
              <a:ext uri="{FF2B5EF4-FFF2-40B4-BE49-F238E27FC236}">
                <a16:creationId xmlns:a16="http://schemas.microsoft.com/office/drawing/2014/main" id="{5D3F4D6C-49D5-C1DF-3BFE-1F5754349909}"/>
              </a:ext>
            </a:extLst>
          </p:cNvPr>
          <p:cNvPicPr>
            <a:picLocks noChangeAspect="1"/>
          </p:cNvPicPr>
          <p:nvPr/>
        </p:nvPicPr>
        <p:blipFill rotWithShape="1">
          <a:blip r:embed="rId2"/>
          <a:srcRect l="45507" r="6651"/>
          <a:stretch/>
        </p:blipFill>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a:noFill/>
        </p:spPr>
      </p:pic>
      <p:sp>
        <p:nvSpPr>
          <p:cNvPr id="4" name="Slide Number Placeholder 3">
            <a:extLst>
              <a:ext uri="{FF2B5EF4-FFF2-40B4-BE49-F238E27FC236}">
                <a16:creationId xmlns:a16="http://schemas.microsoft.com/office/drawing/2014/main" id="{25E11846-B32F-ADDC-4A1F-6F0B529CD316}"/>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25</a:t>
            </a:fld>
            <a:endParaRPr lang="en-US"/>
          </a:p>
        </p:txBody>
      </p:sp>
    </p:spTree>
    <p:extLst>
      <p:ext uri="{BB962C8B-B14F-4D97-AF65-F5344CB8AC3E}">
        <p14:creationId xmlns:p14="http://schemas.microsoft.com/office/powerpoint/2010/main" val="1149806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0C7B-5022-89E5-6DAC-7BCC9F10BD7C}"/>
              </a:ext>
            </a:extLst>
          </p:cNvPr>
          <p:cNvSpPr>
            <a:spLocks noGrp="1"/>
          </p:cNvSpPr>
          <p:nvPr>
            <p:ph type="title"/>
          </p:nvPr>
        </p:nvSpPr>
        <p:spPr>
          <a:xfrm>
            <a:off x="1333500" y="1020445"/>
            <a:ext cx="3676891" cy="1325563"/>
          </a:xfrm>
        </p:spPr>
        <p:txBody>
          <a:bodyPr>
            <a:normAutofit/>
          </a:bodyPr>
          <a:lstStyle/>
          <a:p>
            <a:r>
              <a:rPr lang="en-US">
                <a:latin typeface="Georgia"/>
              </a:rPr>
              <a:t>Nelson Memo </a:t>
            </a:r>
            <a:endParaRPr lang="en-US"/>
          </a:p>
        </p:txBody>
      </p:sp>
      <p:sp>
        <p:nvSpPr>
          <p:cNvPr id="3" name="Content Placeholder 2">
            <a:extLst>
              <a:ext uri="{FF2B5EF4-FFF2-40B4-BE49-F238E27FC236}">
                <a16:creationId xmlns:a16="http://schemas.microsoft.com/office/drawing/2014/main" id="{0CFA3263-C8F6-34FA-226A-A6B5FC16CBAB}"/>
              </a:ext>
            </a:extLst>
          </p:cNvPr>
          <p:cNvSpPr>
            <a:spLocks noGrp="1"/>
          </p:cNvSpPr>
          <p:nvPr>
            <p:ph idx="1"/>
          </p:nvPr>
        </p:nvSpPr>
        <p:spPr/>
        <p:txBody>
          <a:bodyPr vert="horz" lIns="91440" tIns="45720" rIns="91440" bIns="45720" rtlCol="0" anchor="t">
            <a:normAutofit fontScale="85000" lnSpcReduction="20000"/>
          </a:bodyPr>
          <a:lstStyle/>
          <a:p>
            <a:r>
              <a:rPr lang="en-US" dirty="0">
                <a:ea typeface="+mn-lt"/>
                <a:cs typeface="+mn-lt"/>
              </a:rPr>
              <a:t>•Scientific data underlying peer-reviewed scholarly publications resulting from federally funded research should be made freely available and publicly accessible by default at the time of publication. </a:t>
            </a:r>
            <a:endParaRPr lang="en-US"/>
          </a:p>
          <a:p>
            <a:r>
              <a:rPr lang="en-US" sz="1600" dirty="0">
                <a:solidFill>
                  <a:srgbClr val="000000"/>
                </a:solidFill>
                <a:latin typeface="Georgia"/>
                <a:hlinkClick r:id="rId3"/>
              </a:rPr>
              <a:t>https://www.whitehouse.gov/wp-content/uploads/2022/08/08-2022-OSTP-Public-access-Memo.pdf</a:t>
            </a:r>
            <a:endParaRPr lang="en-US"/>
          </a:p>
          <a:p>
            <a:endParaRPr lang="en-US" dirty="0"/>
          </a:p>
          <a:p>
            <a:endParaRPr lang="en-US" dirty="0"/>
          </a:p>
        </p:txBody>
      </p:sp>
      <p:sp>
        <p:nvSpPr>
          <p:cNvPr id="4" name="Slide Number Placeholder 3">
            <a:extLst>
              <a:ext uri="{FF2B5EF4-FFF2-40B4-BE49-F238E27FC236}">
                <a16:creationId xmlns:a16="http://schemas.microsoft.com/office/drawing/2014/main" id="{558E8CC0-B08C-CC3F-C735-26AF5551FF80}"/>
              </a:ext>
            </a:extLst>
          </p:cNvPr>
          <p:cNvSpPr>
            <a:spLocks noGrp="1"/>
          </p:cNvSpPr>
          <p:nvPr>
            <p:ph type="sldNum" sz="quarter" idx="12"/>
          </p:nvPr>
        </p:nvSpPr>
        <p:spPr/>
        <p:txBody>
          <a:bodyPr/>
          <a:lstStyle/>
          <a:p>
            <a:fld id="{A49DFD55-3C28-40EF-9E31-A92D2E4017FF}" type="slidenum">
              <a:rPr lang="en-US" smtClean="0"/>
              <a:pPr/>
              <a:t>3</a:t>
            </a:fld>
            <a:endParaRPr lang="en-US" dirty="0"/>
          </a:p>
        </p:txBody>
      </p:sp>
    </p:spTree>
    <p:extLst>
      <p:ext uri="{BB962C8B-B14F-4D97-AF65-F5344CB8AC3E}">
        <p14:creationId xmlns:p14="http://schemas.microsoft.com/office/powerpoint/2010/main" val="37228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FDA56-7379-C715-E568-E198BEDB4FA7}"/>
              </a:ext>
            </a:extLst>
          </p:cNvPr>
          <p:cNvSpPr>
            <a:spLocks noGrp="1"/>
          </p:cNvSpPr>
          <p:nvPr>
            <p:ph type="title"/>
          </p:nvPr>
        </p:nvSpPr>
        <p:spPr/>
        <p:txBody>
          <a:bodyPr/>
          <a:lstStyle/>
          <a:p>
            <a:r>
              <a:rPr lang="en-US" dirty="0"/>
              <a:t>Who needs to include a DMSP?</a:t>
            </a:r>
          </a:p>
        </p:txBody>
      </p:sp>
      <p:sp>
        <p:nvSpPr>
          <p:cNvPr id="3" name="Content Placeholder 2">
            <a:extLst>
              <a:ext uri="{FF2B5EF4-FFF2-40B4-BE49-F238E27FC236}">
                <a16:creationId xmlns:a16="http://schemas.microsoft.com/office/drawing/2014/main" id="{658427DB-FE69-DF48-495B-955F8CB5C8B6}"/>
              </a:ext>
            </a:extLst>
          </p:cNvPr>
          <p:cNvSpPr>
            <a:spLocks noGrp="1"/>
          </p:cNvSpPr>
          <p:nvPr>
            <p:ph idx="1"/>
          </p:nvPr>
        </p:nvSpPr>
        <p:spPr/>
        <p:txBody>
          <a:bodyPr vert="horz" lIns="91440" tIns="45720" rIns="91440" bIns="45720" rtlCol="0" anchor="t">
            <a:normAutofit fontScale="85000" lnSpcReduction="10000"/>
          </a:bodyPr>
          <a:lstStyle/>
          <a:p>
            <a:r>
              <a:rPr lang="en-US" b="1" dirty="0">
                <a:ea typeface="+mn-lt"/>
                <a:cs typeface="+mn-lt"/>
              </a:rPr>
              <a:t>All federal research funding agencies</a:t>
            </a:r>
            <a:r>
              <a:rPr lang="en-US" dirty="0">
                <a:ea typeface="+mn-lt"/>
                <a:cs typeface="+mn-lt"/>
              </a:rPr>
              <a:t>, including the National Endowment for the Humanities and National Endowment for the Arts.</a:t>
            </a:r>
          </a:p>
          <a:p>
            <a:r>
              <a:rPr lang="en-US" dirty="0">
                <a:ea typeface="+mn-lt"/>
                <a:cs typeface="+mn-lt"/>
              </a:rPr>
              <a:t>All grant proposals submitted to the NIH for submission deadlines on or after January 25th, 2023, where the proposal produces scientific data.</a:t>
            </a:r>
          </a:p>
          <a:p>
            <a:endParaRPr lang="en-US" dirty="0"/>
          </a:p>
        </p:txBody>
      </p:sp>
      <p:sp>
        <p:nvSpPr>
          <p:cNvPr id="4" name="Slide Number Placeholder 3">
            <a:extLst>
              <a:ext uri="{FF2B5EF4-FFF2-40B4-BE49-F238E27FC236}">
                <a16:creationId xmlns:a16="http://schemas.microsoft.com/office/drawing/2014/main" id="{3872E3B5-5C66-FE64-8881-D9D7BFD5BFEA}"/>
              </a:ext>
            </a:extLst>
          </p:cNvPr>
          <p:cNvSpPr>
            <a:spLocks noGrp="1"/>
          </p:cNvSpPr>
          <p:nvPr>
            <p:ph type="sldNum" sz="quarter" idx="12"/>
          </p:nvPr>
        </p:nvSpPr>
        <p:spPr/>
        <p:txBody>
          <a:bodyPr/>
          <a:lstStyle/>
          <a:p>
            <a:fld id="{A49DFD55-3C28-40EF-9E31-A92D2E4017FF}" type="slidenum">
              <a:rPr lang="en-US" smtClean="0"/>
              <a:pPr/>
              <a:t>4</a:t>
            </a:fld>
            <a:endParaRPr lang="en-US" dirty="0"/>
          </a:p>
        </p:txBody>
      </p:sp>
    </p:spTree>
    <p:extLst>
      <p:ext uri="{BB962C8B-B14F-4D97-AF65-F5344CB8AC3E}">
        <p14:creationId xmlns:p14="http://schemas.microsoft.com/office/powerpoint/2010/main" val="355106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5A236-8F96-C940-69A8-DFA306E667CB}"/>
              </a:ext>
            </a:extLst>
          </p:cNvPr>
          <p:cNvSpPr>
            <a:spLocks noGrp="1"/>
          </p:cNvSpPr>
          <p:nvPr>
            <p:ph type="title"/>
          </p:nvPr>
        </p:nvSpPr>
        <p:spPr>
          <a:xfrm>
            <a:off x="2933700" y="568961"/>
            <a:ext cx="8420100" cy="1780860"/>
          </a:xfrm>
        </p:spPr>
        <p:txBody>
          <a:bodyPr vert="horz" lIns="91440" tIns="45720" rIns="91440" bIns="45720" rtlCol="0" anchor="b">
            <a:normAutofit/>
          </a:bodyPr>
          <a:lstStyle/>
          <a:p>
            <a:r>
              <a:rPr lang="en-US" kern="1200" cap="all" spc="150" baseline="0" dirty="0">
                <a:latin typeface="+mj-lt"/>
                <a:ea typeface="+mj-ea"/>
                <a:cs typeface="+mj-cs"/>
              </a:rPr>
              <a:t>Why is data sharing important?</a:t>
            </a:r>
          </a:p>
        </p:txBody>
      </p:sp>
      <p:sp>
        <p:nvSpPr>
          <p:cNvPr id="20" name="TextBox 19">
            <a:extLst>
              <a:ext uri="{FF2B5EF4-FFF2-40B4-BE49-F238E27FC236}">
                <a16:creationId xmlns:a16="http://schemas.microsoft.com/office/drawing/2014/main" id="{3A61531C-E2B2-7801-D66B-799E8CAAE54C}"/>
              </a:ext>
            </a:extLst>
          </p:cNvPr>
          <p:cNvSpPr txBox="1"/>
          <p:nvPr/>
        </p:nvSpPr>
        <p:spPr>
          <a:xfrm>
            <a:off x="2933700" y="3251596"/>
            <a:ext cx="3943627" cy="3234264"/>
          </a:xfrm>
          <a:prstGeom prst="rect">
            <a:avLst/>
          </a:prstGeom>
        </p:spPr>
        <p:txBody>
          <a:bodyPr rot="0" spcFirstLastPara="0" vertOverflow="overflow" horzOverflow="overflow" vert="horz" lIns="91440" tIns="0" rIns="91440" bIns="45720" numCol="1" spcCol="0" rtlCol="0" fromWordArt="0" anchor="t" anchorCtr="0" forceAA="0" compatLnSpc="1">
            <a:prstTxWarp prst="textNoShape">
              <a:avLst/>
            </a:prstTxWarp>
            <a:normAutofit/>
          </a:bodyPr>
          <a:lstStyle/>
          <a:p>
            <a:pPr>
              <a:spcBef>
                <a:spcPts val="1000"/>
              </a:spcBef>
              <a:buFont typeface="Arial" panose="020B0604020202020204" pitchFamily="34" charset="0"/>
            </a:pPr>
            <a:r>
              <a:rPr lang="en-US" b="0" spc="50" dirty="0"/>
              <a:t>Replicability of studies/increased transparency </a:t>
            </a:r>
          </a:p>
          <a:p>
            <a:pPr>
              <a:spcBef>
                <a:spcPts val="1000"/>
              </a:spcBef>
              <a:buFont typeface="Arial" panose="020B0604020202020204" pitchFamily="34" charset="0"/>
            </a:pPr>
            <a:r>
              <a:rPr lang="en-US" b="0" spc="50" dirty="0"/>
              <a:t>Multiple uses for one data set</a:t>
            </a:r>
          </a:p>
          <a:p>
            <a:pPr marL="285750" lvl="1" indent="-285750">
              <a:spcBef>
                <a:spcPts val="1000"/>
              </a:spcBef>
              <a:buFont typeface="Arial" panose="020B0604020202020204" pitchFamily="34" charset="0"/>
              <a:buChar char="•"/>
            </a:pPr>
            <a:r>
              <a:rPr lang="en-US" b="0" spc="50" dirty="0"/>
              <a:t>Reduces the number of projects that need </a:t>
            </a:r>
            <a:r>
              <a:rPr lang="en-US" spc="50" dirty="0"/>
              <a:t>funding</a:t>
            </a:r>
          </a:p>
          <a:p>
            <a:pPr marL="285750" lvl="1" indent="-285750">
              <a:spcBef>
                <a:spcPts val="1000"/>
              </a:spcBef>
              <a:buFont typeface="Arial" panose="020B0604020202020204" pitchFamily="34" charset="0"/>
              <a:buChar char="•"/>
            </a:pPr>
            <a:r>
              <a:rPr lang="en-US" spc="50" dirty="0"/>
              <a:t>Reduces</a:t>
            </a:r>
            <a:r>
              <a:rPr lang="en-US" b="0" spc="50" dirty="0"/>
              <a:t> strain on community of </a:t>
            </a:r>
            <a:r>
              <a:rPr lang="en-US" spc="50" dirty="0"/>
              <a:t>participants</a:t>
            </a:r>
            <a:endParaRPr lang="en-US" dirty="0"/>
          </a:p>
          <a:p>
            <a:pPr marL="285750" lvl="1" indent="-285750">
              <a:spcBef>
                <a:spcPts val="1000"/>
              </a:spcBef>
              <a:buFont typeface="Arial" panose="020B0604020202020204" pitchFamily="34" charset="0"/>
              <a:buChar char="•"/>
            </a:pPr>
            <a:r>
              <a:rPr lang="en-US" spc="50" dirty="0"/>
              <a:t>Supports</a:t>
            </a:r>
            <a:r>
              <a:rPr lang="en-US" b="0" spc="50" dirty="0"/>
              <a:t> data education/literacy </a:t>
            </a:r>
            <a:endParaRPr lang="en-US" b="0" dirty="0"/>
          </a:p>
          <a:p>
            <a:pPr>
              <a:spcBef>
                <a:spcPts val="1000"/>
              </a:spcBef>
              <a:buFont typeface="Arial" panose="020B0604020202020204" pitchFamily="34" charset="0"/>
            </a:pPr>
            <a:r>
              <a:rPr lang="en-US" b="0" spc="50" dirty="0"/>
              <a:t>Helps track data preservation</a:t>
            </a:r>
          </a:p>
        </p:txBody>
      </p:sp>
      <p:pic>
        <p:nvPicPr>
          <p:cNvPr id="22" name="Picture 21" descr="Different coloured organisers">
            <a:extLst>
              <a:ext uri="{FF2B5EF4-FFF2-40B4-BE49-F238E27FC236}">
                <a16:creationId xmlns:a16="http://schemas.microsoft.com/office/drawing/2014/main" id="{7064023C-F40E-2879-A90F-6AFC6C1D5682}"/>
              </a:ext>
            </a:extLst>
          </p:cNvPr>
          <p:cNvPicPr>
            <a:picLocks noChangeAspect="1"/>
          </p:cNvPicPr>
          <p:nvPr/>
        </p:nvPicPr>
        <p:blipFill>
          <a:blip r:embed="rId3"/>
          <a:srcRect l="13327" r="12896" b="-15"/>
          <a:stretch/>
        </p:blipFill>
        <p:spPr>
          <a:xfrm>
            <a:off x="7410173" y="3251595"/>
            <a:ext cx="3943627" cy="3234264"/>
          </a:xfrm>
          <a:prstGeom prst="rect">
            <a:avLst/>
          </a:prstGeom>
          <a:noFill/>
        </p:spPr>
      </p:pic>
      <p:sp>
        <p:nvSpPr>
          <p:cNvPr id="23" name="Slide Number Placeholder 6">
            <a:extLst>
              <a:ext uri="{FF2B5EF4-FFF2-40B4-BE49-F238E27FC236}">
                <a16:creationId xmlns:a16="http://schemas.microsoft.com/office/drawing/2014/main" id="{6FA99031-8ECA-56F5-C237-1A9B0257C9A5}"/>
              </a:ext>
            </a:extLst>
          </p:cNvPr>
          <p:cNvSpPr>
            <a:spLocks noGrp="1"/>
          </p:cNvSpPr>
          <p:nvPr>
            <p:ph type="sldNum" sz="quarter" idx="12"/>
          </p:nvPr>
        </p:nvSpPr>
        <p:spPr>
          <a:xfrm>
            <a:off x="10373350" y="6356349"/>
            <a:ext cx="987552" cy="365125"/>
          </a:xfrm>
        </p:spPr>
        <p:txBody>
          <a:bodyPr/>
          <a:lstStyle/>
          <a:p>
            <a:pPr>
              <a:spcAft>
                <a:spcPts val="600"/>
              </a:spcAft>
            </a:pPr>
            <a:fld id="{A49DFD55-3C28-40EF-9E31-A92D2E4017FF}" type="slidenum">
              <a:rPr lang="en-US" smtClean="0"/>
              <a:pPr>
                <a:spcAft>
                  <a:spcPts val="600"/>
                </a:spcAft>
              </a:pPr>
              <a:t>5</a:t>
            </a:fld>
            <a:endParaRPr lang="en-US"/>
          </a:p>
        </p:txBody>
      </p:sp>
    </p:spTree>
    <p:extLst>
      <p:ext uri="{BB962C8B-B14F-4D97-AF65-F5344CB8AC3E}">
        <p14:creationId xmlns:p14="http://schemas.microsoft.com/office/powerpoint/2010/main" val="1866296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C8CA1-29CE-C8D5-5805-87E8B271918A}"/>
              </a:ext>
            </a:extLst>
          </p:cNvPr>
          <p:cNvSpPr>
            <a:spLocks noGrp="1"/>
          </p:cNvSpPr>
          <p:nvPr>
            <p:ph type="title"/>
          </p:nvPr>
        </p:nvSpPr>
        <p:spPr/>
        <p:txBody>
          <a:bodyPr/>
          <a:lstStyle/>
          <a:p>
            <a:r>
              <a:rPr lang="en-US" dirty="0"/>
              <a:t>Making data legible</a:t>
            </a:r>
            <a:r>
              <a:rPr lang="en-US"/>
              <a:t>/reproducible </a:t>
            </a:r>
          </a:p>
        </p:txBody>
      </p:sp>
      <p:pic>
        <p:nvPicPr>
          <p:cNvPr id="6" name="Picture Placeholder 5" descr="Cows on a mountains pasture">
            <a:extLst>
              <a:ext uri="{FF2B5EF4-FFF2-40B4-BE49-F238E27FC236}">
                <a16:creationId xmlns:a16="http://schemas.microsoft.com/office/drawing/2014/main" id="{94F920F8-75FA-3C35-0772-4C03551DA1BA}"/>
              </a:ext>
            </a:extLst>
          </p:cNvPr>
          <p:cNvPicPr>
            <a:picLocks noGrp="1" noChangeAspect="1"/>
          </p:cNvPicPr>
          <p:nvPr>
            <p:ph type="pic" sz="quarter" idx="13"/>
          </p:nvPr>
        </p:nvPicPr>
        <p:blipFill>
          <a:blip r:embed="rId3"/>
          <a:srcRect l="23398" r="23398"/>
          <a:stretch/>
        </p:blipFill>
        <p:spPr>
          <a:xfrm>
            <a:off x="-804607" y="-23521"/>
            <a:ext cx="5481955" cy="6876288"/>
          </a:xfrm>
        </p:spPr>
      </p:pic>
      <p:sp>
        <p:nvSpPr>
          <p:cNvPr id="4" name="Slide Number Placeholder 3">
            <a:extLst>
              <a:ext uri="{FF2B5EF4-FFF2-40B4-BE49-F238E27FC236}">
                <a16:creationId xmlns:a16="http://schemas.microsoft.com/office/drawing/2014/main" id="{915C2AB7-55C7-B3CF-A4CF-9081362356EB}"/>
              </a:ext>
            </a:extLst>
          </p:cNvPr>
          <p:cNvSpPr>
            <a:spLocks noGrp="1"/>
          </p:cNvSpPr>
          <p:nvPr>
            <p:ph type="sldNum" sz="quarter" idx="12"/>
          </p:nvPr>
        </p:nvSpPr>
        <p:spPr/>
        <p:txBody>
          <a:bodyPr/>
          <a:lstStyle/>
          <a:p>
            <a:fld id="{A49DFD55-3C28-40EF-9E31-A92D2E4017FF}" type="slidenum">
              <a:rPr lang="en-US" smtClean="0"/>
              <a:pPr/>
              <a:t>6</a:t>
            </a:fld>
            <a:endParaRPr lang="en-US" dirty="0"/>
          </a:p>
        </p:txBody>
      </p:sp>
      <p:sp>
        <p:nvSpPr>
          <p:cNvPr id="5" name="Content Placeholder 4">
            <a:extLst>
              <a:ext uri="{FF2B5EF4-FFF2-40B4-BE49-F238E27FC236}">
                <a16:creationId xmlns:a16="http://schemas.microsoft.com/office/drawing/2014/main" id="{9E758B36-79B4-BE49-2C2D-9D7C8EA03168}"/>
              </a:ext>
            </a:extLst>
          </p:cNvPr>
          <p:cNvSpPr>
            <a:spLocks noGrp="1"/>
          </p:cNvSpPr>
          <p:nvPr>
            <p:ph sz="half" idx="14"/>
          </p:nvPr>
        </p:nvSpPr>
        <p:spPr/>
        <p:txBody>
          <a:bodyPr vert="horz" lIns="91440" tIns="0" rIns="91440" bIns="45720" rtlCol="0" anchor="t">
            <a:normAutofit/>
          </a:bodyPr>
          <a:lstStyle/>
          <a:p>
            <a:r>
              <a:rPr lang="en-US" dirty="0"/>
              <a:t>Data should be understandable by people not a part of your research team</a:t>
            </a:r>
          </a:p>
          <a:p>
            <a:r>
              <a:rPr lang="en-US" dirty="0"/>
              <a:t>Example: naming conventions</a:t>
            </a:r>
          </a:p>
        </p:txBody>
      </p:sp>
    </p:spTree>
    <p:extLst>
      <p:ext uri="{BB962C8B-B14F-4D97-AF65-F5344CB8AC3E}">
        <p14:creationId xmlns:p14="http://schemas.microsoft.com/office/powerpoint/2010/main" val="3171286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3E8F8-C345-2C92-0CC3-BAAE0C102185}"/>
              </a:ext>
            </a:extLst>
          </p:cNvPr>
          <p:cNvSpPr>
            <a:spLocks noGrp="1"/>
          </p:cNvSpPr>
          <p:nvPr>
            <p:ph type="title"/>
          </p:nvPr>
        </p:nvSpPr>
        <p:spPr/>
        <p:txBody>
          <a:bodyPr/>
          <a:lstStyle/>
          <a:p>
            <a:r>
              <a:rPr lang="en-US"/>
              <a:t>De-identifying data</a:t>
            </a:r>
          </a:p>
        </p:txBody>
      </p:sp>
      <p:sp>
        <p:nvSpPr>
          <p:cNvPr id="3" name="Text Placeholder 2">
            <a:extLst>
              <a:ext uri="{FF2B5EF4-FFF2-40B4-BE49-F238E27FC236}">
                <a16:creationId xmlns:a16="http://schemas.microsoft.com/office/drawing/2014/main" id="{4C4DDC49-7C80-722F-85F5-51755AD9D3EC}"/>
              </a:ext>
            </a:extLst>
          </p:cNvPr>
          <p:cNvSpPr>
            <a:spLocks noGrp="1"/>
          </p:cNvSpPr>
          <p:nvPr>
            <p:ph type="body" idx="1"/>
          </p:nvPr>
        </p:nvSpPr>
        <p:spPr/>
        <p:txBody>
          <a:bodyPr/>
          <a:lstStyle/>
          <a:p>
            <a:r>
              <a:rPr lang="en-US"/>
              <a:t>Legal Requirements</a:t>
            </a:r>
          </a:p>
        </p:txBody>
      </p:sp>
      <p:sp>
        <p:nvSpPr>
          <p:cNvPr id="4" name="Content Placeholder 3">
            <a:extLst>
              <a:ext uri="{FF2B5EF4-FFF2-40B4-BE49-F238E27FC236}">
                <a16:creationId xmlns:a16="http://schemas.microsoft.com/office/drawing/2014/main" id="{B4876600-1F4B-B1E4-3722-46873F50AEFB}"/>
              </a:ext>
            </a:extLst>
          </p:cNvPr>
          <p:cNvSpPr>
            <a:spLocks noGrp="1"/>
          </p:cNvSpPr>
          <p:nvPr>
            <p:ph sz="half" idx="15"/>
          </p:nvPr>
        </p:nvSpPr>
        <p:spPr/>
        <p:txBody>
          <a:bodyPr vert="horz" lIns="91440" tIns="0" rIns="91440" bIns="45720" rtlCol="0" anchor="t">
            <a:normAutofit/>
          </a:bodyPr>
          <a:lstStyle/>
          <a:p>
            <a:pPr marL="283210" indent="-283210"/>
            <a:r>
              <a:rPr lang="en-US" dirty="0"/>
              <a:t>FERPA (Federal Educational Rights and Privacy Act)</a:t>
            </a:r>
          </a:p>
          <a:p>
            <a:pPr marL="283210" indent="-283210"/>
            <a:r>
              <a:rPr lang="en-US" dirty="0"/>
              <a:t>HIPPA (Health Insurance Portability and Accountability Act)</a:t>
            </a:r>
          </a:p>
          <a:p>
            <a:pPr marL="283210" indent="-283210"/>
            <a:r>
              <a:rPr lang="en-US" dirty="0"/>
              <a:t>North Carolina Identity Theft Act</a:t>
            </a:r>
          </a:p>
        </p:txBody>
      </p:sp>
      <p:sp>
        <p:nvSpPr>
          <p:cNvPr id="5" name="Text Placeholder 4">
            <a:extLst>
              <a:ext uri="{FF2B5EF4-FFF2-40B4-BE49-F238E27FC236}">
                <a16:creationId xmlns:a16="http://schemas.microsoft.com/office/drawing/2014/main" id="{FD147224-B12B-9EBC-3F82-6C040DD2E091}"/>
              </a:ext>
            </a:extLst>
          </p:cNvPr>
          <p:cNvSpPr>
            <a:spLocks noGrp="1"/>
          </p:cNvSpPr>
          <p:nvPr>
            <p:ph type="body" idx="10"/>
          </p:nvPr>
        </p:nvSpPr>
        <p:spPr/>
        <p:txBody>
          <a:bodyPr/>
          <a:lstStyle/>
          <a:p>
            <a:r>
              <a:rPr lang="en-US"/>
              <a:t>Resources</a:t>
            </a:r>
          </a:p>
        </p:txBody>
      </p:sp>
      <p:sp>
        <p:nvSpPr>
          <p:cNvPr id="6" name="Content Placeholder 5">
            <a:extLst>
              <a:ext uri="{FF2B5EF4-FFF2-40B4-BE49-F238E27FC236}">
                <a16:creationId xmlns:a16="http://schemas.microsoft.com/office/drawing/2014/main" id="{9D1237AD-CFD9-DC7D-8499-DB346C3569AF}"/>
              </a:ext>
            </a:extLst>
          </p:cNvPr>
          <p:cNvSpPr>
            <a:spLocks noGrp="1"/>
          </p:cNvSpPr>
          <p:nvPr>
            <p:ph sz="half" idx="14"/>
          </p:nvPr>
        </p:nvSpPr>
        <p:spPr>
          <a:xfrm>
            <a:off x="4754881" y="3312368"/>
            <a:ext cx="5519211" cy="3406242"/>
          </a:xfrm>
        </p:spPr>
        <p:txBody>
          <a:bodyPr vert="horz" lIns="91440" tIns="0" rIns="91440" bIns="45720" rtlCol="0" anchor="t">
            <a:normAutofit/>
          </a:bodyPr>
          <a:lstStyle/>
          <a:p>
            <a:pPr marL="285750" indent="-285750">
              <a:buChar char="•"/>
            </a:pPr>
            <a:endParaRPr lang="en-US" dirty="0"/>
          </a:p>
          <a:p>
            <a:pPr marL="285750" indent="-28575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00F6ABF7-F5B7-F501-639A-9EAAF773226A}"/>
              </a:ext>
            </a:extLst>
          </p:cNvPr>
          <p:cNvSpPr>
            <a:spLocks noGrp="1"/>
          </p:cNvSpPr>
          <p:nvPr>
            <p:ph type="sldNum" sz="quarter" idx="13"/>
          </p:nvPr>
        </p:nvSpPr>
        <p:spPr/>
        <p:txBody>
          <a:bodyPr/>
          <a:lstStyle/>
          <a:p>
            <a:fld id="{A49DFD55-3C28-40EF-9E31-A92D2E4017FF}" type="slidenum">
              <a:rPr lang="en-US" smtClean="0"/>
              <a:pPr/>
              <a:t>7</a:t>
            </a:fld>
            <a:endParaRPr lang="en-US" dirty="0"/>
          </a:p>
        </p:txBody>
      </p:sp>
      <p:sp>
        <p:nvSpPr>
          <p:cNvPr id="9" name="Content Placeholder 3">
            <a:extLst>
              <a:ext uri="{FF2B5EF4-FFF2-40B4-BE49-F238E27FC236}">
                <a16:creationId xmlns:a16="http://schemas.microsoft.com/office/drawing/2014/main" id="{DCD55886-D615-C9D9-5FFF-C188B903E1D6}"/>
              </a:ext>
            </a:extLst>
          </p:cNvPr>
          <p:cNvSpPr txBox="1">
            <a:spLocks/>
          </p:cNvSpPr>
          <p:nvPr/>
        </p:nvSpPr>
        <p:spPr>
          <a:xfrm>
            <a:off x="4759234" y="3395993"/>
            <a:ext cx="5998490" cy="2907164"/>
          </a:xfrm>
          <a:prstGeom prst="rect">
            <a:avLst/>
          </a:prstGeom>
        </p:spPr>
        <p:txBody>
          <a:bodyPr vert="horz" lIns="91440" tIns="0" rIns="91440" bIns="45720" rtlCol="0" anchor="t">
            <a:normAutofit/>
          </a:bodyPr>
          <a:lstStyle>
            <a:lvl1pPr marL="283464" indent="-283464" algn="l" defTabSz="914400" rtl="0" eaLnBrk="1" latinLnBrk="0" hangingPunct="1">
              <a:lnSpc>
                <a:spcPct val="100000"/>
              </a:lnSpc>
              <a:spcBef>
                <a:spcPts val="1000"/>
              </a:spcBef>
              <a:buFont typeface="+mj-lt"/>
              <a:buAutoNum type="arabicPeriod"/>
              <a:defRPr sz="1800" b="0" kern="1200" spc="50" baseline="0">
                <a:solidFill>
                  <a:schemeClr val="tx1"/>
                </a:solidFill>
                <a:latin typeface="+mn-lt"/>
                <a:ea typeface="+mn-ea"/>
                <a:cs typeface="+mn-cs"/>
              </a:defRPr>
            </a:lvl1pPr>
            <a:lvl2pPr marL="566928" indent="-342900" algn="l" defTabSz="914400" rtl="0" eaLnBrk="1" latinLnBrk="0" hangingPunct="1">
              <a:lnSpc>
                <a:spcPct val="100000"/>
              </a:lnSpc>
              <a:spcBef>
                <a:spcPts val="1000"/>
              </a:spcBef>
              <a:buFont typeface="+mj-lt"/>
              <a:buAutoNum type="alphaLcPeriod"/>
              <a:defRPr sz="1800" kern="1200" spc="50" baseline="0">
                <a:solidFill>
                  <a:schemeClr val="tx1"/>
                </a:solidFill>
                <a:latin typeface="+mn-lt"/>
                <a:ea typeface="+mn-ea"/>
                <a:cs typeface="+mn-cs"/>
              </a:defRPr>
            </a:lvl2pPr>
            <a:lvl3pPr marL="850392" indent="-342900" algn="l" defTabSz="914400" rtl="0" eaLnBrk="1" latinLnBrk="0" hangingPunct="1">
              <a:lnSpc>
                <a:spcPct val="100000"/>
              </a:lnSpc>
              <a:spcBef>
                <a:spcPts val="1000"/>
              </a:spcBef>
              <a:buFont typeface="+mj-lt"/>
              <a:buAutoNum type="arabicParenR"/>
              <a:defRPr sz="1800" kern="1200" spc="50" baseline="0">
                <a:solidFill>
                  <a:schemeClr val="tx1"/>
                </a:solidFill>
                <a:latin typeface="+mn-lt"/>
                <a:ea typeface="+mn-ea"/>
                <a:cs typeface="+mn-cs"/>
              </a:defRPr>
            </a:lvl3pPr>
            <a:lvl4pPr marL="1042416" indent="-342900" algn="l" defTabSz="914400" rtl="0" eaLnBrk="1" latinLnBrk="0" hangingPunct="1">
              <a:lnSpc>
                <a:spcPct val="100000"/>
              </a:lnSpc>
              <a:spcBef>
                <a:spcPts val="1000"/>
              </a:spcBef>
              <a:buFont typeface="+mj-lt"/>
              <a:buAutoNum type="alphaLcParenR"/>
              <a:defRPr sz="1800" kern="1200" spc="50" baseline="0">
                <a:solidFill>
                  <a:schemeClr val="tx1"/>
                </a:solidFill>
                <a:latin typeface="+mn-lt"/>
                <a:ea typeface="+mn-ea"/>
                <a:cs typeface="+mn-cs"/>
              </a:defRPr>
            </a:lvl4pPr>
            <a:lvl5pPr marL="1074420" indent="-400050" algn="l" defTabSz="914400" rtl="0" eaLnBrk="1" latinLnBrk="0" hangingPunct="1">
              <a:lnSpc>
                <a:spcPct val="100000"/>
              </a:lnSpc>
              <a:spcBef>
                <a:spcPts val="1000"/>
              </a:spcBef>
              <a:buFont typeface="+mj-lt"/>
              <a:buAutoNum type="romanLcPeriod"/>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210" indent="-283210"/>
            <a:r>
              <a:rPr lang="en-US" dirty="0">
                <a:ea typeface="+mn-lt"/>
                <a:cs typeface="+mn-lt"/>
                <a:hlinkClick r:id="rId3"/>
              </a:rPr>
              <a:t>https://www.hhs.gov/hipaa/for-professionals/special-topics/de-identification/index.html</a:t>
            </a:r>
            <a:r>
              <a:rPr lang="en-US" dirty="0">
                <a:ea typeface="+mn-lt"/>
                <a:cs typeface="+mn-lt"/>
              </a:rPr>
              <a:t> </a:t>
            </a:r>
          </a:p>
          <a:p>
            <a:pPr marL="283210" indent="-283210"/>
            <a:r>
              <a:rPr lang="en-US" dirty="0">
                <a:ea typeface="+mn-lt"/>
                <a:cs typeface="+mn-lt"/>
                <a:hlinkClick r:id="rId4"/>
              </a:rPr>
              <a:t>https://www.ipc.on.ca/sites/default/files/legacy/2016/08/Deidentification-Guidelines-for-Structured-Data.pdf</a:t>
            </a:r>
            <a:r>
              <a:rPr lang="en-US" dirty="0">
                <a:ea typeface="+mn-lt"/>
                <a:cs typeface="+mn-lt"/>
              </a:rPr>
              <a:t> </a:t>
            </a:r>
          </a:p>
          <a:p>
            <a:pPr marL="283210" indent="-283210"/>
            <a:r>
              <a:rPr lang="en-US" dirty="0">
                <a:ea typeface="+mn-lt"/>
                <a:cs typeface="+mn-lt"/>
                <a:hlinkClick r:id="rId5"/>
              </a:rPr>
              <a:t>https://qdr.syr.edu/guidance/human-participants/deidentification</a:t>
            </a:r>
            <a:r>
              <a:rPr lang="en-US" dirty="0">
                <a:ea typeface="+mn-lt"/>
                <a:cs typeface="+mn-lt"/>
              </a:rPr>
              <a:t> </a:t>
            </a:r>
          </a:p>
        </p:txBody>
      </p:sp>
    </p:spTree>
    <p:extLst>
      <p:ext uri="{BB962C8B-B14F-4D97-AF65-F5344CB8AC3E}">
        <p14:creationId xmlns:p14="http://schemas.microsoft.com/office/powerpoint/2010/main" val="701609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99B0-31D9-0D34-BCB9-5D15CB569FFE}"/>
              </a:ext>
            </a:extLst>
          </p:cNvPr>
          <p:cNvSpPr>
            <a:spLocks noGrp="1"/>
          </p:cNvSpPr>
          <p:nvPr>
            <p:ph type="title"/>
          </p:nvPr>
        </p:nvSpPr>
        <p:spPr/>
        <p:txBody>
          <a:bodyPr/>
          <a:lstStyle/>
          <a:p>
            <a:r>
              <a:rPr lang="en-US"/>
              <a:t>General Information to de-identify</a:t>
            </a:r>
          </a:p>
        </p:txBody>
      </p:sp>
      <p:sp>
        <p:nvSpPr>
          <p:cNvPr id="3" name="Text Placeholder 2">
            <a:extLst>
              <a:ext uri="{FF2B5EF4-FFF2-40B4-BE49-F238E27FC236}">
                <a16:creationId xmlns:a16="http://schemas.microsoft.com/office/drawing/2014/main" id="{ABEF953D-42DA-22FD-EA04-7DB7E237C0CE}"/>
              </a:ext>
            </a:extLst>
          </p:cNvPr>
          <p:cNvSpPr>
            <a:spLocks noGrp="1"/>
          </p:cNvSpPr>
          <p:nvPr>
            <p:ph type="body" idx="1"/>
          </p:nvPr>
        </p:nvSpPr>
        <p:spPr/>
        <p:txBody>
          <a:bodyPr/>
          <a:lstStyle/>
          <a:p>
            <a:r>
              <a:rPr lang="en-US"/>
              <a:t>Personally identifiable information</a:t>
            </a:r>
          </a:p>
        </p:txBody>
      </p:sp>
      <p:sp>
        <p:nvSpPr>
          <p:cNvPr id="4" name="Content Placeholder 3">
            <a:extLst>
              <a:ext uri="{FF2B5EF4-FFF2-40B4-BE49-F238E27FC236}">
                <a16:creationId xmlns:a16="http://schemas.microsoft.com/office/drawing/2014/main" id="{A9B35EB6-314B-7A8E-E2C0-DCB835362825}"/>
              </a:ext>
            </a:extLst>
          </p:cNvPr>
          <p:cNvSpPr>
            <a:spLocks noGrp="1"/>
          </p:cNvSpPr>
          <p:nvPr>
            <p:ph sz="half" idx="13"/>
          </p:nvPr>
        </p:nvSpPr>
        <p:spPr/>
        <p:txBody>
          <a:bodyPr vert="horz" lIns="91440" tIns="0" rIns="91440" bIns="45720" rtlCol="0" anchor="t">
            <a:normAutofit/>
          </a:bodyPr>
          <a:lstStyle/>
          <a:p>
            <a:pPr marL="285750" indent="-285750">
              <a:buChar char="•"/>
            </a:pPr>
            <a:r>
              <a:rPr lang="en-US" dirty="0"/>
              <a:t>Name </a:t>
            </a:r>
          </a:p>
          <a:p>
            <a:pPr marL="285750" indent="-285750">
              <a:buChar char="•"/>
            </a:pPr>
            <a:r>
              <a:rPr lang="en-US" dirty="0"/>
              <a:t>SSN </a:t>
            </a:r>
          </a:p>
          <a:p>
            <a:pPr marL="285750" indent="-285750">
              <a:buChar char="•"/>
            </a:pPr>
            <a:r>
              <a:rPr lang="en-US" dirty="0"/>
              <a:t>Address/ZIP</a:t>
            </a:r>
          </a:p>
          <a:p>
            <a:pPr marL="285750" indent="-285750">
              <a:buChar char="•"/>
            </a:pPr>
            <a:r>
              <a:rPr lang="en-US" dirty="0"/>
              <a:t>phone number </a:t>
            </a:r>
          </a:p>
          <a:p>
            <a:pPr marL="285750" indent="-285750">
              <a:buChar char="•"/>
            </a:pPr>
            <a:r>
              <a:rPr lang="en-US" dirty="0"/>
              <a:t>Picture</a:t>
            </a:r>
          </a:p>
          <a:p>
            <a:pPr marL="285750" indent="-285750">
              <a:buChar char="•"/>
            </a:pPr>
            <a:r>
              <a:rPr lang="en-US" dirty="0"/>
              <a:t>voice</a:t>
            </a:r>
          </a:p>
          <a:p>
            <a:pPr marL="285750" indent="-285750">
              <a:buChar char="•"/>
            </a:pPr>
            <a:endParaRPr lang="en-US" dirty="0"/>
          </a:p>
          <a:p>
            <a:pPr marL="285750" indent="-285750">
              <a:buChar char="•"/>
            </a:pPr>
            <a:endParaRPr lang="en-US" dirty="0"/>
          </a:p>
        </p:txBody>
      </p:sp>
      <p:sp>
        <p:nvSpPr>
          <p:cNvPr id="5" name="Text Placeholder 4">
            <a:extLst>
              <a:ext uri="{FF2B5EF4-FFF2-40B4-BE49-F238E27FC236}">
                <a16:creationId xmlns:a16="http://schemas.microsoft.com/office/drawing/2014/main" id="{30CF6999-115E-FF3C-83C3-B7D9153AAF62}"/>
              </a:ext>
            </a:extLst>
          </p:cNvPr>
          <p:cNvSpPr>
            <a:spLocks noGrp="1"/>
          </p:cNvSpPr>
          <p:nvPr>
            <p:ph type="body" sz="quarter" idx="3"/>
          </p:nvPr>
        </p:nvSpPr>
        <p:spPr/>
        <p:txBody>
          <a:bodyPr/>
          <a:lstStyle/>
          <a:p>
            <a:r>
              <a:rPr lang="en-US"/>
              <a:t>Indirect Identifiers</a:t>
            </a:r>
          </a:p>
        </p:txBody>
      </p:sp>
      <p:sp>
        <p:nvSpPr>
          <p:cNvPr id="6" name="Content Placeholder 5">
            <a:extLst>
              <a:ext uri="{FF2B5EF4-FFF2-40B4-BE49-F238E27FC236}">
                <a16:creationId xmlns:a16="http://schemas.microsoft.com/office/drawing/2014/main" id="{92A73B1C-7078-4428-D3CF-940C1A3B8098}"/>
              </a:ext>
            </a:extLst>
          </p:cNvPr>
          <p:cNvSpPr>
            <a:spLocks noGrp="1"/>
          </p:cNvSpPr>
          <p:nvPr>
            <p:ph sz="half" idx="14"/>
          </p:nvPr>
        </p:nvSpPr>
        <p:spPr/>
        <p:txBody>
          <a:bodyPr vert="horz" lIns="91440" tIns="0" rIns="91440" bIns="45720" rtlCol="0" anchor="t">
            <a:normAutofit/>
          </a:bodyPr>
          <a:lstStyle/>
          <a:p>
            <a:r>
              <a:rPr lang="en-US" dirty="0"/>
              <a:t>Varies by research and community being researched</a:t>
            </a:r>
          </a:p>
          <a:p>
            <a:r>
              <a:rPr lang="en-US" dirty="0"/>
              <a:t>Examples:</a:t>
            </a:r>
          </a:p>
          <a:p>
            <a:pPr marL="285750" indent="-285750">
              <a:buChar char="•"/>
            </a:pPr>
            <a:r>
              <a:rPr lang="en-US" dirty="0"/>
              <a:t>Occupation</a:t>
            </a:r>
          </a:p>
          <a:p>
            <a:pPr marL="285750" indent="-285750">
              <a:buChar char="•"/>
            </a:pPr>
            <a:r>
              <a:rPr lang="en-US" dirty="0"/>
              <a:t>Region</a:t>
            </a:r>
          </a:p>
          <a:p>
            <a:pPr marL="285750" indent="-285750">
              <a:buChar char="•"/>
            </a:pPr>
            <a:r>
              <a:rPr lang="en-US" dirty="0"/>
              <a:t>Outliers</a:t>
            </a:r>
          </a:p>
          <a:p>
            <a:pPr marL="285750" indent="-285750">
              <a:buChar char="•"/>
            </a:pPr>
            <a:endParaRPr lang="en-US" dirty="0"/>
          </a:p>
          <a:p>
            <a:pPr marL="285750" indent="-285750">
              <a:buChar char="•"/>
            </a:pPr>
            <a:endParaRPr lang="en-US" dirty="0"/>
          </a:p>
        </p:txBody>
      </p:sp>
      <p:sp>
        <p:nvSpPr>
          <p:cNvPr id="7" name="Slide Number Placeholder 6">
            <a:extLst>
              <a:ext uri="{FF2B5EF4-FFF2-40B4-BE49-F238E27FC236}">
                <a16:creationId xmlns:a16="http://schemas.microsoft.com/office/drawing/2014/main" id="{23F3715B-9B24-F921-E2EC-FAB4CAA297CC}"/>
              </a:ext>
            </a:extLst>
          </p:cNvPr>
          <p:cNvSpPr>
            <a:spLocks noGrp="1"/>
          </p:cNvSpPr>
          <p:nvPr>
            <p:ph type="sldNum" sz="quarter" idx="12"/>
          </p:nvPr>
        </p:nvSpPr>
        <p:spPr/>
        <p:txBody>
          <a:bodyPr/>
          <a:lstStyle/>
          <a:p>
            <a:fld id="{A49DFD55-3C28-40EF-9E31-A92D2E4017FF}" type="slidenum">
              <a:rPr lang="en-US" smtClean="0"/>
              <a:pPr/>
              <a:t>8</a:t>
            </a:fld>
            <a:endParaRPr lang="en-US" dirty="0"/>
          </a:p>
        </p:txBody>
      </p:sp>
    </p:spTree>
    <p:extLst>
      <p:ext uri="{BB962C8B-B14F-4D97-AF65-F5344CB8AC3E}">
        <p14:creationId xmlns:p14="http://schemas.microsoft.com/office/powerpoint/2010/main" val="59129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3200B-EA14-F84F-7EBE-B659B243EE8A}"/>
              </a:ext>
            </a:extLst>
          </p:cNvPr>
          <p:cNvSpPr>
            <a:spLocks noGrp="1"/>
          </p:cNvSpPr>
          <p:nvPr>
            <p:ph type="title"/>
          </p:nvPr>
        </p:nvSpPr>
        <p:spPr>
          <a:xfrm>
            <a:off x="5476874" y="1671639"/>
            <a:ext cx="5884027" cy="1204912"/>
          </a:xfrm>
        </p:spPr>
        <p:txBody>
          <a:bodyPr anchor="b">
            <a:normAutofit/>
          </a:bodyPr>
          <a:lstStyle/>
          <a:p>
            <a:r>
              <a:rPr lang="en-US"/>
              <a:t>Ethical considerations</a:t>
            </a:r>
          </a:p>
        </p:txBody>
      </p:sp>
      <p:pic>
        <p:nvPicPr>
          <p:cNvPr id="3" name="Picture Placeholder 2" descr="A group of multi colored wooden stick figures">
            <a:extLst>
              <a:ext uri="{FF2B5EF4-FFF2-40B4-BE49-F238E27FC236}">
                <a16:creationId xmlns:a16="http://schemas.microsoft.com/office/drawing/2014/main" id="{4F5109BD-4B15-FABA-627E-7444D2E82EE5}"/>
              </a:ext>
            </a:extLst>
          </p:cNvPr>
          <p:cNvPicPr>
            <a:picLocks noGrp="1" noChangeAspect="1"/>
          </p:cNvPicPr>
          <p:nvPr>
            <p:ph type="pic" sz="quarter" idx="13"/>
          </p:nvPr>
        </p:nvPicPr>
        <p:blipFill>
          <a:blip r:embed="rId3"/>
          <a:srcRect l="22366" r="22366"/>
          <a:stretch/>
        </p:blipFill>
        <p:spPr/>
      </p:pic>
      <p:sp>
        <p:nvSpPr>
          <p:cNvPr id="7" name="Slide Number Placeholder 6">
            <a:extLst>
              <a:ext uri="{FF2B5EF4-FFF2-40B4-BE49-F238E27FC236}">
                <a16:creationId xmlns:a16="http://schemas.microsoft.com/office/drawing/2014/main" id="{62E02AA7-72BA-4AD6-D292-0AEB1BCCA4C1}"/>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9</a:t>
            </a:fld>
            <a:endParaRPr lang="en-US"/>
          </a:p>
        </p:txBody>
      </p:sp>
      <p:sp>
        <p:nvSpPr>
          <p:cNvPr id="6" name="Content Placeholder 5">
            <a:extLst>
              <a:ext uri="{FF2B5EF4-FFF2-40B4-BE49-F238E27FC236}">
                <a16:creationId xmlns:a16="http://schemas.microsoft.com/office/drawing/2014/main" id="{14BE373C-F927-6243-2867-B0EE604E7413}"/>
              </a:ext>
            </a:extLst>
          </p:cNvPr>
          <p:cNvSpPr>
            <a:spLocks noGrp="1"/>
          </p:cNvSpPr>
          <p:nvPr>
            <p:ph sz="half" idx="14"/>
          </p:nvPr>
        </p:nvSpPr>
        <p:spPr>
          <a:xfrm>
            <a:off x="5473517" y="3086800"/>
            <a:ext cx="5887384" cy="3110800"/>
          </a:xfrm>
        </p:spPr>
        <p:txBody>
          <a:bodyPr vert="horz" lIns="91440" tIns="0" rIns="91440" bIns="45720" rtlCol="0" anchor="t">
            <a:normAutofit/>
          </a:bodyPr>
          <a:lstStyle/>
          <a:p>
            <a:pPr marL="283210" lvl="1" indent="0">
              <a:lnSpc>
                <a:spcPct val="90000"/>
              </a:lnSpc>
              <a:buNone/>
            </a:pPr>
            <a:endParaRPr lang="en-US" sz="1700" dirty="0"/>
          </a:p>
          <a:p>
            <a:pPr marL="568960" lvl="1">
              <a:lnSpc>
                <a:spcPct val="90000"/>
              </a:lnSpc>
              <a:buFont typeface="Arial,Sans-Serif"/>
              <a:buChar char="•"/>
            </a:pPr>
            <a:r>
              <a:rPr lang="en-US" sz="1700" dirty="0"/>
              <a:t>Is the community especially vulnerable or stigmatized and might need extra diligence in deidentifying?</a:t>
            </a:r>
          </a:p>
          <a:p>
            <a:pPr marL="568960" lvl="1">
              <a:lnSpc>
                <a:spcPct val="90000"/>
              </a:lnSpc>
              <a:buFont typeface="Arial,Sans-Serif"/>
              <a:buChar char="•"/>
            </a:pPr>
            <a:r>
              <a:rPr lang="en-US" sz="1700" dirty="0"/>
              <a:t>Even if data individually cannot identify individuals, can they be identified if taken in the context of the study/other data?</a:t>
            </a:r>
          </a:p>
          <a:p>
            <a:pPr marL="568960" lvl="1">
              <a:lnSpc>
                <a:spcPct val="90000"/>
              </a:lnSpc>
              <a:buFont typeface="Arial,Sans-Serif"/>
              <a:buChar char="•"/>
            </a:pPr>
            <a:r>
              <a:rPr lang="en-US" sz="1700" dirty="0"/>
              <a:t>If data can never be responsibly de-identified and how can you write that into your DMP</a:t>
            </a:r>
          </a:p>
          <a:p>
            <a:pPr marL="568960" lvl="1">
              <a:lnSpc>
                <a:spcPct val="90000"/>
              </a:lnSpc>
              <a:buFont typeface="Arial,Sans-Serif"/>
              <a:buChar char="•"/>
            </a:pPr>
            <a:r>
              <a:rPr lang="en-US" sz="1700" dirty="0"/>
              <a:t>Is the data still usable to other researchers?</a:t>
            </a:r>
          </a:p>
        </p:txBody>
      </p:sp>
    </p:spTree>
    <p:extLst>
      <p:ext uri="{BB962C8B-B14F-4D97-AF65-F5344CB8AC3E}">
        <p14:creationId xmlns:p14="http://schemas.microsoft.com/office/powerpoint/2010/main" val="3768263295"/>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ACB51F4353AC49B4F63FC96B3172EF" ma:contentTypeVersion="4" ma:contentTypeDescription="Create a new document." ma:contentTypeScope="" ma:versionID="16e28d458aca815decbd49d9f7997952">
  <xsd:schema xmlns:xsd="http://www.w3.org/2001/XMLSchema" xmlns:xs="http://www.w3.org/2001/XMLSchema" xmlns:p="http://schemas.microsoft.com/office/2006/metadata/properties" xmlns:ns2="ecc2c6d5-d0ae-4670-8e7f-13d5f3f73dc5" targetNamespace="http://schemas.microsoft.com/office/2006/metadata/properties" ma:root="true" ma:fieldsID="8b06bc531640670402e70a74592ec914" ns2:_="">
    <xsd:import namespace="ecc2c6d5-d0ae-4670-8e7f-13d5f3f73dc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c2c6d5-d0ae-4670-8e7f-13d5f3f73d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2.xml><?xml version="1.0" encoding="utf-8"?>
<ds:datastoreItem xmlns:ds="http://schemas.openxmlformats.org/officeDocument/2006/customXml" ds:itemID="{49168DCE-134F-4610-A6AA-88CEBE8D71D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3D40AD7D-8B01-41C9-B819-4DB24FDEF6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c2c6d5-d0ae-4670-8e7f-13d5f3f73d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{091B7E1B-A382-4DBD-AE4E-FC18145B7272}tf67328976_win32</Template>
  <TotalTime>60</TotalTime>
  <Words>2001</Words>
  <Application>Microsoft Office PowerPoint</Application>
  <PresentationFormat>Widescreen</PresentationFormat>
  <Paragraphs>229</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Arial,Sans-Serif</vt:lpstr>
      <vt:lpstr>Calibri</vt:lpstr>
      <vt:lpstr>Georgia</vt:lpstr>
      <vt:lpstr>Helvetica</vt:lpstr>
      <vt:lpstr>Tenorite</vt:lpstr>
      <vt:lpstr>Custom</vt:lpstr>
      <vt:lpstr>Data management and Sharing plans  Presented by Allison Kaefring and Jamie Bloss</vt:lpstr>
      <vt:lpstr>Learning Objectives</vt:lpstr>
      <vt:lpstr>Nelson Memo </vt:lpstr>
      <vt:lpstr>Who needs to include a DMSP?</vt:lpstr>
      <vt:lpstr>Why is data sharing important?</vt:lpstr>
      <vt:lpstr>Making data legible/reproducible </vt:lpstr>
      <vt:lpstr>De-identifying data</vt:lpstr>
      <vt:lpstr>General Information to de-identify</vt:lpstr>
      <vt:lpstr>Ethical considerations</vt:lpstr>
      <vt:lpstr>Vulnerable populations/stigmatized subjects</vt:lpstr>
      <vt:lpstr>How to anonymize</vt:lpstr>
      <vt:lpstr>DMP Tool</vt:lpstr>
      <vt:lpstr>examples</vt:lpstr>
      <vt:lpstr>Bones of the NIH DMSP </vt:lpstr>
      <vt:lpstr>Bones of the NIH DMSP cont.</vt:lpstr>
      <vt:lpstr>Which element is this? </vt:lpstr>
      <vt:lpstr>Which element is this? </vt:lpstr>
      <vt:lpstr>Which element is this? </vt:lpstr>
      <vt:lpstr>Which element is this? </vt:lpstr>
      <vt:lpstr>Which element is this? </vt:lpstr>
      <vt:lpstr>Which element is this? </vt:lpstr>
      <vt:lpstr>Data Repository options </vt:lpstr>
      <vt:lpstr>Resources list </vt:lpstr>
      <vt:lpstr>Please fill out this evaluation and assessment </vt:lpstr>
      <vt:lpstr>Questions? </vt:lpstr>
    </vt:vector>
  </TitlesOfParts>
  <Company>East Carolina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 plans</dc:title>
  <dc:creator>Kaefring, Allison Christine</dc:creator>
  <cp:lastModifiedBy>Anonymous</cp:lastModifiedBy>
  <cp:revision>442</cp:revision>
  <dcterms:created xsi:type="dcterms:W3CDTF">2024-06-10T16:38:37Z</dcterms:created>
  <dcterms:modified xsi:type="dcterms:W3CDTF">2025-01-23T19:55:34Z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0x01010042ACB51F4353AC49B4F63FC96B3172EF</vt:lpwstr>
  </property>
  <property fmtid="{D5CDD505-2E9C-101B-9397-08002B2CF9AE}" pid="3" name="MediaServiceImageTags">
    <vt:lpwstr/>
  </property>
</Properties>
</file>