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21"/>
    <p:restoredTop sz="64770"/>
  </p:normalViewPr>
  <p:slideViewPr>
    <p:cSldViewPr snapToGrid="0">
      <p:cViewPr varScale="1">
        <p:scale>
          <a:sx n="73" d="100"/>
          <a:sy n="73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89778-25DE-3C4D-86AE-E310215A4E8C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21FA2F-649C-3A4A-B897-ABB6DD61FABC}">
      <dgm:prSet phldrT="[Text]"/>
      <dgm:spPr/>
      <dgm:t>
        <a:bodyPr/>
        <a:lstStyle/>
        <a:p>
          <a:r>
            <a:rPr lang="en-US" dirty="0"/>
            <a:t>Resilience</a:t>
          </a:r>
        </a:p>
      </dgm:t>
    </dgm:pt>
    <dgm:pt modelId="{F6F72A71-0506-5F46-9870-EAA6CFB48AD7}" type="parTrans" cxnId="{76889D29-C6FC-C04D-B3F9-B741D80875B2}">
      <dgm:prSet/>
      <dgm:spPr/>
      <dgm:t>
        <a:bodyPr/>
        <a:lstStyle/>
        <a:p>
          <a:endParaRPr lang="en-US"/>
        </a:p>
      </dgm:t>
    </dgm:pt>
    <dgm:pt modelId="{83F7716C-5A89-C048-AADE-7F1713F8180F}" type="sibTrans" cxnId="{76889D29-C6FC-C04D-B3F9-B741D80875B2}">
      <dgm:prSet/>
      <dgm:spPr/>
      <dgm:t>
        <a:bodyPr/>
        <a:lstStyle/>
        <a:p>
          <a:endParaRPr lang="en-US"/>
        </a:p>
      </dgm:t>
    </dgm:pt>
    <dgm:pt modelId="{706972A2-56DE-F74E-9D62-5DADC424CEE0}">
      <dgm:prSet phldrT="[Text]"/>
      <dgm:spPr/>
      <dgm:t>
        <a:bodyPr/>
        <a:lstStyle/>
        <a:p>
          <a:r>
            <a:rPr lang="en-US" dirty="0"/>
            <a:t>Attitude</a:t>
          </a:r>
        </a:p>
      </dgm:t>
    </dgm:pt>
    <dgm:pt modelId="{96EEA803-59FE-9947-AF63-F8F634CB85E5}" type="parTrans" cxnId="{B8B10F0F-BD6A-1348-A339-F31E3005C818}">
      <dgm:prSet/>
      <dgm:spPr/>
      <dgm:t>
        <a:bodyPr/>
        <a:lstStyle/>
        <a:p>
          <a:endParaRPr lang="en-US"/>
        </a:p>
      </dgm:t>
    </dgm:pt>
    <dgm:pt modelId="{CC5E8BA5-9841-844F-9DF8-DB8964F5FC2B}" type="sibTrans" cxnId="{B8B10F0F-BD6A-1348-A339-F31E3005C818}">
      <dgm:prSet/>
      <dgm:spPr/>
      <dgm:t>
        <a:bodyPr/>
        <a:lstStyle/>
        <a:p>
          <a:endParaRPr lang="en-US"/>
        </a:p>
      </dgm:t>
    </dgm:pt>
    <dgm:pt modelId="{03C28F00-2D4F-564A-8AB6-5A9DD01A0856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69B657EC-5EF9-6F4D-B091-956CB466697A}" type="parTrans" cxnId="{F8CC2499-CE4B-4C44-BB31-47C3201A52D2}">
      <dgm:prSet/>
      <dgm:spPr/>
      <dgm:t>
        <a:bodyPr/>
        <a:lstStyle/>
        <a:p>
          <a:endParaRPr lang="en-US"/>
        </a:p>
      </dgm:t>
    </dgm:pt>
    <dgm:pt modelId="{0D6E8DCD-2E5A-E042-9BA1-5A9156A7D68D}" type="sibTrans" cxnId="{F8CC2499-CE4B-4C44-BB31-47C3201A52D2}">
      <dgm:prSet/>
      <dgm:spPr/>
      <dgm:t>
        <a:bodyPr/>
        <a:lstStyle/>
        <a:p>
          <a:endParaRPr lang="en-US"/>
        </a:p>
      </dgm:t>
    </dgm:pt>
    <dgm:pt modelId="{A5953D9D-9B9C-1A48-B45B-CC04F460E3D1}" type="pres">
      <dgm:prSet presAssocID="{07789778-25DE-3C4D-86AE-E310215A4E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CCB977-8A26-784F-B125-5D0D17FC7CE0}" type="pres">
      <dgm:prSet presAssocID="{5F21FA2F-649C-3A4A-B897-ABB6DD61FABC}" presName="hierRoot1" presStyleCnt="0">
        <dgm:presLayoutVars>
          <dgm:hierBranch val="init"/>
        </dgm:presLayoutVars>
      </dgm:prSet>
      <dgm:spPr/>
    </dgm:pt>
    <dgm:pt modelId="{D4656D2C-B6CC-0145-B585-247848CE2D5F}" type="pres">
      <dgm:prSet presAssocID="{5F21FA2F-649C-3A4A-B897-ABB6DD61FABC}" presName="rootComposite1" presStyleCnt="0"/>
      <dgm:spPr/>
    </dgm:pt>
    <dgm:pt modelId="{2ACD86DE-3D88-CC43-8E96-674D30579645}" type="pres">
      <dgm:prSet presAssocID="{5F21FA2F-649C-3A4A-B897-ABB6DD61FABC}" presName="rootText1" presStyleLbl="node0" presStyleIdx="0" presStyleCnt="1">
        <dgm:presLayoutVars>
          <dgm:chPref val="3"/>
        </dgm:presLayoutVars>
      </dgm:prSet>
      <dgm:spPr/>
    </dgm:pt>
    <dgm:pt modelId="{3C5500BF-8BC9-A44A-9B2F-3F47971C9CB3}" type="pres">
      <dgm:prSet presAssocID="{5F21FA2F-649C-3A4A-B897-ABB6DD61FABC}" presName="rootConnector1" presStyleLbl="node1" presStyleIdx="0" presStyleCnt="0"/>
      <dgm:spPr/>
    </dgm:pt>
    <dgm:pt modelId="{BDC8AC60-8083-3E4B-9864-A8848CE12215}" type="pres">
      <dgm:prSet presAssocID="{5F21FA2F-649C-3A4A-B897-ABB6DD61FABC}" presName="hierChild2" presStyleCnt="0"/>
      <dgm:spPr/>
    </dgm:pt>
    <dgm:pt modelId="{5C33D07F-A43A-D941-B147-030961A0FEC1}" type="pres">
      <dgm:prSet presAssocID="{96EEA803-59FE-9947-AF63-F8F634CB85E5}" presName="Name37" presStyleLbl="parChTrans1D2" presStyleIdx="0" presStyleCnt="2"/>
      <dgm:spPr/>
    </dgm:pt>
    <dgm:pt modelId="{7BBE1C25-614D-A146-B26B-76B762630B0F}" type="pres">
      <dgm:prSet presAssocID="{706972A2-56DE-F74E-9D62-5DADC424CEE0}" presName="hierRoot2" presStyleCnt="0">
        <dgm:presLayoutVars>
          <dgm:hierBranch val="init"/>
        </dgm:presLayoutVars>
      </dgm:prSet>
      <dgm:spPr/>
    </dgm:pt>
    <dgm:pt modelId="{ED8216DB-BE01-DD4C-A2F9-AD9C265ACDC5}" type="pres">
      <dgm:prSet presAssocID="{706972A2-56DE-F74E-9D62-5DADC424CEE0}" presName="rootComposite" presStyleCnt="0"/>
      <dgm:spPr/>
    </dgm:pt>
    <dgm:pt modelId="{5294FECA-1BDB-C746-8287-2CF7E25DE62F}" type="pres">
      <dgm:prSet presAssocID="{706972A2-56DE-F74E-9D62-5DADC424CEE0}" presName="rootText" presStyleLbl="node2" presStyleIdx="0" presStyleCnt="2">
        <dgm:presLayoutVars>
          <dgm:chPref val="3"/>
        </dgm:presLayoutVars>
      </dgm:prSet>
      <dgm:spPr/>
    </dgm:pt>
    <dgm:pt modelId="{A6C3B556-06D1-8342-9932-8E4ABB80B54E}" type="pres">
      <dgm:prSet presAssocID="{706972A2-56DE-F74E-9D62-5DADC424CEE0}" presName="rootConnector" presStyleLbl="node2" presStyleIdx="0" presStyleCnt="2"/>
      <dgm:spPr/>
    </dgm:pt>
    <dgm:pt modelId="{924CD141-793D-2A4B-A8F1-FE970E94FC0D}" type="pres">
      <dgm:prSet presAssocID="{706972A2-56DE-F74E-9D62-5DADC424CEE0}" presName="hierChild4" presStyleCnt="0"/>
      <dgm:spPr/>
    </dgm:pt>
    <dgm:pt modelId="{1CABB711-B8E2-1747-B8C8-058FC2EB9973}" type="pres">
      <dgm:prSet presAssocID="{706972A2-56DE-F74E-9D62-5DADC424CEE0}" presName="hierChild5" presStyleCnt="0"/>
      <dgm:spPr/>
    </dgm:pt>
    <dgm:pt modelId="{74969FD3-A789-E94F-863D-A001F0EEC341}" type="pres">
      <dgm:prSet presAssocID="{69B657EC-5EF9-6F4D-B091-956CB466697A}" presName="Name37" presStyleLbl="parChTrans1D2" presStyleIdx="1" presStyleCnt="2"/>
      <dgm:spPr/>
    </dgm:pt>
    <dgm:pt modelId="{517A8B83-BF56-DD46-8AD4-00F50E3BF60C}" type="pres">
      <dgm:prSet presAssocID="{03C28F00-2D4F-564A-8AB6-5A9DD01A0856}" presName="hierRoot2" presStyleCnt="0">
        <dgm:presLayoutVars>
          <dgm:hierBranch val="init"/>
        </dgm:presLayoutVars>
      </dgm:prSet>
      <dgm:spPr/>
    </dgm:pt>
    <dgm:pt modelId="{634DFD6C-0F0F-C64A-A469-2B38DF2F402A}" type="pres">
      <dgm:prSet presAssocID="{03C28F00-2D4F-564A-8AB6-5A9DD01A0856}" presName="rootComposite" presStyleCnt="0"/>
      <dgm:spPr/>
    </dgm:pt>
    <dgm:pt modelId="{C301444D-EA25-6848-A53A-0DCA5B5ECBB3}" type="pres">
      <dgm:prSet presAssocID="{03C28F00-2D4F-564A-8AB6-5A9DD01A0856}" presName="rootText" presStyleLbl="node2" presStyleIdx="1" presStyleCnt="2">
        <dgm:presLayoutVars>
          <dgm:chPref val="3"/>
        </dgm:presLayoutVars>
      </dgm:prSet>
      <dgm:spPr/>
    </dgm:pt>
    <dgm:pt modelId="{00142ECF-764B-DA45-A9D7-4177191F874B}" type="pres">
      <dgm:prSet presAssocID="{03C28F00-2D4F-564A-8AB6-5A9DD01A0856}" presName="rootConnector" presStyleLbl="node2" presStyleIdx="1" presStyleCnt="2"/>
      <dgm:spPr/>
    </dgm:pt>
    <dgm:pt modelId="{59E9EA19-310D-8947-A1ED-3372EEAAE8FE}" type="pres">
      <dgm:prSet presAssocID="{03C28F00-2D4F-564A-8AB6-5A9DD01A0856}" presName="hierChild4" presStyleCnt="0"/>
      <dgm:spPr/>
    </dgm:pt>
    <dgm:pt modelId="{734EF904-C929-644A-90C1-4816A2EB9A68}" type="pres">
      <dgm:prSet presAssocID="{03C28F00-2D4F-564A-8AB6-5A9DD01A0856}" presName="hierChild5" presStyleCnt="0"/>
      <dgm:spPr/>
    </dgm:pt>
    <dgm:pt modelId="{B08B9496-4BFD-2A40-946B-120D9942CF69}" type="pres">
      <dgm:prSet presAssocID="{5F21FA2F-649C-3A4A-B897-ABB6DD61FABC}" presName="hierChild3" presStyleCnt="0"/>
      <dgm:spPr/>
    </dgm:pt>
  </dgm:ptLst>
  <dgm:cxnLst>
    <dgm:cxn modelId="{38B0B405-2E47-474B-9096-365C75977101}" type="presOf" srcId="{96EEA803-59FE-9947-AF63-F8F634CB85E5}" destId="{5C33D07F-A43A-D941-B147-030961A0FEC1}" srcOrd="0" destOrd="0" presId="urn:microsoft.com/office/officeart/2005/8/layout/orgChart1"/>
    <dgm:cxn modelId="{B0A6F40D-E7C8-814F-908D-52204CCA48F0}" type="presOf" srcId="{5F21FA2F-649C-3A4A-B897-ABB6DD61FABC}" destId="{3C5500BF-8BC9-A44A-9B2F-3F47971C9CB3}" srcOrd="1" destOrd="0" presId="urn:microsoft.com/office/officeart/2005/8/layout/orgChart1"/>
    <dgm:cxn modelId="{B8B10F0F-BD6A-1348-A339-F31E3005C818}" srcId="{5F21FA2F-649C-3A4A-B897-ABB6DD61FABC}" destId="{706972A2-56DE-F74E-9D62-5DADC424CEE0}" srcOrd="0" destOrd="0" parTransId="{96EEA803-59FE-9947-AF63-F8F634CB85E5}" sibTransId="{CC5E8BA5-9841-844F-9DF8-DB8964F5FC2B}"/>
    <dgm:cxn modelId="{8A50170F-ABD2-CC4E-A976-76DC801B2DBA}" type="presOf" srcId="{07789778-25DE-3C4D-86AE-E310215A4E8C}" destId="{A5953D9D-9B9C-1A48-B45B-CC04F460E3D1}" srcOrd="0" destOrd="0" presId="urn:microsoft.com/office/officeart/2005/8/layout/orgChart1"/>
    <dgm:cxn modelId="{7E113511-6B2C-B44A-ACF1-861AE86D178A}" type="presOf" srcId="{706972A2-56DE-F74E-9D62-5DADC424CEE0}" destId="{A6C3B556-06D1-8342-9932-8E4ABB80B54E}" srcOrd="1" destOrd="0" presId="urn:microsoft.com/office/officeart/2005/8/layout/orgChart1"/>
    <dgm:cxn modelId="{76889D29-C6FC-C04D-B3F9-B741D80875B2}" srcId="{07789778-25DE-3C4D-86AE-E310215A4E8C}" destId="{5F21FA2F-649C-3A4A-B897-ABB6DD61FABC}" srcOrd="0" destOrd="0" parTransId="{F6F72A71-0506-5F46-9870-EAA6CFB48AD7}" sibTransId="{83F7716C-5A89-C048-AADE-7F1713F8180F}"/>
    <dgm:cxn modelId="{AE7ECC73-C41B-8843-8133-70A7FAB250B4}" type="presOf" srcId="{706972A2-56DE-F74E-9D62-5DADC424CEE0}" destId="{5294FECA-1BDB-C746-8287-2CF7E25DE62F}" srcOrd="0" destOrd="0" presId="urn:microsoft.com/office/officeart/2005/8/layout/orgChart1"/>
    <dgm:cxn modelId="{F8CC2499-CE4B-4C44-BB31-47C3201A52D2}" srcId="{5F21FA2F-649C-3A4A-B897-ABB6DD61FABC}" destId="{03C28F00-2D4F-564A-8AB6-5A9DD01A0856}" srcOrd="1" destOrd="0" parTransId="{69B657EC-5EF9-6F4D-B091-956CB466697A}" sibTransId="{0D6E8DCD-2E5A-E042-9BA1-5A9156A7D68D}"/>
    <dgm:cxn modelId="{D58E679C-163B-5C4B-B537-42F57EBF9CE5}" type="presOf" srcId="{69B657EC-5EF9-6F4D-B091-956CB466697A}" destId="{74969FD3-A789-E94F-863D-A001F0EEC341}" srcOrd="0" destOrd="0" presId="urn:microsoft.com/office/officeart/2005/8/layout/orgChart1"/>
    <dgm:cxn modelId="{0F207EA5-A1DE-144B-A1C6-84ED8CD2FF07}" type="presOf" srcId="{03C28F00-2D4F-564A-8AB6-5A9DD01A0856}" destId="{00142ECF-764B-DA45-A9D7-4177191F874B}" srcOrd="1" destOrd="0" presId="urn:microsoft.com/office/officeart/2005/8/layout/orgChart1"/>
    <dgm:cxn modelId="{AFC416D4-20CF-6F4D-9335-AF30FA65FBB0}" type="presOf" srcId="{5F21FA2F-649C-3A4A-B897-ABB6DD61FABC}" destId="{2ACD86DE-3D88-CC43-8E96-674D30579645}" srcOrd="0" destOrd="0" presId="urn:microsoft.com/office/officeart/2005/8/layout/orgChart1"/>
    <dgm:cxn modelId="{A5CCDEFC-9DED-DE47-AAAA-C28EA6AC361A}" type="presOf" srcId="{03C28F00-2D4F-564A-8AB6-5A9DD01A0856}" destId="{C301444D-EA25-6848-A53A-0DCA5B5ECBB3}" srcOrd="0" destOrd="0" presId="urn:microsoft.com/office/officeart/2005/8/layout/orgChart1"/>
    <dgm:cxn modelId="{8254CC8D-CA8E-9C40-B9A5-AA2D723CD391}" type="presParOf" srcId="{A5953D9D-9B9C-1A48-B45B-CC04F460E3D1}" destId="{73CCB977-8A26-784F-B125-5D0D17FC7CE0}" srcOrd="0" destOrd="0" presId="urn:microsoft.com/office/officeart/2005/8/layout/orgChart1"/>
    <dgm:cxn modelId="{3C75D0A6-4731-B842-9686-43F70AC91B0E}" type="presParOf" srcId="{73CCB977-8A26-784F-B125-5D0D17FC7CE0}" destId="{D4656D2C-B6CC-0145-B585-247848CE2D5F}" srcOrd="0" destOrd="0" presId="urn:microsoft.com/office/officeart/2005/8/layout/orgChart1"/>
    <dgm:cxn modelId="{3DE41241-B83C-EF4F-B714-2DE89AA664E1}" type="presParOf" srcId="{D4656D2C-B6CC-0145-B585-247848CE2D5F}" destId="{2ACD86DE-3D88-CC43-8E96-674D30579645}" srcOrd="0" destOrd="0" presId="urn:microsoft.com/office/officeart/2005/8/layout/orgChart1"/>
    <dgm:cxn modelId="{F48560BC-6C82-C448-BA2F-BA211CF5E00D}" type="presParOf" srcId="{D4656D2C-B6CC-0145-B585-247848CE2D5F}" destId="{3C5500BF-8BC9-A44A-9B2F-3F47971C9CB3}" srcOrd="1" destOrd="0" presId="urn:microsoft.com/office/officeart/2005/8/layout/orgChart1"/>
    <dgm:cxn modelId="{EA295F79-06C0-7A41-8F51-0D261B055405}" type="presParOf" srcId="{73CCB977-8A26-784F-B125-5D0D17FC7CE0}" destId="{BDC8AC60-8083-3E4B-9864-A8848CE12215}" srcOrd="1" destOrd="0" presId="urn:microsoft.com/office/officeart/2005/8/layout/orgChart1"/>
    <dgm:cxn modelId="{091FC0E8-AFDD-5248-A749-893660B96C51}" type="presParOf" srcId="{BDC8AC60-8083-3E4B-9864-A8848CE12215}" destId="{5C33D07F-A43A-D941-B147-030961A0FEC1}" srcOrd="0" destOrd="0" presId="urn:microsoft.com/office/officeart/2005/8/layout/orgChart1"/>
    <dgm:cxn modelId="{07DB77BE-0D37-1146-8A0B-0E39ED47F055}" type="presParOf" srcId="{BDC8AC60-8083-3E4B-9864-A8848CE12215}" destId="{7BBE1C25-614D-A146-B26B-76B762630B0F}" srcOrd="1" destOrd="0" presId="urn:microsoft.com/office/officeart/2005/8/layout/orgChart1"/>
    <dgm:cxn modelId="{A73D41F6-070D-4848-A898-A60AC4B46C54}" type="presParOf" srcId="{7BBE1C25-614D-A146-B26B-76B762630B0F}" destId="{ED8216DB-BE01-DD4C-A2F9-AD9C265ACDC5}" srcOrd="0" destOrd="0" presId="urn:microsoft.com/office/officeart/2005/8/layout/orgChart1"/>
    <dgm:cxn modelId="{288861CC-D6A1-DE46-B18B-9234294AF298}" type="presParOf" srcId="{ED8216DB-BE01-DD4C-A2F9-AD9C265ACDC5}" destId="{5294FECA-1BDB-C746-8287-2CF7E25DE62F}" srcOrd="0" destOrd="0" presId="urn:microsoft.com/office/officeart/2005/8/layout/orgChart1"/>
    <dgm:cxn modelId="{CE2AF5E3-089B-2147-AF6D-87333760EA4A}" type="presParOf" srcId="{ED8216DB-BE01-DD4C-A2F9-AD9C265ACDC5}" destId="{A6C3B556-06D1-8342-9932-8E4ABB80B54E}" srcOrd="1" destOrd="0" presId="urn:microsoft.com/office/officeart/2005/8/layout/orgChart1"/>
    <dgm:cxn modelId="{5C22B15C-26D7-2A40-9FDD-562950FAAD12}" type="presParOf" srcId="{7BBE1C25-614D-A146-B26B-76B762630B0F}" destId="{924CD141-793D-2A4B-A8F1-FE970E94FC0D}" srcOrd="1" destOrd="0" presId="urn:microsoft.com/office/officeart/2005/8/layout/orgChart1"/>
    <dgm:cxn modelId="{560B9801-58A5-5540-B8DC-E6F43D3501DC}" type="presParOf" srcId="{7BBE1C25-614D-A146-B26B-76B762630B0F}" destId="{1CABB711-B8E2-1747-B8C8-058FC2EB9973}" srcOrd="2" destOrd="0" presId="urn:microsoft.com/office/officeart/2005/8/layout/orgChart1"/>
    <dgm:cxn modelId="{92B8403A-1D07-9248-904D-1B52E591C589}" type="presParOf" srcId="{BDC8AC60-8083-3E4B-9864-A8848CE12215}" destId="{74969FD3-A789-E94F-863D-A001F0EEC341}" srcOrd="2" destOrd="0" presId="urn:microsoft.com/office/officeart/2005/8/layout/orgChart1"/>
    <dgm:cxn modelId="{3272F2AB-B442-4042-8E52-E4D117E474E9}" type="presParOf" srcId="{BDC8AC60-8083-3E4B-9864-A8848CE12215}" destId="{517A8B83-BF56-DD46-8AD4-00F50E3BF60C}" srcOrd="3" destOrd="0" presId="urn:microsoft.com/office/officeart/2005/8/layout/orgChart1"/>
    <dgm:cxn modelId="{8888A124-3971-A54B-82E9-F4795DEE91FB}" type="presParOf" srcId="{517A8B83-BF56-DD46-8AD4-00F50E3BF60C}" destId="{634DFD6C-0F0F-C64A-A469-2B38DF2F402A}" srcOrd="0" destOrd="0" presId="urn:microsoft.com/office/officeart/2005/8/layout/orgChart1"/>
    <dgm:cxn modelId="{D9524DDE-F7AA-454B-B6CE-8854D6CFAA0F}" type="presParOf" srcId="{634DFD6C-0F0F-C64A-A469-2B38DF2F402A}" destId="{C301444D-EA25-6848-A53A-0DCA5B5ECBB3}" srcOrd="0" destOrd="0" presId="urn:microsoft.com/office/officeart/2005/8/layout/orgChart1"/>
    <dgm:cxn modelId="{B009645B-0405-8A48-900C-FE5A90A4F5BC}" type="presParOf" srcId="{634DFD6C-0F0F-C64A-A469-2B38DF2F402A}" destId="{00142ECF-764B-DA45-A9D7-4177191F874B}" srcOrd="1" destOrd="0" presId="urn:microsoft.com/office/officeart/2005/8/layout/orgChart1"/>
    <dgm:cxn modelId="{433D7C99-FD0B-9C4C-8956-38106B87AD1A}" type="presParOf" srcId="{517A8B83-BF56-DD46-8AD4-00F50E3BF60C}" destId="{59E9EA19-310D-8947-A1ED-3372EEAAE8FE}" srcOrd="1" destOrd="0" presId="urn:microsoft.com/office/officeart/2005/8/layout/orgChart1"/>
    <dgm:cxn modelId="{A837593E-CECA-D347-BEEE-CA621A8DAF08}" type="presParOf" srcId="{517A8B83-BF56-DD46-8AD4-00F50E3BF60C}" destId="{734EF904-C929-644A-90C1-4816A2EB9A68}" srcOrd="2" destOrd="0" presId="urn:microsoft.com/office/officeart/2005/8/layout/orgChart1"/>
    <dgm:cxn modelId="{E8777EFC-FABB-594E-986C-1AC820C6B478}" type="presParOf" srcId="{73CCB977-8A26-784F-B125-5D0D17FC7CE0}" destId="{B08B9496-4BFD-2A40-946B-120D9942C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76283-C7F0-4CD5-9630-6C60C60256C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682A53-0CF5-4161-9143-276B041DD8A7}">
      <dgm:prSet/>
      <dgm:spPr/>
      <dgm:t>
        <a:bodyPr/>
        <a:lstStyle/>
        <a:p>
          <a:pPr>
            <a:defRPr b="1"/>
          </a:pPr>
          <a:r>
            <a:rPr lang="en-US"/>
            <a:t>Carefully look at feedback</a:t>
          </a:r>
        </a:p>
      </dgm:t>
    </dgm:pt>
    <dgm:pt modelId="{C7695733-2AE7-41DF-A4C7-F91DE4CCD491}" type="parTrans" cxnId="{90972E9E-FEFA-485C-8972-20CF051CEBEC}">
      <dgm:prSet/>
      <dgm:spPr/>
      <dgm:t>
        <a:bodyPr/>
        <a:lstStyle/>
        <a:p>
          <a:endParaRPr lang="en-US"/>
        </a:p>
      </dgm:t>
    </dgm:pt>
    <dgm:pt modelId="{7943DF94-7FBA-4D83-AA36-6BCABA5120D7}" type="sibTrans" cxnId="{90972E9E-FEFA-485C-8972-20CF051CEBEC}">
      <dgm:prSet/>
      <dgm:spPr/>
      <dgm:t>
        <a:bodyPr/>
        <a:lstStyle/>
        <a:p>
          <a:endParaRPr lang="en-US"/>
        </a:p>
      </dgm:t>
    </dgm:pt>
    <dgm:pt modelId="{92CB045A-37C1-45A9-B04A-83C89D84A0AB}">
      <dgm:prSet/>
      <dgm:spPr/>
      <dgm:t>
        <a:bodyPr/>
        <a:lstStyle/>
        <a:p>
          <a:pPr>
            <a:defRPr b="1"/>
          </a:pPr>
          <a:r>
            <a:rPr lang="en-US" dirty="0"/>
            <a:t>Get out your highlighter – </a:t>
          </a:r>
        </a:p>
      </dgm:t>
    </dgm:pt>
    <dgm:pt modelId="{5626373A-7CEF-486C-83E7-9191B9AFF8DF}" type="parTrans" cxnId="{915ECE3C-B901-4A88-A589-1088C00A1D45}">
      <dgm:prSet/>
      <dgm:spPr/>
      <dgm:t>
        <a:bodyPr/>
        <a:lstStyle/>
        <a:p>
          <a:endParaRPr lang="en-US"/>
        </a:p>
      </dgm:t>
    </dgm:pt>
    <dgm:pt modelId="{5F3CACD9-18BA-4B95-99F3-3B660096FCB5}" type="sibTrans" cxnId="{915ECE3C-B901-4A88-A589-1088C00A1D45}">
      <dgm:prSet/>
      <dgm:spPr/>
      <dgm:t>
        <a:bodyPr/>
        <a:lstStyle/>
        <a:p>
          <a:endParaRPr lang="en-US"/>
        </a:p>
      </dgm:t>
    </dgm:pt>
    <dgm:pt modelId="{81CC458E-ABB1-4BCC-AB87-A509BCCE3218}">
      <dgm:prSet/>
      <dgm:spPr/>
      <dgm:t>
        <a:bodyPr/>
        <a:lstStyle/>
        <a:p>
          <a:r>
            <a:rPr lang="en-US"/>
            <a:t>What did they like? </a:t>
          </a:r>
        </a:p>
      </dgm:t>
    </dgm:pt>
    <dgm:pt modelId="{1CF8175D-5BA4-4394-8658-369C94DFEC35}" type="parTrans" cxnId="{01C3E1D7-F595-46E8-8959-EF51C90055F1}">
      <dgm:prSet/>
      <dgm:spPr/>
      <dgm:t>
        <a:bodyPr/>
        <a:lstStyle/>
        <a:p>
          <a:endParaRPr lang="en-US"/>
        </a:p>
      </dgm:t>
    </dgm:pt>
    <dgm:pt modelId="{123D1260-409C-4C55-A1A6-F93B1F81067D}" type="sibTrans" cxnId="{01C3E1D7-F595-46E8-8959-EF51C90055F1}">
      <dgm:prSet/>
      <dgm:spPr/>
      <dgm:t>
        <a:bodyPr/>
        <a:lstStyle/>
        <a:p>
          <a:endParaRPr lang="en-US"/>
        </a:p>
      </dgm:t>
    </dgm:pt>
    <dgm:pt modelId="{CFB4A8FD-62BC-4F8C-8111-D487C778465F}">
      <dgm:prSet/>
      <dgm:spPr/>
      <dgm:t>
        <a:bodyPr/>
        <a:lstStyle/>
        <a:p>
          <a:r>
            <a:rPr lang="en-US"/>
            <a:t>What did they hate?</a:t>
          </a:r>
        </a:p>
      </dgm:t>
    </dgm:pt>
    <dgm:pt modelId="{C8802AB7-996C-4F42-A964-B8CC3079B8EE}" type="parTrans" cxnId="{B6950505-9B6C-4E59-9E75-88F6A2A1123B}">
      <dgm:prSet/>
      <dgm:spPr/>
      <dgm:t>
        <a:bodyPr/>
        <a:lstStyle/>
        <a:p>
          <a:endParaRPr lang="en-US"/>
        </a:p>
      </dgm:t>
    </dgm:pt>
    <dgm:pt modelId="{31BE6874-C480-405D-9523-E8D51504D972}" type="sibTrans" cxnId="{B6950505-9B6C-4E59-9E75-88F6A2A1123B}">
      <dgm:prSet/>
      <dgm:spPr/>
      <dgm:t>
        <a:bodyPr/>
        <a:lstStyle/>
        <a:p>
          <a:endParaRPr lang="en-US"/>
        </a:p>
      </dgm:t>
    </dgm:pt>
    <dgm:pt modelId="{1BE1AC94-F57F-4006-B564-49E8F0DB253B}">
      <dgm:prSet/>
      <dgm:spPr/>
      <dgm:t>
        <a:bodyPr/>
        <a:lstStyle/>
        <a:p>
          <a:r>
            <a:rPr lang="en-US"/>
            <a:t>What did they think you needed/could do to fix? </a:t>
          </a:r>
        </a:p>
      </dgm:t>
    </dgm:pt>
    <dgm:pt modelId="{4227A8EE-1D87-4FAA-9D79-45367E7C5658}" type="parTrans" cxnId="{94C29CF8-29DF-4709-BA3D-65BF81F325C2}">
      <dgm:prSet/>
      <dgm:spPr/>
      <dgm:t>
        <a:bodyPr/>
        <a:lstStyle/>
        <a:p>
          <a:endParaRPr lang="en-US"/>
        </a:p>
      </dgm:t>
    </dgm:pt>
    <dgm:pt modelId="{E4C8635B-1B35-4209-925E-FCA237444563}" type="sibTrans" cxnId="{94C29CF8-29DF-4709-BA3D-65BF81F325C2}">
      <dgm:prSet/>
      <dgm:spPr/>
      <dgm:t>
        <a:bodyPr/>
        <a:lstStyle/>
        <a:p>
          <a:endParaRPr lang="en-US"/>
        </a:p>
      </dgm:t>
    </dgm:pt>
    <dgm:pt modelId="{8459740C-6F23-4F14-A778-AAD77FF86865}">
      <dgm:prSet/>
      <dgm:spPr/>
      <dgm:t>
        <a:bodyPr/>
        <a:lstStyle/>
        <a:p>
          <a:pPr>
            <a:defRPr b="1"/>
          </a:pPr>
          <a:r>
            <a:rPr lang="en-US"/>
            <a:t>Share, share, share</a:t>
          </a:r>
        </a:p>
      </dgm:t>
    </dgm:pt>
    <dgm:pt modelId="{00414C33-33B0-4C94-B0A7-A7B55FBFB180}" type="parTrans" cxnId="{155AB0A0-AF40-4BB8-B677-3D8A392B11F8}">
      <dgm:prSet/>
      <dgm:spPr/>
      <dgm:t>
        <a:bodyPr/>
        <a:lstStyle/>
        <a:p>
          <a:endParaRPr lang="en-US"/>
        </a:p>
      </dgm:t>
    </dgm:pt>
    <dgm:pt modelId="{1FAEC519-7901-4B3C-86AC-C4ADE59B29E8}" type="sibTrans" cxnId="{155AB0A0-AF40-4BB8-B677-3D8A392B11F8}">
      <dgm:prSet/>
      <dgm:spPr/>
      <dgm:t>
        <a:bodyPr/>
        <a:lstStyle/>
        <a:p>
          <a:endParaRPr lang="en-US"/>
        </a:p>
      </dgm:t>
    </dgm:pt>
    <dgm:pt modelId="{FF169B82-3BC7-4C65-9428-B60EBDE31BEE}">
      <dgm:prSet/>
      <dgm:spPr/>
      <dgm:t>
        <a:bodyPr/>
        <a:lstStyle/>
        <a:p>
          <a:r>
            <a:rPr lang="en-US"/>
            <a:t>Read through feedback with Co-Is, mentor, other folks you trust</a:t>
          </a:r>
        </a:p>
      </dgm:t>
    </dgm:pt>
    <dgm:pt modelId="{CECDE870-7109-4474-A59F-89391E8C8A25}" type="parTrans" cxnId="{072F59A4-F927-4DBD-B569-26BD3F3878C7}">
      <dgm:prSet/>
      <dgm:spPr/>
      <dgm:t>
        <a:bodyPr/>
        <a:lstStyle/>
        <a:p>
          <a:endParaRPr lang="en-US"/>
        </a:p>
      </dgm:t>
    </dgm:pt>
    <dgm:pt modelId="{61CD4926-F988-4A38-A326-9A2746ED0862}" type="sibTrans" cxnId="{072F59A4-F927-4DBD-B569-26BD3F3878C7}">
      <dgm:prSet/>
      <dgm:spPr/>
      <dgm:t>
        <a:bodyPr/>
        <a:lstStyle/>
        <a:p>
          <a:endParaRPr lang="en-US"/>
        </a:p>
      </dgm:t>
    </dgm:pt>
    <dgm:pt modelId="{34A6A2B7-46D0-4BD7-9594-3E0C3D974FC7}" type="pres">
      <dgm:prSet presAssocID="{93676283-C7F0-4CD5-9630-6C60C60256CE}" presName="root" presStyleCnt="0">
        <dgm:presLayoutVars>
          <dgm:dir/>
          <dgm:resizeHandles val="exact"/>
        </dgm:presLayoutVars>
      </dgm:prSet>
      <dgm:spPr/>
    </dgm:pt>
    <dgm:pt modelId="{D09B2FD2-8551-403C-854C-08A81AE05688}" type="pres">
      <dgm:prSet presAssocID="{BE682A53-0CF5-4161-9143-276B041DD8A7}" presName="compNode" presStyleCnt="0"/>
      <dgm:spPr/>
    </dgm:pt>
    <dgm:pt modelId="{A7AD6468-0E63-4609-99E8-0D8BB719579F}" type="pres">
      <dgm:prSet presAssocID="{BE682A53-0CF5-4161-9143-276B041DD8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9A596682-25D3-4489-970C-605C04E7E186}" type="pres">
      <dgm:prSet presAssocID="{BE682A53-0CF5-4161-9143-276B041DD8A7}" presName="iconSpace" presStyleCnt="0"/>
      <dgm:spPr/>
    </dgm:pt>
    <dgm:pt modelId="{75AA6133-4CC7-498D-A21D-13241A4AC201}" type="pres">
      <dgm:prSet presAssocID="{BE682A53-0CF5-4161-9143-276B041DD8A7}" presName="parTx" presStyleLbl="revTx" presStyleIdx="0" presStyleCnt="6">
        <dgm:presLayoutVars>
          <dgm:chMax val="0"/>
          <dgm:chPref val="0"/>
        </dgm:presLayoutVars>
      </dgm:prSet>
      <dgm:spPr/>
    </dgm:pt>
    <dgm:pt modelId="{3D98EFC4-C825-482B-B5DA-BBDEE1925005}" type="pres">
      <dgm:prSet presAssocID="{BE682A53-0CF5-4161-9143-276B041DD8A7}" presName="txSpace" presStyleCnt="0"/>
      <dgm:spPr/>
    </dgm:pt>
    <dgm:pt modelId="{F897D2DC-7ECF-479A-8DC5-8C08021BE4B3}" type="pres">
      <dgm:prSet presAssocID="{BE682A53-0CF5-4161-9143-276B041DD8A7}" presName="desTx" presStyleLbl="revTx" presStyleIdx="1" presStyleCnt="6">
        <dgm:presLayoutVars/>
      </dgm:prSet>
      <dgm:spPr/>
    </dgm:pt>
    <dgm:pt modelId="{1F6A2B00-1807-4A32-AA7F-EE046364112F}" type="pres">
      <dgm:prSet presAssocID="{7943DF94-7FBA-4D83-AA36-6BCABA5120D7}" presName="sibTrans" presStyleCnt="0"/>
      <dgm:spPr/>
    </dgm:pt>
    <dgm:pt modelId="{5EA8B472-5CE0-452E-BA53-4D2FFCDBD381}" type="pres">
      <dgm:prSet presAssocID="{92CB045A-37C1-45A9-B04A-83C89D84A0AB}" presName="compNode" presStyleCnt="0"/>
      <dgm:spPr/>
    </dgm:pt>
    <dgm:pt modelId="{4AEAFEC8-3776-4414-9437-3C6E8B3D2646}" type="pres">
      <dgm:prSet presAssocID="{92CB045A-37C1-45A9-B04A-83C89D84A0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E0E632F2-8EF3-40DA-A652-CB1D26494DEB}" type="pres">
      <dgm:prSet presAssocID="{92CB045A-37C1-45A9-B04A-83C89D84A0AB}" presName="iconSpace" presStyleCnt="0"/>
      <dgm:spPr/>
    </dgm:pt>
    <dgm:pt modelId="{0CF8CF22-4A41-4267-BE9D-3C8E8ED5CD2F}" type="pres">
      <dgm:prSet presAssocID="{92CB045A-37C1-45A9-B04A-83C89D84A0AB}" presName="parTx" presStyleLbl="revTx" presStyleIdx="2" presStyleCnt="6">
        <dgm:presLayoutVars>
          <dgm:chMax val="0"/>
          <dgm:chPref val="0"/>
        </dgm:presLayoutVars>
      </dgm:prSet>
      <dgm:spPr/>
    </dgm:pt>
    <dgm:pt modelId="{784EBDDB-00B4-44A0-8B01-1FCBD3B2CAAA}" type="pres">
      <dgm:prSet presAssocID="{92CB045A-37C1-45A9-B04A-83C89D84A0AB}" presName="txSpace" presStyleCnt="0"/>
      <dgm:spPr/>
    </dgm:pt>
    <dgm:pt modelId="{632F95F6-373A-4CF7-98B8-E0528C3458E7}" type="pres">
      <dgm:prSet presAssocID="{92CB045A-37C1-45A9-B04A-83C89D84A0AB}" presName="desTx" presStyleLbl="revTx" presStyleIdx="3" presStyleCnt="6">
        <dgm:presLayoutVars/>
      </dgm:prSet>
      <dgm:spPr/>
    </dgm:pt>
    <dgm:pt modelId="{E798872B-0137-4337-9C76-87877289A0E3}" type="pres">
      <dgm:prSet presAssocID="{5F3CACD9-18BA-4B95-99F3-3B660096FCB5}" presName="sibTrans" presStyleCnt="0"/>
      <dgm:spPr/>
    </dgm:pt>
    <dgm:pt modelId="{01D4E9F8-F1B3-4F0A-AD33-C3F860BE49B5}" type="pres">
      <dgm:prSet presAssocID="{8459740C-6F23-4F14-A778-AAD77FF86865}" presName="compNode" presStyleCnt="0"/>
      <dgm:spPr/>
    </dgm:pt>
    <dgm:pt modelId="{0E3FE859-F801-404D-A72B-9195C625EA88}" type="pres">
      <dgm:prSet presAssocID="{8459740C-6F23-4F14-A778-AAD77FF868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5BBB628-3412-4FAC-A64C-2401DD81E98A}" type="pres">
      <dgm:prSet presAssocID="{8459740C-6F23-4F14-A778-AAD77FF86865}" presName="iconSpace" presStyleCnt="0"/>
      <dgm:spPr/>
    </dgm:pt>
    <dgm:pt modelId="{605ABC11-2CA4-4216-AA68-62CBD82319E9}" type="pres">
      <dgm:prSet presAssocID="{8459740C-6F23-4F14-A778-AAD77FF86865}" presName="parTx" presStyleLbl="revTx" presStyleIdx="4" presStyleCnt="6">
        <dgm:presLayoutVars>
          <dgm:chMax val="0"/>
          <dgm:chPref val="0"/>
        </dgm:presLayoutVars>
      </dgm:prSet>
      <dgm:spPr/>
    </dgm:pt>
    <dgm:pt modelId="{A5FB04A9-D723-4F39-8DBC-9AB32C015738}" type="pres">
      <dgm:prSet presAssocID="{8459740C-6F23-4F14-A778-AAD77FF86865}" presName="txSpace" presStyleCnt="0"/>
      <dgm:spPr/>
    </dgm:pt>
    <dgm:pt modelId="{764216E9-7325-4148-922F-23DE85F66526}" type="pres">
      <dgm:prSet presAssocID="{8459740C-6F23-4F14-A778-AAD77FF86865}" presName="desTx" presStyleLbl="revTx" presStyleIdx="5" presStyleCnt="6">
        <dgm:presLayoutVars/>
      </dgm:prSet>
      <dgm:spPr/>
    </dgm:pt>
  </dgm:ptLst>
  <dgm:cxnLst>
    <dgm:cxn modelId="{B6950505-9B6C-4E59-9E75-88F6A2A1123B}" srcId="{92CB045A-37C1-45A9-B04A-83C89D84A0AB}" destId="{CFB4A8FD-62BC-4F8C-8111-D487C778465F}" srcOrd="1" destOrd="0" parTransId="{C8802AB7-996C-4F42-A964-B8CC3079B8EE}" sibTransId="{31BE6874-C480-405D-9523-E8D51504D972}"/>
    <dgm:cxn modelId="{27F00A17-60D3-4BF3-8D18-D2BE0487DE58}" type="presOf" srcId="{FF169B82-3BC7-4C65-9428-B60EBDE31BEE}" destId="{764216E9-7325-4148-922F-23DE85F66526}" srcOrd="0" destOrd="0" presId="urn:microsoft.com/office/officeart/2018/2/layout/IconLabelDescriptionList"/>
    <dgm:cxn modelId="{49A40430-42C9-425B-8D19-425E78710813}" type="presOf" srcId="{93676283-C7F0-4CD5-9630-6C60C60256CE}" destId="{34A6A2B7-46D0-4BD7-9594-3E0C3D974FC7}" srcOrd="0" destOrd="0" presId="urn:microsoft.com/office/officeart/2018/2/layout/IconLabelDescriptionList"/>
    <dgm:cxn modelId="{915ECE3C-B901-4A88-A589-1088C00A1D45}" srcId="{93676283-C7F0-4CD5-9630-6C60C60256CE}" destId="{92CB045A-37C1-45A9-B04A-83C89D84A0AB}" srcOrd="1" destOrd="0" parTransId="{5626373A-7CEF-486C-83E7-9191B9AFF8DF}" sibTransId="{5F3CACD9-18BA-4B95-99F3-3B660096FCB5}"/>
    <dgm:cxn modelId="{C8481F90-011B-4770-9BA0-8B0B3CB92512}" type="presOf" srcId="{81CC458E-ABB1-4BCC-AB87-A509BCCE3218}" destId="{632F95F6-373A-4CF7-98B8-E0528C3458E7}" srcOrd="0" destOrd="0" presId="urn:microsoft.com/office/officeart/2018/2/layout/IconLabelDescriptionList"/>
    <dgm:cxn modelId="{BA0C9799-9E75-47B5-BE20-E2939C217E0B}" type="presOf" srcId="{CFB4A8FD-62BC-4F8C-8111-D487C778465F}" destId="{632F95F6-373A-4CF7-98B8-E0528C3458E7}" srcOrd="0" destOrd="1" presId="urn:microsoft.com/office/officeart/2018/2/layout/IconLabelDescriptionList"/>
    <dgm:cxn modelId="{90972E9E-FEFA-485C-8972-20CF051CEBEC}" srcId="{93676283-C7F0-4CD5-9630-6C60C60256CE}" destId="{BE682A53-0CF5-4161-9143-276B041DD8A7}" srcOrd="0" destOrd="0" parTransId="{C7695733-2AE7-41DF-A4C7-F91DE4CCD491}" sibTransId="{7943DF94-7FBA-4D83-AA36-6BCABA5120D7}"/>
    <dgm:cxn modelId="{155AB0A0-AF40-4BB8-B677-3D8A392B11F8}" srcId="{93676283-C7F0-4CD5-9630-6C60C60256CE}" destId="{8459740C-6F23-4F14-A778-AAD77FF86865}" srcOrd="2" destOrd="0" parTransId="{00414C33-33B0-4C94-B0A7-A7B55FBFB180}" sibTransId="{1FAEC519-7901-4B3C-86AC-C4ADE59B29E8}"/>
    <dgm:cxn modelId="{072F59A4-F927-4DBD-B569-26BD3F3878C7}" srcId="{8459740C-6F23-4F14-A778-AAD77FF86865}" destId="{FF169B82-3BC7-4C65-9428-B60EBDE31BEE}" srcOrd="0" destOrd="0" parTransId="{CECDE870-7109-4474-A59F-89391E8C8A25}" sibTransId="{61CD4926-F988-4A38-A326-9A2746ED0862}"/>
    <dgm:cxn modelId="{8F86D7AC-217A-4035-B7E5-BDD16831037E}" type="presOf" srcId="{8459740C-6F23-4F14-A778-AAD77FF86865}" destId="{605ABC11-2CA4-4216-AA68-62CBD82319E9}" srcOrd="0" destOrd="0" presId="urn:microsoft.com/office/officeart/2018/2/layout/IconLabelDescriptionList"/>
    <dgm:cxn modelId="{629609BB-24B2-49E6-8D53-866F02B3EF48}" type="presOf" srcId="{92CB045A-37C1-45A9-B04A-83C89D84A0AB}" destId="{0CF8CF22-4A41-4267-BE9D-3C8E8ED5CD2F}" srcOrd="0" destOrd="0" presId="urn:microsoft.com/office/officeart/2018/2/layout/IconLabelDescriptionList"/>
    <dgm:cxn modelId="{2F9DD3D5-5EB8-4318-B27D-0A9718801226}" type="presOf" srcId="{1BE1AC94-F57F-4006-B564-49E8F0DB253B}" destId="{632F95F6-373A-4CF7-98B8-E0528C3458E7}" srcOrd="0" destOrd="2" presId="urn:microsoft.com/office/officeart/2018/2/layout/IconLabelDescriptionList"/>
    <dgm:cxn modelId="{01C3E1D7-F595-46E8-8959-EF51C90055F1}" srcId="{92CB045A-37C1-45A9-B04A-83C89D84A0AB}" destId="{81CC458E-ABB1-4BCC-AB87-A509BCCE3218}" srcOrd="0" destOrd="0" parTransId="{1CF8175D-5BA4-4394-8658-369C94DFEC35}" sibTransId="{123D1260-409C-4C55-A1A6-F93B1F81067D}"/>
    <dgm:cxn modelId="{9DB050F7-5F49-47AA-B66B-FD8397D02F15}" type="presOf" srcId="{BE682A53-0CF5-4161-9143-276B041DD8A7}" destId="{75AA6133-4CC7-498D-A21D-13241A4AC201}" srcOrd="0" destOrd="0" presId="urn:microsoft.com/office/officeart/2018/2/layout/IconLabelDescriptionList"/>
    <dgm:cxn modelId="{94C29CF8-29DF-4709-BA3D-65BF81F325C2}" srcId="{92CB045A-37C1-45A9-B04A-83C89D84A0AB}" destId="{1BE1AC94-F57F-4006-B564-49E8F0DB253B}" srcOrd="2" destOrd="0" parTransId="{4227A8EE-1D87-4FAA-9D79-45367E7C5658}" sibTransId="{E4C8635B-1B35-4209-925E-FCA237444563}"/>
    <dgm:cxn modelId="{2F2EC9F0-7397-45E5-9B82-D17E6549AB28}" type="presParOf" srcId="{34A6A2B7-46D0-4BD7-9594-3E0C3D974FC7}" destId="{D09B2FD2-8551-403C-854C-08A81AE05688}" srcOrd="0" destOrd="0" presId="urn:microsoft.com/office/officeart/2018/2/layout/IconLabelDescriptionList"/>
    <dgm:cxn modelId="{B5D287A5-81D1-42E9-8737-38211D422BE6}" type="presParOf" srcId="{D09B2FD2-8551-403C-854C-08A81AE05688}" destId="{A7AD6468-0E63-4609-99E8-0D8BB719579F}" srcOrd="0" destOrd="0" presId="urn:microsoft.com/office/officeart/2018/2/layout/IconLabelDescriptionList"/>
    <dgm:cxn modelId="{23FDA1F3-E935-4F6E-B31D-A4F45F354BE9}" type="presParOf" srcId="{D09B2FD2-8551-403C-854C-08A81AE05688}" destId="{9A596682-25D3-4489-970C-605C04E7E186}" srcOrd="1" destOrd="0" presId="urn:microsoft.com/office/officeart/2018/2/layout/IconLabelDescriptionList"/>
    <dgm:cxn modelId="{4174EF0E-064E-4184-BCBF-D097D51B0B83}" type="presParOf" srcId="{D09B2FD2-8551-403C-854C-08A81AE05688}" destId="{75AA6133-4CC7-498D-A21D-13241A4AC201}" srcOrd="2" destOrd="0" presId="urn:microsoft.com/office/officeart/2018/2/layout/IconLabelDescriptionList"/>
    <dgm:cxn modelId="{49367F65-09E3-4BE4-8F0E-2482B587DE62}" type="presParOf" srcId="{D09B2FD2-8551-403C-854C-08A81AE05688}" destId="{3D98EFC4-C825-482B-B5DA-BBDEE1925005}" srcOrd="3" destOrd="0" presId="urn:microsoft.com/office/officeart/2018/2/layout/IconLabelDescriptionList"/>
    <dgm:cxn modelId="{F17C3CB2-8E6D-40F0-9592-8F2A760B8D28}" type="presParOf" srcId="{D09B2FD2-8551-403C-854C-08A81AE05688}" destId="{F897D2DC-7ECF-479A-8DC5-8C08021BE4B3}" srcOrd="4" destOrd="0" presId="urn:microsoft.com/office/officeart/2018/2/layout/IconLabelDescriptionList"/>
    <dgm:cxn modelId="{523C3CC2-7BBA-4438-A352-978907BB5428}" type="presParOf" srcId="{34A6A2B7-46D0-4BD7-9594-3E0C3D974FC7}" destId="{1F6A2B00-1807-4A32-AA7F-EE046364112F}" srcOrd="1" destOrd="0" presId="urn:microsoft.com/office/officeart/2018/2/layout/IconLabelDescriptionList"/>
    <dgm:cxn modelId="{E6DEEB3C-A943-47A0-8BCF-4CCB384BC402}" type="presParOf" srcId="{34A6A2B7-46D0-4BD7-9594-3E0C3D974FC7}" destId="{5EA8B472-5CE0-452E-BA53-4D2FFCDBD381}" srcOrd="2" destOrd="0" presId="urn:microsoft.com/office/officeart/2018/2/layout/IconLabelDescriptionList"/>
    <dgm:cxn modelId="{83F465C4-EB76-4790-AB10-8601771B6ECE}" type="presParOf" srcId="{5EA8B472-5CE0-452E-BA53-4D2FFCDBD381}" destId="{4AEAFEC8-3776-4414-9437-3C6E8B3D2646}" srcOrd="0" destOrd="0" presId="urn:microsoft.com/office/officeart/2018/2/layout/IconLabelDescriptionList"/>
    <dgm:cxn modelId="{379A34B3-0037-4D37-AD6B-3493C4E37782}" type="presParOf" srcId="{5EA8B472-5CE0-452E-BA53-4D2FFCDBD381}" destId="{E0E632F2-8EF3-40DA-A652-CB1D26494DEB}" srcOrd="1" destOrd="0" presId="urn:microsoft.com/office/officeart/2018/2/layout/IconLabelDescriptionList"/>
    <dgm:cxn modelId="{B190C5DA-0228-4B78-ADCD-41682B742D96}" type="presParOf" srcId="{5EA8B472-5CE0-452E-BA53-4D2FFCDBD381}" destId="{0CF8CF22-4A41-4267-BE9D-3C8E8ED5CD2F}" srcOrd="2" destOrd="0" presId="urn:microsoft.com/office/officeart/2018/2/layout/IconLabelDescriptionList"/>
    <dgm:cxn modelId="{2C9C268B-A0E7-44DF-BCF5-70966FF61C2F}" type="presParOf" srcId="{5EA8B472-5CE0-452E-BA53-4D2FFCDBD381}" destId="{784EBDDB-00B4-44A0-8B01-1FCBD3B2CAAA}" srcOrd="3" destOrd="0" presId="urn:microsoft.com/office/officeart/2018/2/layout/IconLabelDescriptionList"/>
    <dgm:cxn modelId="{F952B8CD-876E-4BB4-B69D-714C51205FB4}" type="presParOf" srcId="{5EA8B472-5CE0-452E-BA53-4D2FFCDBD381}" destId="{632F95F6-373A-4CF7-98B8-E0528C3458E7}" srcOrd="4" destOrd="0" presId="urn:microsoft.com/office/officeart/2018/2/layout/IconLabelDescriptionList"/>
    <dgm:cxn modelId="{1D554D60-4B06-4A41-B5D1-D75AAB080BFD}" type="presParOf" srcId="{34A6A2B7-46D0-4BD7-9594-3E0C3D974FC7}" destId="{E798872B-0137-4337-9C76-87877289A0E3}" srcOrd="3" destOrd="0" presId="urn:microsoft.com/office/officeart/2018/2/layout/IconLabelDescriptionList"/>
    <dgm:cxn modelId="{2290C348-29D7-4B32-A134-32F09B0C2494}" type="presParOf" srcId="{34A6A2B7-46D0-4BD7-9594-3E0C3D974FC7}" destId="{01D4E9F8-F1B3-4F0A-AD33-C3F860BE49B5}" srcOrd="4" destOrd="0" presId="urn:microsoft.com/office/officeart/2018/2/layout/IconLabelDescriptionList"/>
    <dgm:cxn modelId="{E3036FA2-6D38-4BB6-9DC4-E60E3C11F81E}" type="presParOf" srcId="{01D4E9F8-F1B3-4F0A-AD33-C3F860BE49B5}" destId="{0E3FE859-F801-404D-A72B-9195C625EA88}" srcOrd="0" destOrd="0" presId="urn:microsoft.com/office/officeart/2018/2/layout/IconLabelDescriptionList"/>
    <dgm:cxn modelId="{F1AF8702-D955-4A09-997F-14C15FC7F25B}" type="presParOf" srcId="{01D4E9F8-F1B3-4F0A-AD33-C3F860BE49B5}" destId="{F5BBB628-3412-4FAC-A64C-2401DD81E98A}" srcOrd="1" destOrd="0" presId="urn:microsoft.com/office/officeart/2018/2/layout/IconLabelDescriptionList"/>
    <dgm:cxn modelId="{BFF712DA-FDA2-4016-8503-28A299A46618}" type="presParOf" srcId="{01D4E9F8-F1B3-4F0A-AD33-C3F860BE49B5}" destId="{605ABC11-2CA4-4216-AA68-62CBD82319E9}" srcOrd="2" destOrd="0" presId="urn:microsoft.com/office/officeart/2018/2/layout/IconLabelDescriptionList"/>
    <dgm:cxn modelId="{056F576F-CCA8-4C9A-9688-BCA7E8FA5ED3}" type="presParOf" srcId="{01D4E9F8-F1B3-4F0A-AD33-C3F860BE49B5}" destId="{A5FB04A9-D723-4F39-8DBC-9AB32C015738}" srcOrd="3" destOrd="0" presId="urn:microsoft.com/office/officeart/2018/2/layout/IconLabelDescriptionList"/>
    <dgm:cxn modelId="{6414481A-C5C6-4803-A4D3-C8E1B9793E31}" type="presParOf" srcId="{01D4E9F8-F1B3-4F0A-AD33-C3F860BE49B5}" destId="{764216E9-7325-4148-922F-23DE85F6652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9FD3-A789-E94F-863D-A001F0EEC341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3D07F-A43A-D941-B147-030961A0FEC1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D86DE-3D88-CC43-8E96-674D30579645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Resilience</a:t>
          </a:r>
        </a:p>
      </dsp:txBody>
      <dsp:txXfrm>
        <a:off x="2225972" y="485320"/>
        <a:ext cx="3676054" cy="1838027"/>
      </dsp:txXfrm>
    </dsp:sp>
    <dsp:sp modelId="{5294FECA-1BDB-C746-8287-2CF7E25DE62F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Attitude</a:t>
          </a:r>
        </a:p>
      </dsp:txBody>
      <dsp:txXfrm>
        <a:off x="1959" y="3095319"/>
        <a:ext cx="3676054" cy="1838027"/>
      </dsp:txXfrm>
    </dsp:sp>
    <dsp:sp modelId="{C301444D-EA25-6848-A53A-0DCA5B5ECBB3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Action</a:t>
          </a:r>
        </a:p>
      </dsp:txBody>
      <dsp:txXfrm>
        <a:off x="4449985" y="3095319"/>
        <a:ext cx="3676054" cy="1838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6468-0E63-4609-99E8-0D8BB719579F}">
      <dsp:nvSpPr>
        <dsp:cNvPr id="0" name=""/>
        <dsp:cNvSpPr/>
      </dsp:nvSpPr>
      <dsp:spPr>
        <a:xfrm>
          <a:off x="4187" y="259590"/>
          <a:ext cx="1110374" cy="11103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A6133-4CC7-498D-A21D-13241A4AC201}">
      <dsp:nvSpPr>
        <dsp:cNvPr id="0" name=""/>
        <dsp:cNvSpPr/>
      </dsp:nvSpPr>
      <dsp:spPr>
        <a:xfrm>
          <a:off x="4187" y="1495292"/>
          <a:ext cx="3172499" cy="47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Carefully look at feedback</a:t>
          </a:r>
        </a:p>
      </dsp:txBody>
      <dsp:txXfrm>
        <a:off x="4187" y="1495292"/>
        <a:ext cx="3172499" cy="475874"/>
      </dsp:txXfrm>
    </dsp:sp>
    <dsp:sp modelId="{F897D2DC-7ECF-479A-8DC5-8C08021BE4B3}">
      <dsp:nvSpPr>
        <dsp:cNvPr id="0" name=""/>
        <dsp:cNvSpPr/>
      </dsp:nvSpPr>
      <dsp:spPr>
        <a:xfrm>
          <a:off x="4187" y="2029459"/>
          <a:ext cx="3172499" cy="114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FEC8-3776-4414-9437-3C6E8B3D2646}">
      <dsp:nvSpPr>
        <dsp:cNvPr id="0" name=""/>
        <dsp:cNvSpPr/>
      </dsp:nvSpPr>
      <dsp:spPr>
        <a:xfrm>
          <a:off x="3731875" y="259590"/>
          <a:ext cx="1110374" cy="11103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8CF22-4A41-4267-BE9D-3C8E8ED5CD2F}">
      <dsp:nvSpPr>
        <dsp:cNvPr id="0" name=""/>
        <dsp:cNvSpPr/>
      </dsp:nvSpPr>
      <dsp:spPr>
        <a:xfrm>
          <a:off x="3731875" y="1495292"/>
          <a:ext cx="3172499" cy="47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Get out your highlighter – </a:t>
          </a:r>
        </a:p>
      </dsp:txBody>
      <dsp:txXfrm>
        <a:off x="3731875" y="1495292"/>
        <a:ext cx="3172499" cy="475874"/>
      </dsp:txXfrm>
    </dsp:sp>
    <dsp:sp modelId="{632F95F6-373A-4CF7-98B8-E0528C3458E7}">
      <dsp:nvSpPr>
        <dsp:cNvPr id="0" name=""/>
        <dsp:cNvSpPr/>
      </dsp:nvSpPr>
      <dsp:spPr>
        <a:xfrm>
          <a:off x="3731875" y="2029459"/>
          <a:ext cx="3172499" cy="114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did they like?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did they hate?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did they think you needed/could do to fix? </a:t>
          </a:r>
        </a:p>
      </dsp:txBody>
      <dsp:txXfrm>
        <a:off x="3731875" y="2029459"/>
        <a:ext cx="3172499" cy="1144712"/>
      </dsp:txXfrm>
    </dsp:sp>
    <dsp:sp modelId="{0E3FE859-F801-404D-A72B-9195C625EA88}">
      <dsp:nvSpPr>
        <dsp:cNvPr id="0" name=""/>
        <dsp:cNvSpPr/>
      </dsp:nvSpPr>
      <dsp:spPr>
        <a:xfrm>
          <a:off x="7459562" y="259590"/>
          <a:ext cx="1110374" cy="11103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ABC11-2CA4-4216-AA68-62CBD82319E9}">
      <dsp:nvSpPr>
        <dsp:cNvPr id="0" name=""/>
        <dsp:cNvSpPr/>
      </dsp:nvSpPr>
      <dsp:spPr>
        <a:xfrm>
          <a:off x="7459562" y="1495292"/>
          <a:ext cx="3172499" cy="47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Share, share, share</a:t>
          </a:r>
        </a:p>
      </dsp:txBody>
      <dsp:txXfrm>
        <a:off x="7459562" y="1495292"/>
        <a:ext cx="3172499" cy="475874"/>
      </dsp:txXfrm>
    </dsp:sp>
    <dsp:sp modelId="{764216E9-7325-4148-922F-23DE85F66526}">
      <dsp:nvSpPr>
        <dsp:cNvPr id="0" name=""/>
        <dsp:cNvSpPr/>
      </dsp:nvSpPr>
      <dsp:spPr>
        <a:xfrm>
          <a:off x="7459562" y="2029459"/>
          <a:ext cx="3172499" cy="114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Read through feedback with Co-Is, mentor, other folks you trust</a:t>
          </a:r>
        </a:p>
      </dsp:txBody>
      <dsp:txXfrm>
        <a:off x="7459562" y="2029459"/>
        <a:ext cx="3172499" cy="114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A0F71-6580-6D41-88C5-0B39B2173171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28A0-2670-7E49-AF70-85874460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8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2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5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28A0-2670-7E49-AF70-85874460A2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8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3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1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6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9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0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1/29/25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43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88" r:id="rId4"/>
    <p:sldLayoutId id="2147483695" r:id="rId5"/>
    <p:sldLayoutId id="2147483689" r:id="rId6"/>
    <p:sldLayoutId id="2147483690" r:id="rId7"/>
    <p:sldLayoutId id="2147483691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right@ecu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3B0CD-506E-3D99-EC6F-9747FD66D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22363"/>
            <a:ext cx="7317348" cy="2387600"/>
          </a:xfrm>
        </p:spPr>
        <p:txBody>
          <a:bodyPr>
            <a:normAutofit/>
          </a:bodyPr>
          <a:lstStyle/>
          <a:p>
            <a:pPr algn="l"/>
            <a:r>
              <a:rPr lang="en-US" sz="3800" dirty="0"/>
              <a:t>My Proposal was Declined, now what?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9B9A6-6D28-2560-2ED3-92F827C51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02038"/>
            <a:ext cx="7317348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Heather Harris Wright, PhD</a:t>
            </a:r>
          </a:p>
          <a:p>
            <a:pPr algn="l"/>
            <a:r>
              <a:rPr lang="en-US" dirty="0"/>
              <a:t>Associate Dean for Research</a:t>
            </a:r>
          </a:p>
          <a:p>
            <a:pPr algn="l"/>
            <a:r>
              <a:rPr lang="en-US" dirty="0"/>
              <a:t>College of Allied Health Sciences &amp; </a:t>
            </a:r>
          </a:p>
          <a:p>
            <a:pPr algn="l"/>
            <a:r>
              <a:rPr lang="en-US" dirty="0"/>
              <a:t>College of Nursing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0EAFE-C840-4DAF-B8B5-D73E98076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F0521-BD1A-2141-3EDA-0C165B6FF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/>
          <a:stretch/>
        </p:blipFill>
        <p:spPr>
          <a:xfrm>
            <a:off x="8763000" y="-1800"/>
            <a:ext cx="3429000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2FF5F7-8CB8-4DD0-890B-C68D3C73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F86EB89-5CAA-4AA5-907F-09707CF4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7DD03-1BD2-1F77-2F70-055632CF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7863177" cy="1867769"/>
          </a:xfrm>
        </p:spPr>
        <p:txBody>
          <a:bodyPr anchor="b">
            <a:normAutofit/>
          </a:bodyPr>
          <a:lstStyle/>
          <a:p>
            <a:r>
              <a:rPr lang="en-US" sz="4400" dirty="0"/>
              <a:t>Able to resubmit? Get a Proposal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964E-386E-2FCD-138B-75A57C06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7059598" cy="3390220"/>
          </a:xfrm>
        </p:spPr>
        <p:txBody>
          <a:bodyPr anchor="t">
            <a:normAutofit/>
          </a:bodyPr>
          <a:lstStyle/>
          <a:p>
            <a:r>
              <a:rPr lang="en-US" dirty="0"/>
              <a:t>Why? </a:t>
            </a:r>
          </a:p>
          <a:p>
            <a:pPr lvl="1"/>
            <a:r>
              <a:rPr lang="en-US" sz="2000" dirty="0"/>
              <a:t>Eliminates “generalization”</a:t>
            </a:r>
          </a:p>
          <a:p>
            <a:pPr lvl="1"/>
            <a:r>
              <a:rPr lang="en-US" sz="2000" dirty="0"/>
              <a:t>Improve overall content</a:t>
            </a:r>
          </a:p>
          <a:p>
            <a:pPr lvl="1"/>
            <a:endParaRPr lang="en-US" sz="2000" dirty="0"/>
          </a:p>
          <a:p>
            <a:r>
              <a:rPr lang="en-US" dirty="0"/>
              <a:t>Your role in the proposal review process</a:t>
            </a:r>
          </a:p>
          <a:p>
            <a:pPr lvl="1"/>
            <a:r>
              <a:rPr lang="en-US" sz="2000" dirty="0"/>
              <a:t>Listen</a:t>
            </a:r>
          </a:p>
          <a:p>
            <a:pPr lvl="1"/>
            <a:r>
              <a:rPr lang="en-US" sz="2000" dirty="0"/>
              <a:t>Accept</a:t>
            </a:r>
          </a:p>
          <a:p>
            <a:pPr lvl="1"/>
            <a:r>
              <a:rPr lang="en-US" sz="2000" dirty="0"/>
              <a:t>Ask</a:t>
            </a:r>
          </a:p>
          <a:p>
            <a:pPr lvl="1"/>
            <a:r>
              <a:rPr lang="en-US" sz="2000" dirty="0"/>
              <a:t>Clarify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8FC762B1-96AB-FB6C-6EB3-41AF2C5A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6170" y="252537"/>
            <a:ext cx="2934559" cy="29345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7DD03-1BD2-1F77-2F70-055632CF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695" y="777240"/>
            <a:ext cx="4167066" cy="1947549"/>
          </a:xfrm>
        </p:spPr>
        <p:txBody>
          <a:bodyPr anchor="b">
            <a:normAutofit/>
          </a:bodyPr>
          <a:lstStyle/>
          <a:p>
            <a:r>
              <a:rPr lang="en-US" sz="4400"/>
              <a:t>Proposal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287E2-6700-492B-BA4A-8A9431BE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7" y="0"/>
            <a:ext cx="3429000" cy="3429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6BFB9-AC4D-4E80-86E4-24442854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2738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6159E253-9F20-8E92-BD5C-7D458BE6B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68" r="9747" b="1"/>
          <a:stretch/>
        </p:blipFill>
        <p:spPr>
          <a:xfrm>
            <a:off x="3430936" y="10"/>
            <a:ext cx="3429000" cy="342719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9CA88F3-F79E-4362-B8AA-D6A311A31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4" y="12996"/>
            <a:ext cx="3429000" cy="34019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D680B5-CEA9-49AD-B86C-56958B237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7" y="3427200"/>
            <a:ext cx="3430800" cy="3430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E6C3648-AC76-4F18-936E-A224F4BBE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7" y="3436728"/>
            <a:ext cx="3429000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35CF3EA-5E63-470F-85C6-FCEC7F728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0938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83C6307-CDF3-4EE3-9CE3-7A1D536DD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2738" y="3424500"/>
            <a:ext cx="342900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964E-386E-2FCD-138B-75A57C06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95" y="2880043"/>
            <a:ext cx="4167066" cy="3296920"/>
          </a:xfrm>
        </p:spPr>
        <p:txBody>
          <a:bodyPr anchor="t">
            <a:normAutofit/>
          </a:bodyPr>
          <a:lstStyle/>
          <a:p>
            <a:r>
              <a:rPr lang="en-US" dirty="0"/>
              <a:t>Some options: </a:t>
            </a:r>
          </a:p>
          <a:p>
            <a:pPr lvl="1"/>
            <a:r>
              <a:rPr lang="en-US" sz="2000"/>
              <a:t>Peer review</a:t>
            </a:r>
          </a:p>
          <a:p>
            <a:pPr lvl="1"/>
            <a:r>
              <a:rPr lang="en-US" sz="2000"/>
              <a:t>Grant Advisory Panel</a:t>
            </a:r>
          </a:p>
          <a:p>
            <a:pPr lvl="1"/>
            <a:r>
              <a:rPr lang="en-US" sz="2000"/>
              <a:t>External review</a:t>
            </a:r>
          </a:p>
        </p:txBody>
      </p:sp>
    </p:spTree>
    <p:extLst>
      <p:ext uri="{BB962C8B-B14F-4D97-AF65-F5344CB8AC3E}">
        <p14:creationId xmlns:p14="http://schemas.microsoft.com/office/powerpoint/2010/main" val="280353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91E517-C983-DAC3-EF01-4B1ECF67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06256"/>
            <a:ext cx="4347082" cy="30037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Thank you!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DF70-0E72-BC6C-5C0B-4AC553DDE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3602037"/>
            <a:ext cx="4347082" cy="27497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Heather Harris Wright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wrighth@ecu.edu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1A1E60-9477-4E7A-A6B2-63B329C8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88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62F92C-51E0-492C-86B3-FEA240371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8351" y="495057"/>
            <a:ext cx="5886343" cy="58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9498-63AE-0BF0-F56D-403C177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B735-231D-7FC3-80CD-831132F8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Constructive way forward during challenging times</a:t>
            </a:r>
          </a:p>
          <a:p>
            <a:r>
              <a:rPr lang="en-US" sz="2800" dirty="0"/>
              <a:t>Can be learned and practiced</a:t>
            </a:r>
          </a:p>
          <a:p>
            <a:r>
              <a:rPr lang="en-US" sz="2800" dirty="0"/>
              <a:t>Internally – </a:t>
            </a:r>
          </a:p>
          <a:p>
            <a:pPr lvl="1"/>
            <a:r>
              <a:rPr lang="en-US" sz="2800" dirty="0"/>
              <a:t>Awareness of own negative self-talk; develop ways to manage</a:t>
            </a:r>
          </a:p>
          <a:p>
            <a:r>
              <a:rPr lang="en-US" sz="2800" dirty="0"/>
              <a:t>Externally – </a:t>
            </a:r>
          </a:p>
          <a:p>
            <a:pPr lvl="1"/>
            <a:r>
              <a:rPr lang="en-US" sz="2800" dirty="0"/>
              <a:t>Building relationships with peers &amp; mentors </a:t>
            </a:r>
          </a:p>
          <a:p>
            <a:pPr lvl="1"/>
            <a:r>
              <a:rPr lang="en-US" sz="2800" dirty="0"/>
              <a:t>Using available resources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10CE6-2A75-BBB8-311C-23B2558386FD}"/>
              </a:ext>
            </a:extLst>
          </p:cNvPr>
          <p:cNvSpPr txBox="1"/>
          <p:nvPr/>
        </p:nvSpPr>
        <p:spPr>
          <a:xfrm>
            <a:off x="347133" y="6123543"/>
            <a:ext cx="1149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presentation, “Becoming a Resilient Scientist” Sharon Milgram, NIH Office of Intramural Training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275499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69C287-12F7-68DB-F83D-CCFB44A927BB}"/>
              </a:ext>
            </a:extLst>
          </p:cNvPr>
          <p:cNvSpPr txBox="1"/>
          <p:nvPr/>
        </p:nvSpPr>
        <p:spPr>
          <a:xfrm>
            <a:off x="367409" y="1469999"/>
            <a:ext cx="240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Dream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149FE-B0AC-AFA1-E28B-B8A3B3CCCD8C}"/>
              </a:ext>
            </a:extLst>
          </p:cNvPr>
          <p:cNvSpPr txBox="1"/>
          <p:nvPr/>
        </p:nvSpPr>
        <p:spPr>
          <a:xfrm>
            <a:off x="6461713" y="1454666"/>
            <a:ext cx="254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Reality</a:t>
            </a:r>
          </a:p>
        </p:txBody>
      </p:sp>
      <p:pic>
        <p:nvPicPr>
          <p:cNvPr id="1026" name="Picture 2" descr="Easy Road stock image. Image of rural ...">
            <a:extLst>
              <a:ext uri="{FF2B5EF4-FFF2-40B4-BE49-F238E27FC236}">
                <a16:creationId xmlns:a16="http://schemas.microsoft.com/office/drawing/2014/main" id="{367308C3-C457-229F-4C6D-9F0B38C8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9" y="2266949"/>
            <a:ext cx="5728591" cy="38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12 Spaghetti Junction Atlanta Stock ...">
            <a:extLst>
              <a:ext uri="{FF2B5EF4-FFF2-40B4-BE49-F238E27FC236}">
                <a16:creationId xmlns:a16="http://schemas.microsoft.com/office/drawing/2014/main" id="{037820F8-42DA-00AB-51C6-D754BDB6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13" y="2266949"/>
            <a:ext cx="5362878" cy="38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7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3D33-2E92-6746-3BBF-2790CFEE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has setbacks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027A0C-0B8B-513D-93D3-FB39432C4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08" y="1690688"/>
            <a:ext cx="6825825" cy="2797175"/>
          </a:xfrm>
        </p:spPr>
        <p:txBody>
          <a:bodyPr>
            <a:normAutofit/>
          </a:bodyPr>
          <a:lstStyle/>
          <a:p>
            <a:r>
              <a:rPr lang="en-US" sz="2400" dirty="0"/>
              <a:t>Grant proposal “not discussed” or “not funded”</a:t>
            </a:r>
          </a:p>
          <a:p>
            <a:r>
              <a:rPr lang="en-US" sz="2400" dirty="0"/>
              <a:t>Manuscript rejection</a:t>
            </a:r>
          </a:p>
          <a:p>
            <a:r>
              <a:rPr lang="en-US" sz="2400" dirty="0"/>
              <a:t>Harsh teaching evaluations</a:t>
            </a:r>
          </a:p>
          <a:p>
            <a:r>
              <a:rPr lang="en-US" sz="2400" dirty="0"/>
              <a:t>Difficult students</a:t>
            </a:r>
          </a:p>
          <a:p>
            <a:r>
              <a:rPr lang="en-US" sz="2400" dirty="0"/>
              <a:t>Conference presentation Q&amp;A implodes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759D9F9-0515-FDAE-B9CA-D32A35EECC70}"/>
              </a:ext>
            </a:extLst>
          </p:cNvPr>
          <p:cNvSpPr/>
          <p:nvPr/>
        </p:nvSpPr>
        <p:spPr>
          <a:xfrm>
            <a:off x="3031067" y="4995333"/>
            <a:ext cx="8128000" cy="1077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9EE7-449B-648D-166F-4EA874EE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2" y="1825625"/>
            <a:ext cx="8571710" cy="629708"/>
          </a:xfrm>
        </p:spPr>
        <p:txBody>
          <a:bodyPr>
            <a:normAutofit/>
          </a:bodyPr>
          <a:lstStyle/>
          <a:p>
            <a:r>
              <a:rPr lang="en-US" sz="2800" dirty="0"/>
              <a:t>Use it to advance your science and grow as researchers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0EE00-B1EB-856F-D8D1-DDFC067D789A}"/>
              </a:ext>
            </a:extLst>
          </p:cNvPr>
          <p:cNvSpPr txBox="1"/>
          <p:nvPr/>
        </p:nvSpPr>
        <p:spPr>
          <a:xfrm>
            <a:off x="5046133" y="2732643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AND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1BCB9F-9584-0AC1-C626-AD2E4E674E41}"/>
              </a:ext>
            </a:extLst>
          </p:cNvPr>
          <p:cNvSpPr txBox="1">
            <a:spLocks/>
          </p:cNvSpPr>
          <p:nvPr/>
        </p:nvSpPr>
        <p:spPr>
          <a:xfrm>
            <a:off x="4598504" y="3942293"/>
            <a:ext cx="7037311" cy="629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Cultivate a more supportive research culture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8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21FC80-2DC2-D091-4F52-F471E860B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8904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E8BAD7-F76A-C9D3-6267-04074F6D785B}"/>
              </a:ext>
            </a:extLst>
          </p:cNvPr>
          <p:cNvSpPr txBox="1"/>
          <p:nvPr/>
        </p:nvSpPr>
        <p:spPr>
          <a:xfrm>
            <a:off x="4453467" y="6333066"/>
            <a:ext cx="738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Tracy Love, “Responding to Challenges with Resilience”, ASHA Pathways 2018</a:t>
            </a:r>
          </a:p>
        </p:txBody>
      </p:sp>
    </p:spTree>
    <p:extLst>
      <p:ext uri="{BB962C8B-B14F-4D97-AF65-F5344CB8AC3E}">
        <p14:creationId xmlns:p14="http://schemas.microsoft.com/office/powerpoint/2010/main" val="130430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22B1-54DE-59F3-6A8F-5D793A21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Attitude: follow the 5:1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31669-FBBA-52C0-CEA4-3FC8B41A2D7F}"/>
              </a:ext>
            </a:extLst>
          </p:cNvPr>
          <p:cNvSpPr txBox="1"/>
          <p:nvPr/>
        </p:nvSpPr>
        <p:spPr>
          <a:xfrm>
            <a:off x="1083734" y="3429000"/>
            <a:ext cx="242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“They hated it”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B4B8D-0C07-4596-26FF-941FA01CFAA1}"/>
              </a:ext>
            </a:extLst>
          </p:cNvPr>
          <p:cNvSpPr txBox="1"/>
          <p:nvPr/>
        </p:nvSpPr>
        <p:spPr>
          <a:xfrm>
            <a:off x="6096000" y="2228671"/>
            <a:ext cx="5499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Ability to resubmit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what they liked in the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good idea that we hadn’t thought about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may disagree but have a good rationale for  your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Will encourage to develop an argument; construct; </a:t>
            </a:r>
            <a:r>
              <a:rPr lang="en-US" sz="2400" dirty="0" err="1"/>
              <a:t>etc</a:t>
            </a:r>
            <a:r>
              <a:rPr lang="en-US" sz="2400" dirty="0"/>
              <a:t>… 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19BC4F6-59AC-F492-274C-9CB528A6EFDC}"/>
              </a:ext>
            </a:extLst>
          </p:cNvPr>
          <p:cNvSpPr/>
          <p:nvPr/>
        </p:nvSpPr>
        <p:spPr>
          <a:xfrm>
            <a:off x="4521200" y="1818500"/>
            <a:ext cx="1727200" cy="3867329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AFCE9-F779-80BD-8BC0-B2AA13F2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4642899" cy="1568175"/>
          </a:xfrm>
        </p:spPr>
        <p:txBody>
          <a:bodyPr anchor="ctr">
            <a:normAutofit/>
          </a:bodyPr>
          <a:lstStyle/>
          <a:p>
            <a:r>
              <a:rPr lang="en-US" sz="4800" dirty="0"/>
              <a:t>Action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407AB4-A0C5-AE4A-4417-11C1BA881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434166"/>
              </p:ext>
            </p:extLst>
          </p:nvPr>
        </p:nvGraphicFramePr>
        <p:xfrm>
          <a:off x="777875" y="2743200"/>
          <a:ext cx="10636250" cy="343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77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1ABAC-9FF0-0D6D-C99C-F646F03C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277111"/>
            <a:ext cx="5318132" cy="2899851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else can you get from it?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82FEF-28CE-4C85-8082-13522F77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3046838" cy="304495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6A1E6F-5F5A-4291-9D77-9276CB94B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" y="0"/>
            <a:ext cx="3043354" cy="30449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3C1D6C-5CB6-42EB-9465-C2269B700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420" y="0"/>
            <a:ext cx="3046838" cy="304495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0E6FAD2-FC7E-4CE1-9C72-1502DE5D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0420" y="0"/>
            <a:ext cx="3044952" cy="3044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C2DAA78-650C-4202-95BC-3F7C16A49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791" y="0"/>
            <a:ext cx="3045239" cy="3044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7F28290-9D8B-4B81-91BC-1B9B508A5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8078" y="0"/>
            <a:ext cx="3044952" cy="30449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4C84374-1FE2-475F-9F9C-4A7B2442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563" y="0"/>
            <a:ext cx="3048437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71F7400-BF0A-4618-B3AF-9DFECF7C5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7048" y="0"/>
            <a:ext cx="3044952" cy="3044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F61F-135F-50CE-68F0-7F443FD4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044" y="3277111"/>
            <a:ext cx="4921804" cy="2899852"/>
          </a:xfrm>
        </p:spPr>
        <p:txBody>
          <a:bodyPr anchor="ctr">
            <a:normAutofit/>
          </a:bodyPr>
          <a:lstStyle/>
          <a:p>
            <a:r>
              <a:rPr lang="en-US" dirty="0"/>
              <a:t>Think Products - </a:t>
            </a:r>
          </a:p>
          <a:p>
            <a:pPr lvl="1"/>
            <a:r>
              <a:rPr lang="en-US" sz="2000" dirty="0"/>
              <a:t>Guest lecture</a:t>
            </a:r>
          </a:p>
          <a:p>
            <a:pPr lvl="1"/>
            <a:r>
              <a:rPr lang="en-US" sz="2000" dirty="0"/>
              <a:t>Invited presentation</a:t>
            </a:r>
          </a:p>
          <a:p>
            <a:pPr lvl="1"/>
            <a:r>
              <a:rPr lang="en-US" sz="2000" dirty="0"/>
              <a:t>Conference presentation</a:t>
            </a:r>
          </a:p>
          <a:p>
            <a:pPr lvl="1"/>
            <a:r>
              <a:rPr lang="en-US" sz="2000" dirty="0"/>
              <a:t>Review paper</a:t>
            </a:r>
          </a:p>
          <a:p>
            <a:pPr lvl="1"/>
            <a:r>
              <a:rPr lang="en-US" sz="2000" dirty="0"/>
              <a:t>Data-based paper with preliminary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51252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7"/>
      </a:lt2>
      <a:accent1>
        <a:srgbClr val="E72941"/>
      </a:accent1>
      <a:accent2>
        <a:srgbClr val="D54F17"/>
      </a:accent2>
      <a:accent3>
        <a:srgbClr val="CD9C24"/>
      </a:accent3>
      <a:accent4>
        <a:srgbClr val="9AAD13"/>
      </a:accent4>
      <a:accent5>
        <a:srgbClr val="66B721"/>
      </a:accent5>
      <a:accent6>
        <a:srgbClr val="1BBD15"/>
      </a:accent6>
      <a:hlink>
        <a:srgbClr val="309286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331</Words>
  <Application>Microsoft Macintosh PowerPoint</Application>
  <PresentationFormat>Widescreen</PresentationFormat>
  <Paragraphs>81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Gill Sans Nova</vt:lpstr>
      <vt:lpstr>CelebrationVTI</vt:lpstr>
      <vt:lpstr>My Proposal was Declined, now what? </vt:lpstr>
      <vt:lpstr>Developing Resilience</vt:lpstr>
      <vt:lpstr>PowerPoint Presentation</vt:lpstr>
      <vt:lpstr>Everyone has setbacks</vt:lpstr>
      <vt:lpstr>PowerPoint Presentation</vt:lpstr>
      <vt:lpstr>PowerPoint Presentation</vt:lpstr>
      <vt:lpstr>Attitude: follow the 5:1 Rule</vt:lpstr>
      <vt:lpstr>Action</vt:lpstr>
      <vt:lpstr>What else can you get from it? </vt:lpstr>
      <vt:lpstr>Able to resubmit? Get a Proposal Review</vt:lpstr>
      <vt:lpstr>Proposal Review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Wright, Heather</dc:creator>
  <cp:lastModifiedBy>Wright, Heather</cp:lastModifiedBy>
  <cp:revision>5</cp:revision>
  <dcterms:created xsi:type="dcterms:W3CDTF">2024-06-11T14:23:16Z</dcterms:created>
  <dcterms:modified xsi:type="dcterms:W3CDTF">2025-01-29T17:30:38Z</dcterms:modified>
</cp:coreProperties>
</file>