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83" r:id="rId4"/>
    <p:sldId id="284" r:id="rId5"/>
    <p:sldId id="285" r:id="rId6"/>
    <p:sldId id="286" r:id="rId7"/>
    <p:sldId id="282" r:id="rId8"/>
    <p:sldId id="287" r:id="rId9"/>
    <p:sldId id="292" r:id="rId10"/>
    <p:sldId id="293" r:id="rId11"/>
    <p:sldId id="288" r:id="rId12"/>
    <p:sldId id="290" r:id="rId13"/>
    <p:sldId id="294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A8A"/>
    <a:srgbClr val="FFFFFF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091CF-725A-4B9B-A8E4-D8C6B1C4459D}" v="4" dt="2023-09-14T18:49:57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8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son, Donna" userId="9f405f9a-3ef4-48d8-bca7-41cc32bffc00" providerId="ADAL" clId="{B7A091CF-725A-4B9B-A8E4-D8C6B1C4459D}"/>
    <pc:docChg chg="custSel addSld delSld modSld">
      <pc:chgData name="Roberson, Donna" userId="9f405f9a-3ef4-48d8-bca7-41cc32bffc00" providerId="ADAL" clId="{B7A091CF-725A-4B9B-A8E4-D8C6B1C4459D}" dt="2023-09-14T18:50:43.150" v="2028" actId="20577"/>
      <pc:docMkLst>
        <pc:docMk/>
      </pc:docMkLst>
      <pc:sldChg chg="addSp modSp mod">
        <pc:chgData name="Roberson, Donna" userId="9f405f9a-3ef4-48d8-bca7-41cc32bffc00" providerId="ADAL" clId="{B7A091CF-725A-4B9B-A8E4-D8C6B1C4459D}" dt="2023-09-14T18:37:50.847" v="770" actId="20577"/>
        <pc:sldMkLst>
          <pc:docMk/>
          <pc:sldMk cId="440613723" sldId="261"/>
        </pc:sldMkLst>
        <pc:spChg chg="mod">
          <ac:chgData name="Roberson, Donna" userId="9f405f9a-3ef4-48d8-bca7-41cc32bffc00" providerId="ADAL" clId="{B7A091CF-725A-4B9B-A8E4-D8C6B1C4459D}" dt="2023-09-14T18:37:50.847" v="770" actId="20577"/>
          <ac:spMkLst>
            <pc:docMk/>
            <pc:sldMk cId="440613723" sldId="261"/>
            <ac:spMk id="3" creationId="{8174F1CB-2B57-5370-893B-CADD969A284A}"/>
          </ac:spMkLst>
        </pc:spChg>
        <pc:picChg chg="add mod">
          <ac:chgData name="Roberson, Donna" userId="9f405f9a-3ef4-48d8-bca7-41cc32bffc00" providerId="ADAL" clId="{B7A091CF-725A-4B9B-A8E4-D8C6B1C4459D}" dt="2023-09-08T13:46:32.285" v="62" actId="1076"/>
          <ac:picMkLst>
            <pc:docMk/>
            <pc:sldMk cId="440613723" sldId="261"/>
            <ac:picMk id="5" creationId="{41F306EA-705F-7933-2A8F-5CE8D6E53D41}"/>
          </ac:picMkLst>
        </pc:picChg>
      </pc:sldChg>
      <pc:sldChg chg="modSp mod">
        <pc:chgData name="Roberson, Donna" userId="9f405f9a-3ef4-48d8-bca7-41cc32bffc00" providerId="ADAL" clId="{B7A091CF-725A-4B9B-A8E4-D8C6B1C4459D}" dt="2023-09-14T18:38:56.184" v="785" actId="20577"/>
        <pc:sldMkLst>
          <pc:docMk/>
          <pc:sldMk cId="2013094931" sldId="282"/>
        </pc:sldMkLst>
        <pc:spChg chg="mod">
          <ac:chgData name="Roberson, Donna" userId="9f405f9a-3ef4-48d8-bca7-41cc32bffc00" providerId="ADAL" clId="{B7A091CF-725A-4B9B-A8E4-D8C6B1C4459D}" dt="2023-09-14T18:38:56.184" v="785" actId="20577"/>
          <ac:spMkLst>
            <pc:docMk/>
            <pc:sldMk cId="2013094931" sldId="282"/>
            <ac:spMk id="3" creationId="{05A9F992-BF91-BA42-6A2C-B537F3AC625F}"/>
          </ac:spMkLst>
        </pc:spChg>
      </pc:sldChg>
      <pc:sldChg chg="addSp modSp mod">
        <pc:chgData name="Roberson, Donna" userId="9f405f9a-3ef4-48d8-bca7-41cc32bffc00" providerId="ADAL" clId="{B7A091CF-725A-4B9B-A8E4-D8C6B1C4459D}" dt="2023-09-08T13:47:11.625" v="65" actId="11529"/>
        <pc:sldMkLst>
          <pc:docMk/>
          <pc:sldMk cId="2066973052" sldId="283"/>
        </pc:sldMkLst>
        <pc:spChg chg="mod">
          <ac:chgData name="Roberson, Donna" userId="9f405f9a-3ef4-48d8-bca7-41cc32bffc00" providerId="ADAL" clId="{B7A091CF-725A-4B9B-A8E4-D8C6B1C4459D}" dt="2023-09-08T13:46:43.788" v="63" actId="14100"/>
          <ac:spMkLst>
            <pc:docMk/>
            <pc:sldMk cId="2066973052" sldId="283"/>
            <ac:spMk id="3" creationId="{9F676D74-AEC6-FD75-F4AC-337F8EF9EEEE}"/>
          </ac:spMkLst>
        </pc:spChg>
        <pc:cxnChg chg="mod">
          <ac:chgData name="Roberson, Donna" userId="9f405f9a-3ef4-48d8-bca7-41cc32bffc00" providerId="ADAL" clId="{B7A091CF-725A-4B9B-A8E4-D8C6B1C4459D}" dt="2023-09-08T13:46:51.728" v="64" actId="14100"/>
          <ac:cxnSpMkLst>
            <pc:docMk/>
            <pc:sldMk cId="2066973052" sldId="283"/>
            <ac:cxnSpMk id="7" creationId="{AA6B6A50-A27E-0188-4CDC-9BFCF198EF38}"/>
          </ac:cxnSpMkLst>
        </pc:cxnChg>
        <pc:cxnChg chg="add">
          <ac:chgData name="Roberson, Donna" userId="9f405f9a-3ef4-48d8-bca7-41cc32bffc00" providerId="ADAL" clId="{B7A091CF-725A-4B9B-A8E4-D8C6B1C4459D}" dt="2023-09-08T13:47:11.625" v="65" actId="11529"/>
          <ac:cxnSpMkLst>
            <pc:docMk/>
            <pc:sldMk cId="2066973052" sldId="283"/>
            <ac:cxnSpMk id="8" creationId="{E784BF86-F803-FFD4-1AC6-25319FECB26B}"/>
          </ac:cxnSpMkLst>
        </pc:cxnChg>
      </pc:sldChg>
      <pc:sldChg chg="modSp mod">
        <pc:chgData name="Roberson, Donna" userId="9f405f9a-3ef4-48d8-bca7-41cc32bffc00" providerId="ADAL" clId="{B7A091CF-725A-4B9B-A8E4-D8C6B1C4459D}" dt="2023-09-14T17:43:32.833" v="684" actId="20577"/>
        <pc:sldMkLst>
          <pc:docMk/>
          <pc:sldMk cId="2993295250" sldId="284"/>
        </pc:sldMkLst>
        <pc:spChg chg="mod">
          <ac:chgData name="Roberson, Donna" userId="9f405f9a-3ef4-48d8-bca7-41cc32bffc00" providerId="ADAL" clId="{B7A091CF-725A-4B9B-A8E4-D8C6B1C4459D}" dt="2023-09-14T17:43:32.833" v="684" actId="20577"/>
          <ac:spMkLst>
            <pc:docMk/>
            <pc:sldMk cId="2993295250" sldId="284"/>
            <ac:spMk id="3" creationId="{2EA31D03-02D6-3FBB-5A12-E5C25560FA79}"/>
          </ac:spMkLst>
        </pc:spChg>
      </pc:sldChg>
      <pc:sldChg chg="modSp mod">
        <pc:chgData name="Roberson, Donna" userId="9f405f9a-3ef4-48d8-bca7-41cc32bffc00" providerId="ADAL" clId="{B7A091CF-725A-4B9B-A8E4-D8C6B1C4459D}" dt="2023-09-08T13:48:41.803" v="99" actId="20577"/>
        <pc:sldMkLst>
          <pc:docMk/>
          <pc:sldMk cId="3646093035" sldId="285"/>
        </pc:sldMkLst>
        <pc:spChg chg="mod">
          <ac:chgData name="Roberson, Donna" userId="9f405f9a-3ef4-48d8-bca7-41cc32bffc00" providerId="ADAL" clId="{B7A091CF-725A-4B9B-A8E4-D8C6B1C4459D}" dt="2023-09-08T13:48:41.803" v="99" actId="20577"/>
          <ac:spMkLst>
            <pc:docMk/>
            <pc:sldMk cId="3646093035" sldId="285"/>
            <ac:spMk id="3" creationId="{A07AA9DB-0601-F8D9-B637-9E9EE4463EDA}"/>
          </ac:spMkLst>
        </pc:spChg>
      </pc:sldChg>
      <pc:sldChg chg="modSp mod">
        <pc:chgData name="Roberson, Donna" userId="9f405f9a-3ef4-48d8-bca7-41cc32bffc00" providerId="ADAL" clId="{B7A091CF-725A-4B9B-A8E4-D8C6B1C4459D}" dt="2023-09-14T18:03:52.647" v="753" actId="20577"/>
        <pc:sldMkLst>
          <pc:docMk/>
          <pc:sldMk cId="168853749" sldId="286"/>
        </pc:sldMkLst>
        <pc:spChg chg="mod">
          <ac:chgData name="Roberson, Donna" userId="9f405f9a-3ef4-48d8-bca7-41cc32bffc00" providerId="ADAL" clId="{B7A091CF-725A-4B9B-A8E4-D8C6B1C4459D}" dt="2023-09-14T18:03:52.647" v="753" actId="20577"/>
          <ac:spMkLst>
            <pc:docMk/>
            <pc:sldMk cId="168853749" sldId="286"/>
            <ac:spMk id="3" creationId="{546046AD-ED4D-20E7-95B7-89FFC5BFD7AF}"/>
          </ac:spMkLst>
        </pc:spChg>
      </pc:sldChg>
      <pc:sldChg chg="modSp mod">
        <pc:chgData name="Roberson, Donna" userId="9f405f9a-3ef4-48d8-bca7-41cc32bffc00" providerId="ADAL" clId="{B7A091CF-725A-4B9B-A8E4-D8C6B1C4459D}" dt="2023-09-14T18:39:19.489" v="791" actId="20577"/>
        <pc:sldMkLst>
          <pc:docMk/>
          <pc:sldMk cId="985162835" sldId="287"/>
        </pc:sldMkLst>
        <pc:spChg chg="mod">
          <ac:chgData name="Roberson, Donna" userId="9f405f9a-3ef4-48d8-bca7-41cc32bffc00" providerId="ADAL" clId="{B7A091CF-725A-4B9B-A8E4-D8C6B1C4459D}" dt="2023-09-14T18:39:19.489" v="791" actId="20577"/>
          <ac:spMkLst>
            <pc:docMk/>
            <pc:sldMk cId="985162835" sldId="287"/>
            <ac:spMk id="3" creationId="{F14FF25F-48B1-EB4E-601C-934789DA7730}"/>
          </ac:spMkLst>
        </pc:spChg>
      </pc:sldChg>
      <pc:sldChg chg="addSp modSp mod chgLayout">
        <pc:chgData name="Roberson, Donna" userId="9f405f9a-3ef4-48d8-bca7-41cc32bffc00" providerId="ADAL" clId="{B7A091CF-725A-4B9B-A8E4-D8C6B1C4459D}" dt="2023-09-08T13:50:21.203" v="138" actId="20577"/>
        <pc:sldMkLst>
          <pc:docMk/>
          <pc:sldMk cId="170238220" sldId="288"/>
        </pc:sldMkLst>
        <pc:spChg chg="add mod ord">
          <ac:chgData name="Roberson, Donna" userId="9f405f9a-3ef4-48d8-bca7-41cc32bffc00" providerId="ADAL" clId="{B7A091CF-725A-4B9B-A8E4-D8C6B1C4459D}" dt="2023-09-08T13:50:21.203" v="138" actId="20577"/>
          <ac:spMkLst>
            <pc:docMk/>
            <pc:sldMk cId="170238220" sldId="288"/>
            <ac:spMk id="2" creationId="{B93F8E3A-4AD9-1801-FCE3-DCFBE215F2A2}"/>
          </ac:spMkLst>
        </pc:spChg>
        <pc:spChg chg="add mod ord">
          <ac:chgData name="Roberson, Donna" userId="9f405f9a-3ef4-48d8-bca7-41cc32bffc00" providerId="ADAL" clId="{B7A091CF-725A-4B9B-A8E4-D8C6B1C4459D}" dt="2023-09-08T13:50:13.186" v="124" actId="700"/>
          <ac:spMkLst>
            <pc:docMk/>
            <pc:sldMk cId="170238220" sldId="288"/>
            <ac:spMk id="3" creationId="{7B1E78A4-478D-9348-5370-A2A94735D36F}"/>
          </ac:spMkLst>
        </pc:spChg>
      </pc:sldChg>
      <pc:sldChg chg="del">
        <pc:chgData name="Roberson, Donna" userId="9f405f9a-3ef4-48d8-bca7-41cc32bffc00" providerId="ADAL" clId="{B7A091CF-725A-4B9B-A8E4-D8C6B1C4459D}" dt="2023-09-08T14:55:16.717" v="160" actId="47"/>
        <pc:sldMkLst>
          <pc:docMk/>
          <pc:sldMk cId="3703883910" sldId="289"/>
        </pc:sldMkLst>
      </pc:sldChg>
      <pc:sldChg chg="addSp modSp mod chgLayout">
        <pc:chgData name="Roberson, Donna" userId="9f405f9a-3ef4-48d8-bca7-41cc32bffc00" providerId="ADAL" clId="{B7A091CF-725A-4B9B-A8E4-D8C6B1C4459D}" dt="2023-09-14T18:50:43.150" v="2028" actId="20577"/>
        <pc:sldMkLst>
          <pc:docMk/>
          <pc:sldMk cId="1835873382" sldId="290"/>
        </pc:sldMkLst>
        <pc:spChg chg="add mod ord">
          <ac:chgData name="Roberson, Donna" userId="9f405f9a-3ef4-48d8-bca7-41cc32bffc00" providerId="ADAL" clId="{B7A091CF-725A-4B9B-A8E4-D8C6B1C4459D}" dt="2023-09-14T18:50:43.150" v="2028" actId="20577"/>
          <ac:spMkLst>
            <pc:docMk/>
            <pc:sldMk cId="1835873382" sldId="290"/>
            <ac:spMk id="2" creationId="{E349F21A-2280-EC8A-1CA1-7F4B69CD7789}"/>
          </ac:spMkLst>
        </pc:spChg>
        <pc:spChg chg="add mod ord">
          <ac:chgData name="Roberson, Donna" userId="9f405f9a-3ef4-48d8-bca7-41cc32bffc00" providerId="ADAL" clId="{B7A091CF-725A-4B9B-A8E4-D8C6B1C4459D}" dt="2023-09-14T18:50:08.941" v="1962" actId="1076"/>
          <ac:spMkLst>
            <pc:docMk/>
            <pc:sldMk cId="1835873382" sldId="290"/>
            <ac:spMk id="3" creationId="{2BF39D91-3279-DC1A-81B7-954F67337EFF}"/>
          </ac:spMkLst>
        </pc:spChg>
        <pc:picChg chg="add mod">
          <ac:chgData name="Roberson, Donna" userId="9f405f9a-3ef4-48d8-bca7-41cc32bffc00" providerId="ADAL" clId="{B7A091CF-725A-4B9B-A8E4-D8C6B1C4459D}" dt="2023-09-14T17:50:44.203" v="742" actId="1076"/>
          <ac:picMkLst>
            <pc:docMk/>
            <pc:sldMk cId="1835873382" sldId="290"/>
            <ac:picMk id="5" creationId="{AB6AD084-780B-1FD6-5493-7C3FE9B8C4C6}"/>
          </ac:picMkLst>
        </pc:picChg>
      </pc:sldChg>
      <pc:sldChg chg="addSp delSp modSp mod chgLayout">
        <pc:chgData name="Roberson, Donna" userId="9f405f9a-3ef4-48d8-bca7-41cc32bffc00" providerId="ADAL" clId="{B7A091CF-725A-4B9B-A8E4-D8C6B1C4459D}" dt="2023-09-08T14:58:42.839" v="654" actId="21"/>
        <pc:sldMkLst>
          <pc:docMk/>
          <pc:sldMk cId="1786273254" sldId="291"/>
        </pc:sldMkLst>
        <pc:spChg chg="add mod ord">
          <ac:chgData name="Roberson, Donna" userId="9f405f9a-3ef4-48d8-bca7-41cc32bffc00" providerId="ADAL" clId="{B7A091CF-725A-4B9B-A8E4-D8C6B1C4459D}" dt="2023-09-08T14:57:54.574" v="594" actId="700"/>
          <ac:spMkLst>
            <pc:docMk/>
            <pc:sldMk cId="1786273254" sldId="291"/>
            <ac:spMk id="2" creationId="{22D0477D-045D-B8D8-42AF-82E33A6E6CA4}"/>
          </ac:spMkLst>
        </pc:spChg>
        <pc:spChg chg="add mod ord">
          <ac:chgData name="Roberson, Donna" userId="9f405f9a-3ef4-48d8-bca7-41cc32bffc00" providerId="ADAL" clId="{B7A091CF-725A-4B9B-A8E4-D8C6B1C4459D}" dt="2023-09-08T14:58:12.547" v="650" actId="122"/>
          <ac:spMkLst>
            <pc:docMk/>
            <pc:sldMk cId="1786273254" sldId="291"/>
            <ac:spMk id="3" creationId="{B59F72CA-6803-3A88-1960-87446472A76F}"/>
          </ac:spMkLst>
        </pc:spChg>
        <pc:picChg chg="add del mod">
          <ac:chgData name="Roberson, Donna" userId="9f405f9a-3ef4-48d8-bca7-41cc32bffc00" providerId="ADAL" clId="{B7A091CF-725A-4B9B-A8E4-D8C6B1C4459D}" dt="2023-09-08T14:58:42.839" v="654" actId="21"/>
          <ac:picMkLst>
            <pc:docMk/>
            <pc:sldMk cId="1786273254" sldId="291"/>
            <ac:picMk id="5" creationId="{9550227A-FA70-7076-4C6E-8A700227693D}"/>
          </ac:picMkLst>
        </pc:picChg>
      </pc:sldChg>
      <pc:sldChg chg="modSp new mod">
        <pc:chgData name="Roberson, Donna" userId="9f405f9a-3ef4-48d8-bca7-41cc32bffc00" providerId="ADAL" clId="{B7A091CF-725A-4B9B-A8E4-D8C6B1C4459D}" dt="2023-09-14T18:46:30.542" v="1752" actId="6549"/>
        <pc:sldMkLst>
          <pc:docMk/>
          <pc:sldMk cId="235748476" sldId="292"/>
        </pc:sldMkLst>
        <pc:spChg chg="mod">
          <ac:chgData name="Roberson, Donna" userId="9f405f9a-3ef4-48d8-bca7-41cc32bffc00" providerId="ADAL" clId="{B7A091CF-725A-4B9B-A8E4-D8C6B1C4459D}" dt="2023-09-14T18:41:03.360" v="945" actId="20577"/>
          <ac:spMkLst>
            <pc:docMk/>
            <pc:sldMk cId="235748476" sldId="292"/>
            <ac:spMk id="2" creationId="{5B810530-534E-6B7D-DC04-0C6723F1E3E0}"/>
          </ac:spMkLst>
        </pc:spChg>
        <pc:spChg chg="mod">
          <ac:chgData name="Roberson, Donna" userId="9f405f9a-3ef4-48d8-bca7-41cc32bffc00" providerId="ADAL" clId="{B7A091CF-725A-4B9B-A8E4-D8C6B1C4459D}" dt="2023-09-14T18:46:30.542" v="1752" actId="6549"/>
          <ac:spMkLst>
            <pc:docMk/>
            <pc:sldMk cId="235748476" sldId="292"/>
            <ac:spMk id="3" creationId="{4A7D6A66-3B0A-7DF5-2AA5-6E997398E8D4}"/>
          </ac:spMkLst>
        </pc:spChg>
      </pc:sldChg>
      <pc:sldChg chg="del">
        <pc:chgData name="Roberson, Donna" userId="9f405f9a-3ef4-48d8-bca7-41cc32bffc00" providerId="ADAL" clId="{B7A091CF-725A-4B9B-A8E4-D8C6B1C4459D}" dt="2023-09-08T14:57:48.141" v="593" actId="47"/>
        <pc:sldMkLst>
          <pc:docMk/>
          <pc:sldMk cId="1762381932" sldId="292"/>
        </pc:sldMkLst>
      </pc:sldChg>
      <pc:sldChg chg="del">
        <pc:chgData name="Roberson, Donna" userId="9f405f9a-3ef4-48d8-bca7-41cc32bffc00" providerId="ADAL" clId="{B7A091CF-725A-4B9B-A8E4-D8C6B1C4459D}" dt="2023-09-08T13:50:30.493" v="139" actId="47"/>
        <pc:sldMkLst>
          <pc:docMk/>
          <pc:sldMk cId="1417662359" sldId="293"/>
        </pc:sldMkLst>
      </pc:sldChg>
      <pc:sldChg chg="modSp new mod">
        <pc:chgData name="Roberson, Donna" userId="9f405f9a-3ef4-48d8-bca7-41cc32bffc00" providerId="ADAL" clId="{B7A091CF-725A-4B9B-A8E4-D8C6B1C4459D}" dt="2023-09-14T18:49:13.375" v="1959" actId="20577"/>
        <pc:sldMkLst>
          <pc:docMk/>
          <pc:sldMk cId="1669628518" sldId="293"/>
        </pc:sldMkLst>
        <pc:spChg chg="mod">
          <ac:chgData name="Roberson, Donna" userId="9f405f9a-3ef4-48d8-bca7-41cc32bffc00" providerId="ADAL" clId="{B7A091CF-725A-4B9B-A8E4-D8C6B1C4459D}" dt="2023-09-14T18:48:26.600" v="1905" actId="20577"/>
          <ac:spMkLst>
            <pc:docMk/>
            <pc:sldMk cId="1669628518" sldId="293"/>
            <ac:spMk id="2" creationId="{5CDBBC80-FF84-A48A-6DED-3A6B68ACA343}"/>
          </ac:spMkLst>
        </pc:spChg>
        <pc:spChg chg="mod">
          <ac:chgData name="Roberson, Donna" userId="9f405f9a-3ef4-48d8-bca7-41cc32bffc00" providerId="ADAL" clId="{B7A091CF-725A-4B9B-A8E4-D8C6B1C4459D}" dt="2023-09-14T18:49:13.375" v="1959" actId="20577"/>
          <ac:spMkLst>
            <pc:docMk/>
            <pc:sldMk cId="1669628518" sldId="293"/>
            <ac:spMk id="3" creationId="{D9F33394-C443-EC2E-1D55-C6EB4CD0BC89}"/>
          </ac:spMkLst>
        </pc:spChg>
      </pc:sldChg>
      <pc:sldChg chg="del">
        <pc:chgData name="Roberson, Donna" userId="9f405f9a-3ef4-48d8-bca7-41cc32bffc00" providerId="ADAL" clId="{B7A091CF-725A-4B9B-A8E4-D8C6B1C4459D}" dt="2023-09-08T13:50:31.116" v="140" actId="47"/>
        <pc:sldMkLst>
          <pc:docMk/>
          <pc:sldMk cId="588908634" sldId="294"/>
        </pc:sldMkLst>
      </pc:sldChg>
      <pc:sldChg chg="modSp add mod">
        <pc:chgData name="Roberson, Donna" userId="9f405f9a-3ef4-48d8-bca7-41cc32bffc00" providerId="ADAL" clId="{B7A091CF-725A-4B9B-A8E4-D8C6B1C4459D}" dt="2023-09-14T18:50:40.152" v="2027" actId="20577"/>
        <pc:sldMkLst>
          <pc:docMk/>
          <pc:sldMk cId="688130150" sldId="294"/>
        </pc:sldMkLst>
        <pc:spChg chg="mod">
          <ac:chgData name="Roberson, Donna" userId="9f405f9a-3ef4-48d8-bca7-41cc32bffc00" providerId="ADAL" clId="{B7A091CF-725A-4B9B-A8E4-D8C6B1C4459D}" dt="2023-09-14T18:50:40.152" v="2027" actId="20577"/>
          <ac:spMkLst>
            <pc:docMk/>
            <pc:sldMk cId="688130150" sldId="294"/>
            <ac:spMk id="2" creationId="{E349F21A-2280-EC8A-1CA1-7F4B69CD7789}"/>
          </ac:spMkLst>
        </pc:spChg>
        <pc:spChg chg="mod">
          <ac:chgData name="Roberson, Donna" userId="9f405f9a-3ef4-48d8-bca7-41cc32bffc00" providerId="ADAL" clId="{B7A091CF-725A-4B9B-A8E4-D8C6B1C4459D}" dt="2023-09-14T18:50:35.043" v="2026" actId="1076"/>
          <ac:spMkLst>
            <pc:docMk/>
            <pc:sldMk cId="688130150" sldId="294"/>
            <ac:spMk id="3" creationId="{2BF39D91-3279-DC1A-81B7-954F67337EFF}"/>
          </ac:spMkLst>
        </pc:spChg>
      </pc:sldChg>
      <pc:sldChg chg="del">
        <pc:chgData name="Roberson, Donna" userId="9f405f9a-3ef4-48d8-bca7-41cc32bffc00" providerId="ADAL" clId="{B7A091CF-725A-4B9B-A8E4-D8C6B1C4459D}" dt="2023-09-08T13:50:31.777" v="141" actId="47"/>
        <pc:sldMkLst>
          <pc:docMk/>
          <pc:sldMk cId="2416585593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70F0-F46B-2C43-A4A2-64FBD76BAE3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876" y="1259741"/>
            <a:ext cx="3121550" cy="1142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60785B-FE8B-640D-CE0D-A252AAC22F14}"/>
              </a:ext>
            </a:extLst>
          </p:cNvPr>
          <p:cNvSpPr txBox="1"/>
          <p:nvPr/>
        </p:nvSpPr>
        <p:spPr>
          <a:xfrm>
            <a:off x="248574" y="177554"/>
            <a:ext cx="5078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Highlighting Your Strengths: Creating a Strong Academia-Focused Curriculum Vitae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5CD3E-F3C2-05D7-560C-A4B7B05714E4}"/>
              </a:ext>
            </a:extLst>
          </p:cNvPr>
          <p:cNvSpPr txBox="1"/>
          <p:nvPr/>
        </p:nvSpPr>
        <p:spPr>
          <a:xfrm flipH="1">
            <a:off x="5951986" y="6083299"/>
            <a:ext cx="345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Donna Roberson, Professor</a:t>
            </a:r>
          </a:p>
          <a:p>
            <a:r>
              <a:rPr lang="en-US" dirty="0">
                <a:solidFill>
                  <a:schemeClr val="bg1"/>
                </a:solidFill>
              </a:rPr>
              <a:t>College of Nursing</a:t>
            </a:r>
          </a:p>
        </p:txBody>
      </p:sp>
    </p:spTree>
    <p:extLst>
      <p:ext uri="{BB962C8B-B14F-4D97-AF65-F5344CB8AC3E}">
        <p14:creationId xmlns:p14="http://schemas.microsoft.com/office/powerpoint/2010/main" val="158063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BC80-FF84-A48A-6DED-3A6B68AC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274638"/>
            <a:ext cx="866460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Work history: Computer Science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33394-C443-EC2E-1D55-C6EB4CD0B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00369" cy="4525963"/>
          </a:xfrm>
        </p:spPr>
        <p:txBody>
          <a:bodyPr/>
          <a:lstStyle/>
          <a:p>
            <a:r>
              <a:rPr lang="en-US" dirty="0"/>
              <a:t>Research assistant professor, ECU	2022-present</a:t>
            </a:r>
          </a:p>
          <a:p>
            <a:r>
              <a:rPr lang="en-US" dirty="0"/>
              <a:t>Field trainer, XYZ Corp						2018-2022</a:t>
            </a:r>
          </a:p>
          <a:p>
            <a:r>
              <a:rPr lang="en-US" dirty="0"/>
              <a:t>Jumbo </a:t>
            </a:r>
            <a:r>
              <a:rPr lang="en-US" dirty="0" err="1"/>
              <a:t>trender</a:t>
            </a:r>
            <a:r>
              <a:rPr lang="en-US" dirty="0"/>
              <a:t>, SXZ Company			2015-2018</a:t>
            </a:r>
          </a:p>
        </p:txBody>
      </p:sp>
    </p:spTree>
    <p:extLst>
      <p:ext uri="{BB962C8B-B14F-4D97-AF65-F5344CB8AC3E}">
        <p14:creationId xmlns:p14="http://schemas.microsoft.com/office/powerpoint/2010/main" val="166962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F8E3A-4AD9-1801-FCE3-DCFBE215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78A4-478D-9348-5370-A2A94735D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9F21A-2280-EC8A-1CA1-7F4B69CD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9D91-3279-DC1A-81B7-954F67337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99" y="223939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Keep your F180 up to date </a:t>
            </a:r>
          </a:p>
          <a:p>
            <a:pPr lvl="1"/>
            <a:r>
              <a:rPr lang="en-US" dirty="0"/>
              <a:t>Don’t forget to go in and change the status on “in progress” entries</a:t>
            </a:r>
          </a:p>
          <a:p>
            <a:r>
              <a:rPr lang="en-US" dirty="0"/>
              <a:t>Update your CV as you earn accomplishments</a:t>
            </a:r>
          </a:p>
          <a:p>
            <a:r>
              <a:rPr lang="en-US" dirty="0"/>
              <a:t>Have someone review your CV for errors</a:t>
            </a:r>
          </a:p>
        </p:txBody>
      </p:sp>
      <p:pic>
        <p:nvPicPr>
          <p:cNvPr id="5" name="Picture 4" descr="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AB6AD084-780B-1FD6-5493-7C3FE9B8C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664" y="274638"/>
            <a:ext cx="2777136" cy="18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7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9F21A-2280-EC8A-1CA1-7F4B69CD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9D91-3279-DC1A-81B7-954F67337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35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When sending a CV, save it as a .pdf file with a title that makes it easy to determine what it is – lastnameCVF2023</a:t>
            </a:r>
          </a:p>
          <a:p>
            <a:r>
              <a:rPr lang="en-US" dirty="0"/>
              <a:t>Word documents have been altered and used inappropriately!</a:t>
            </a:r>
          </a:p>
          <a:p>
            <a:endParaRPr lang="en-US" dirty="0"/>
          </a:p>
        </p:txBody>
      </p:sp>
      <p:pic>
        <p:nvPicPr>
          <p:cNvPr id="5" name="Picture 4" descr="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AB6AD084-780B-1FD6-5493-7C3FE9B8C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664" y="274638"/>
            <a:ext cx="2777136" cy="18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0477D-045D-B8D8-42AF-82E33A6E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72CA-6803-3A88-1960-87446472A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Questions, comments?</a:t>
            </a:r>
          </a:p>
          <a:p>
            <a:pPr marL="0" indent="0" algn="ctr">
              <a:buNone/>
            </a:pPr>
            <a:r>
              <a:rPr lang="en-US" dirty="0"/>
              <a:t>Donna Roberson</a:t>
            </a:r>
          </a:p>
          <a:p>
            <a:pPr marL="0" indent="0" algn="ctr">
              <a:buNone/>
            </a:pPr>
            <a:r>
              <a:rPr lang="en-US" dirty="0"/>
              <a:t>robersondo@ecu.edu</a:t>
            </a:r>
          </a:p>
        </p:txBody>
      </p:sp>
    </p:spTree>
    <p:extLst>
      <p:ext uri="{BB962C8B-B14F-4D97-AF65-F5344CB8AC3E}">
        <p14:creationId xmlns:p14="http://schemas.microsoft.com/office/powerpoint/2010/main" val="178627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734C-C990-D35C-170F-0B13F250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35" y="60321"/>
            <a:ext cx="8229600" cy="1143000"/>
          </a:xfrm>
        </p:spPr>
        <p:txBody>
          <a:bodyPr/>
          <a:lstStyle/>
          <a:p>
            <a:r>
              <a:rPr lang="en-US" dirty="0"/>
              <a:t>What is the “big deal” about a CV?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F1CB-2B57-5370-893B-CADD969A2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9365"/>
            <a:ext cx="8229600" cy="49367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Reflection of your professional career</a:t>
            </a:r>
          </a:p>
          <a:p>
            <a:r>
              <a:rPr lang="en-US" dirty="0"/>
              <a:t>Overview of your teaching expertise</a:t>
            </a:r>
          </a:p>
          <a:p>
            <a:r>
              <a:rPr lang="en-US" dirty="0"/>
              <a:t>Window into your interests and service</a:t>
            </a:r>
          </a:p>
          <a:p>
            <a:r>
              <a:rPr lang="en-US" dirty="0"/>
              <a:t>May be the only way you, as an academic citizen, will be evaluated/critiqued for:</a:t>
            </a:r>
          </a:p>
          <a:p>
            <a:pPr lvl="1"/>
            <a:r>
              <a:rPr lang="en-US" dirty="0"/>
              <a:t>Reappointment (fixed-term, tenure-track)</a:t>
            </a:r>
          </a:p>
          <a:p>
            <a:pPr lvl="1"/>
            <a:r>
              <a:rPr lang="en-US" dirty="0"/>
              <a:t>Tenure and Promotion</a:t>
            </a:r>
          </a:p>
          <a:p>
            <a:pPr lvl="1"/>
            <a:r>
              <a:rPr lang="en-US" dirty="0"/>
              <a:t>Promotion</a:t>
            </a:r>
          </a:p>
          <a:p>
            <a:pPr lvl="1"/>
            <a:r>
              <a:rPr lang="en-US" dirty="0"/>
              <a:t>Five-year post tenure review</a:t>
            </a:r>
          </a:p>
          <a:p>
            <a:pPr lvl="1"/>
            <a:r>
              <a:rPr lang="en-US" dirty="0"/>
              <a:t>New job (at ECU, of course)</a:t>
            </a:r>
          </a:p>
        </p:txBody>
      </p:sp>
      <p:pic>
        <p:nvPicPr>
          <p:cNvPr id="5" name="Picture 4" descr="A black and white drawing of a stack of papers&#10;&#10;Description automatically generated">
            <a:extLst>
              <a:ext uri="{FF2B5EF4-FFF2-40B4-BE49-F238E27FC236}">
                <a16:creationId xmlns:a16="http://schemas.microsoft.com/office/drawing/2014/main" id="{41F306EA-705F-7933-2A8F-5CE8D6E5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252" y="4190007"/>
            <a:ext cx="2656249" cy="22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97D2EB-CF42-A663-0C63-3DB7F0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76D74-AEC6-FD75-F4AC-337F8EF9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0636"/>
            <a:ext cx="8229600" cy="4865528"/>
          </a:xfrm>
        </p:spPr>
        <p:txBody>
          <a:bodyPr/>
          <a:lstStyle/>
          <a:p>
            <a:r>
              <a:rPr lang="en-US" dirty="0"/>
              <a:t>May be unit or discipline specific or up to you</a:t>
            </a:r>
          </a:p>
          <a:p>
            <a:r>
              <a:rPr lang="en-US" dirty="0"/>
              <a:t>Options on Faculty180</a:t>
            </a:r>
          </a:p>
          <a:p>
            <a:r>
              <a:rPr lang="en-US" dirty="0"/>
              <a:t>Free-style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1D124-74C3-5BA9-4D51-2A879F0FD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12" t="14568" r="43981" b="40586"/>
          <a:stretch/>
        </p:blipFill>
        <p:spPr>
          <a:xfrm>
            <a:off x="1918316" y="3503381"/>
            <a:ext cx="1313894" cy="280534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6B6A50-A27E-0188-4CDC-9BFCF198EF38}"/>
              </a:ext>
            </a:extLst>
          </p:cNvPr>
          <p:cNvCxnSpPr>
            <a:cxnSpLocks/>
          </p:cNvCxnSpPr>
          <p:nvPr/>
        </p:nvCxnSpPr>
        <p:spPr>
          <a:xfrm flipH="1">
            <a:off x="2843609" y="2272683"/>
            <a:ext cx="388601" cy="3189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B51185-6220-6BD0-540E-1C129B1D0E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4687" r="29709" b="26900"/>
          <a:stretch/>
        </p:blipFill>
        <p:spPr>
          <a:xfrm>
            <a:off x="3382690" y="2889143"/>
            <a:ext cx="3492717" cy="1859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5DBFD-0FCE-5E0C-5D46-6DFFB3AA8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10" t="50000" r="4999" b="5896"/>
          <a:stretch/>
        </p:blipFill>
        <p:spPr>
          <a:xfrm>
            <a:off x="3610438" y="4962616"/>
            <a:ext cx="5331339" cy="155638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84BF86-F803-FFD4-1AC6-25319FECB26B}"/>
              </a:ext>
            </a:extLst>
          </p:cNvPr>
          <p:cNvCxnSpPr/>
          <p:nvPr/>
        </p:nvCxnSpPr>
        <p:spPr>
          <a:xfrm>
            <a:off x="3610438" y="2272683"/>
            <a:ext cx="547065" cy="3703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7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6F289-974A-594F-0056-9A7F6CEA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typical 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1D03-02D6-3FBB-5A12-E5C25560F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using Faculty 180 – set parameters to meet the need (annual report, rank/title, tailored to job application)</a:t>
            </a:r>
          </a:p>
          <a:p>
            <a:r>
              <a:rPr lang="en-US" dirty="0"/>
              <a:t>Is the beginning info necessary? (address, phone, email)</a:t>
            </a:r>
          </a:p>
          <a:p>
            <a:r>
              <a:rPr lang="en-US" dirty="0"/>
              <a:t>Current position – ask your Personnel Committee, T&amp;P committee  </a:t>
            </a:r>
          </a:p>
          <a:p>
            <a:r>
              <a:rPr lang="en-US" dirty="0"/>
              <a:t>Education – relevant to role</a:t>
            </a:r>
          </a:p>
        </p:txBody>
      </p:sp>
    </p:spTree>
    <p:extLst>
      <p:ext uri="{BB962C8B-B14F-4D97-AF65-F5344CB8AC3E}">
        <p14:creationId xmlns:p14="http://schemas.microsoft.com/office/powerpoint/2010/main" val="299329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36708-F61B-7804-247B-F8C9CB8D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AA9DB-0601-F8D9-B637-9E9EE446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99" y="278050"/>
            <a:ext cx="8229600" cy="5849794"/>
          </a:xfrm>
        </p:spPr>
        <p:txBody>
          <a:bodyPr>
            <a:normAutofit fontScale="92500"/>
          </a:bodyPr>
          <a:lstStyle/>
          <a:p>
            <a:r>
              <a:rPr lang="en-US" dirty="0"/>
              <a:t>Professional licensures, certifications, designations (title, year, certificate #, awarding body)</a:t>
            </a:r>
          </a:p>
          <a:p>
            <a:r>
              <a:rPr lang="en-US" dirty="0"/>
              <a:t>Work experience – reverse chronological order </a:t>
            </a:r>
          </a:p>
          <a:p>
            <a:pPr lvl="1"/>
            <a:r>
              <a:rPr lang="en-US" dirty="0"/>
              <a:t>“clean this up” from Faculty 180</a:t>
            </a:r>
          </a:p>
          <a:p>
            <a:r>
              <a:rPr lang="en-US" dirty="0"/>
              <a:t>Teaching – populates based on your parameters and Banner – decide if you want it!</a:t>
            </a:r>
          </a:p>
          <a:p>
            <a:r>
              <a:rPr lang="en-US" dirty="0"/>
              <a:t>Other teaching –Honors College students, Thesis, Dissertation, Special/Clinical Projects</a:t>
            </a:r>
          </a:p>
          <a:p>
            <a:r>
              <a:rPr lang="en-US" dirty="0"/>
              <a:t>Clinical or lab practice</a:t>
            </a:r>
          </a:p>
          <a:p>
            <a:r>
              <a:rPr lang="en-US" dirty="0"/>
              <a:t>Advising load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9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73055-849F-0BDA-92AF-8A7ABDA2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046AD-ED4D-20E7-95B7-89FFC5B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99" y="494731"/>
            <a:ext cx="8229600" cy="58241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Administrative duties</a:t>
            </a:r>
          </a:p>
          <a:p>
            <a:r>
              <a:rPr lang="en-US" dirty="0"/>
              <a:t>Scholarship: articles, podium, posters, peer-reviewed, invited – likely needs cleaning up from F180</a:t>
            </a:r>
          </a:p>
          <a:p>
            <a:r>
              <a:rPr lang="en-US" dirty="0"/>
              <a:t>Grants – populates from eTRACS – may add others if missing</a:t>
            </a:r>
          </a:p>
          <a:p>
            <a:r>
              <a:rPr lang="en-US" dirty="0"/>
              <a:t>Service – institutional, college, department (if necessary), taskforces or short-term service, professional and community</a:t>
            </a:r>
          </a:p>
          <a:p>
            <a:r>
              <a:rPr lang="en-US" dirty="0"/>
              <a:t>Professional development – it depends</a:t>
            </a:r>
          </a:p>
          <a:p>
            <a:r>
              <a:rPr lang="en-US" dirty="0"/>
              <a:t>Memberships</a:t>
            </a:r>
          </a:p>
          <a:p>
            <a:r>
              <a:rPr lang="en-US" dirty="0"/>
              <a:t>Honors/awards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0FB90-AEF0-820B-FB58-58FC1755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F992-BF91-BA42-6A2C-B537F3AC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11" y="1600200"/>
            <a:ext cx="8589089" cy="4525963"/>
          </a:xfrm>
        </p:spPr>
        <p:txBody>
          <a:bodyPr>
            <a:normAutofit/>
          </a:bodyPr>
          <a:lstStyle/>
          <a:p>
            <a:r>
              <a:rPr lang="en-US" dirty="0"/>
              <a:t>Your current employment should be first </a:t>
            </a:r>
          </a:p>
          <a:p>
            <a:pPr marL="457200" lvl="1" indent="0">
              <a:buNone/>
            </a:pPr>
            <a:r>
              <a:rPr lang="en-US" dirty="0"/>
              <a:t>2017-present: Teaching Instructor, ECU College of Engineering and Technology</a:t>
            </a:r>
          </a:p>
          <a:p>
            <a:pPr marL="457200" lvl="1" indent="0">
              <a:buNone/>
            </a:pPr>
            <a:r>
              <a:rPr lang="en-US" dirty="0"/>
              <a:t>2018-now: Assistant Professor, ECU College of Business</a:t>
            </a:r>
          </a:p>
          <a:p>
            <a:r>
              <a:rPr lang="en-US" dirty="0"/>
              <a:t>Generally, readers expect an easy-to-read format without frills, colors, photos</a:t>
            </a:r>
          </a:p>
          <a:p>
            <a:r>
              <a:rPr lang="en-US" dirty="0"/>
              <a:t>Proof-proof-proof (typos, grammatical errors)</a:t>
            </a:r>
          </a:p>
        </p:txBody>
      </p:sp>
    </p:spTree>
    <p:extLst>
      <p:ext uri="{BB962C8B-B14F-4D97-AF65-F5344CB8AC3E}">
        <p14:creationId xmlns:p14="http://schemas.microsoft.com/office/powerpoint/2010/main" val="201309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76065"/>
            <a:ext cx="1483012" cy="542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297F0-EDAC-0AEA-028D-7ED1BCEF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FF25F-48B1-EB4E-601C-934789DA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Errors in fonts: font type, size, even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color</a:t>
            </a:r>
          </a:p>
          <a:p>
            <a:r>
              <a:rPr lang="en-US" dirty="0"/>
              <a:t>Gaps, variable spacing</a:t>
            </a:r>
          </a:p>
          <a:p>
            <a:r>
              <a:rPr lang="en-US" dirty="0"/>
              <a:t>Not showing your current employment or employment gaps without explanation (cover letter)</a:t>
            </a:r>
          </a:p>
          <a:p>
            <a:r>
              <a:rPr lang="en-US" dirty="0"/>
              <a:t>Too much explanation with job history or unclear job title with no explanation (think about your audience)</a:t>
            </a:r>
          </a:p>
        </p:txBody>
      </p:sp>
    </p:spTree>
    <p:extLst>
      <p:ext uri="{BB962C8B-B14F-4D97-AF65-F5344CB8AC3E}">
        <p14:creationId xmlns:p14="http://schemas.microsoft.com/office/powerpoint/2010/main" val="98516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0530-534E-6B7D-DC04-0C6723F1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a FT job at ECU….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6A66-3B0A-7DF5-2AA5-6E997398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307236"/>
            <a:ext cx="879777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2022-present: teaching associate professor 	ECU	(PT-temporary)</a:t>
            </a:r>
          </a:p>
          <a:p>
            <a:pPr marL="0" indent="0">
              <a:buNone/>
            </a:pPr>
            <a:r>
              <a:rPr lang="en-US" sz="2400" dirty="0"/>
              <a:t>2016-2020: teaching associate professor 	UNC - P</a:t>
            </a:r>
          </a:p>
          <a:p>
            <a:pPr marL="0" indent="0">
              <a:buNone/>
            </a:pPr>
            <a:r>
              <a:rPr lang="en-US" sz="2400" dirty="0"/>
              <a:t>2015-2016: teaching assistant professor   	UNC - G</a:t>
            </a:r>
          </a:p>
          <a:p>
            <a:pPr marL="0" indent="0">
              <a:buNone/>
            </a:pPr>
            <a:r>
              <a:rPr lang="en-US" sz="2400" b="1" dirty="0"/>
              <a:t>On cover letter: </a:t>
            </a:r>
          </a:p>
          <a:p>
            <a:pPr marL="0" indent="0">
              <a:buNone/>
            </a:pPr>
            <a:r>
              <a:rPr lang="en-US" sz="2400" dirty="0"/>
              <a:t>You will note a gap in employment from 2020 to 2022. Due to the COVID Pandemic, I needed to care for my medical high-risk child. Telework was not at an option at my previous employer. Please see that I maintained professional development activities while out of work to remain up-to-date and relevant in the field. </a:t>
            </a:r>
          </a:p>
          <a:p>
            <a:pPr marL="0" indent="0">
              <a:buNone/>
            </a:pPr>
            <a:r>
              <a:rPr lang="en-US" sz="2400" dirty="0"/>
              <a:t>Or</a:t>
            </a:r>
          </a:p>
          <a:p>
            <a:pPr marL="0" indent="0">
              <a:buNone/>
            </a:pPr>
            <a:r>
              <a:rPr lang="en-US" sz="2400" dirty="0"/>
              <a:t>Due to the pandemic from 2020 until 2022, my position was closed. I remained in continuing education during that time to remain current in my knowledge of the discipline.</a:t>
            </a:r>
          </a:p>
        </p:txBody>
      </p:sp>
    </p:spTree>
    <p:extLst>
      <p:ext uri="{BB962C8B-B14F-4D97-AF65-F5344CB8AC3E}">
        <p14:creationId xmlns:p14="http://schemas.microsoft.com/office/powerpoint/2010/main" val="235748476"/>
      </p:ext>
    </p:extLst>
  </p:cSld>
  <p:clrMapOvr>
    <a:masterClrMapping/>
  </p:clrMapOvr>
</p:sld>
</file>

<file path=ppt/theme/theme1.xml><?xml version="1.0" encoding="utf-8"?>
<a:theme xmlns:a="http://schemas.openxmlformats.org/drawingml/2006/main" name="East Carolina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9" id="{36137981-9D09-C84F-9406-DC4687F8BBD3}" vid="{317F811C-6CC9-034E-919A-D792BEE890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Powerpointtemplate_ECU-fountain</Template>
  <TotalTime>207</TotalTime>
  <Words>646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East Carolina University</vt:lpstr>
      <vt:lpstr>PowerPoint Presentation</vt:lpstr>
      <vt:lpstr>What is the “big deal” about a CV?</vt:lpstr>
      <vt:lpstr>Format</vt:lpstr>
      <vt:lpstr>Components of a typical CV</vt:lpstr>
      <vt:lpstr>PowerPoint Presentation</vt:lpstr>
      <vt:lpstr>PowerPoint Presentation</vt:lpstr>
      <vt:lpstr>Common pitfalls to avoid</vt:lpstr>
      <vt:lpstr>Common pitfalls to avoid</vt:lpstr>
      <vt:lpstr>Applying for a FT job at ECU….</vt:lpstr>
      <vt:lpstr>Work history: Computer Science position</vt:lpstr>
      <vt:lpstr>Critique time!</vt:lpstr>
      <vt:lpstr>Best Practices</vt:lpstr>
      <vt:lpstr>Best Practices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Brandon</dc:creator>
  <cp:lastModifiedBy>Roberson, Donna</cp:lastModifiedBy>
  <cp:revision>3</cp:revision>
  <dcterms:created xsi:type="dcterms:W3CDTF">2017-09-21T16:41:08Z</dcterms:created>
  <dcterms:modified xsi:type="dcterms:W3CDTF">2023-09-14T18:50:44Z</dcterms:modified>
</cp:coreProperties>
</file>