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Lst>
  <p:sldSz cx="43891200" cy="32918400"/>
  <p:notesSz cx="6858000" cy="9144000"/>
  <p:defaultTextStyle>
    <a:defPPr>
      <a:defRPr lang="en-US"/>
    </a:defPPr>
    <a:lvl1pPr algn="l" rtl="0" eaLnBrk="0" fontAlgn="base" hangingPunct="0">
      <a:spcBef>
        <a:spcPct val="0"/>
      </a:spcBef>
      <a:spcAft>
        <a:spcPct val="0"/>
      </a:spcAft>
      <a:defRPr sz="99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99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99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99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9900" kern="1200">
        <a:solidFill>
          <a:schemeClr val="tx1"/>
        </a:solidFill>
        <a:latin typeface="Arial" panose="020B0604020202020204" pitchFamily="34" charset="0"/>
        <a:ea typeface="+mn-ea"/>
        <a:cs typeface="+mn-cs"/>
      </a:defRPr>
    </a:lvl5pPr>
    <a:lvl6pPr marL="2286000" algn="l" defTabSz="914400" rtl="0" eaLnBrk="1" latinLnBrk="0" hangingPunct="1">
      <a:defRPr sz="9900" kern="1200">
        <a:solidFill>
          <a:schemeClr val="tx1"/>
        </a:solidFill>
        <a:latin typeface="Arial" panose="020B0604020202020204" pitchFamily="34" charset="0"/>
        <a:ea typeface="+mn-ea"/>
        <a:cs typeface="+mn-cs"/>
      </a:defRPr>
    </a:lvl6pPr>
    <a:lvl7pPr marL="2743200" algn="l" defTabSz="914400" rtl="0" eaLnBrk="1" latinLnBrk="0" hangingPunct="1">
      <a:defRPr sz="9900" kern="1200">
        <a:solidFill>
          <a:schemeClr val="tx1"/>
        </a:solidFill>
        <a:latin typeface="Arial" panose="020B0604020202020204" pitchFamily="34" charset="0"/>
        <a:ea typeface="+mn-ea"/>
        <a:cs typeface="+mn-cs"/>
      </a:defRPr>
    </a:lvl7pPr>
    <a:lvl8pPr marL="3200400" algn="l" defTabSz="914400" rtl="0" eaLnBrk="1" latinLnBrk="0" hangingPunct="1">
      <a:defRPr sz="9900" kern="1200">
        <a:solidFill>
          <a:schemeClr val="tx1"/>
        </a:solidFill>
        <a:latin typeface="Arial" panose="020B0604020202020204" pitchFamily="34" charset="0"/>
        <a:ea typeface="+mn-ea"/>
        <a:cs typeface="+mn-cs"/>
      </a:defRPr>
    </a:lvl8pPr>
    <a:lvl9pPr marL="3657600" algn="l" defTabSz="914400" rtl="0" eaLnBrk="1" latinLnBrk="0" hangingPunct="1">
      <a:defRPr sz="99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2D7F"/>
    <a:srgbClr val="FFC82E"/>
    <a:srgbClr val="333333"/>
    <a:srgbClr val="FFCC18"/>
    <a:srgbClr val="6902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95614C-BA22-4A07-B916-F26226F45FA4}" v="7" dt="2025-03-24T17:21:21.2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854" autoAdjust="0"/>
    <p:restoredTop sz="94139" autoAdjust="0"/>
  </p:normalViewPr>
  <p:slideViewPr>
    <p:cSldViewPr>
      <p:cViewPr varScale="1">
        <p:scale>
          <a:sx n="25" d="100"/>
          <a:sy n="25" d="100"/>
        </p:scale>
        <p:origin x="1950" y="90"/>
      </p:cViewPr>
      <p:guideLst>
        <p:guide orient="horz" pos="10368"/>
        <p:guide pos="13824"/>
      </p:guideLst>
    </p:cSldViewPr>
  </p:slideViewPr>
  <p:notesTextViewPr>
    <p:cViewPr>
      <p:scale>
        <a:sx n="100" d="100"/>
        <a:sy n="100" d="100"/>
      </p:scale>
      <p:origin x="0" y="0"/>
    </p:cViewPr>
  </p:notesTextViewPr>
  <p:gridSpacing cx="228600" cy="2286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nold, Amber" userId="8b764fec-1571-42a5-ad4b-cdd92207b5f5" providerId="ADAL" clId="{2D95614C-BA22-4A07-B916-F26226F45FA4}"/>
    <pc:docChg chg="custSel modSld">
      <pc:chgData name="Arnold, Amber" userId="8b764fec-1571-42a5-ad4b-cdd92207b5f5" providerId="ADAL" clId="{2D95614C-BA22-4A07-B916-F26226F45FA4}" dt="2025-03-24T17:21:11.815" v="2" actId="20578"/>
      <pc:docMkLst>
        <pc:docMk/>
      </pc:docMkLst>
      <pc:sldChg chg="modSp mod">
        <pc:chgData name="Arnold, Amber" userId="8b764fec-1571-42a5-ad4b-cdd92207b5f5" providerId="ADAL" clId="{2D95614C-BA22-4A07-B916-F26226F45FA4}" dt="2025-03-24T17:21:11.815" v="2" actId="20578"/>
        <pc:sldMkLst>
          <pc:docMk/>
          <pc:sldMk cId="0" sldId="256"/>
        </pc:sldMkLst>
        <pc:spChg chg="mod">
          <ac:chgData name="Arnold, Amber" userId="8b764fec-1571-42a5-ad4b-cdd92207b5f5" providerId="ADAL" clId="{2D95614C-BA22-4A07-B916-F26226F45FA4}" dt="2025-03-24T17:21:04.201" v="1" actId="313"/>
          <ac:spMkLst>
            <pc:docMk/>
            <pc:sldMk cId="0" sldId="256"/>
            <ac:spMk id="3" creationId="{D91FB784-E460-D17B-9093-D39D407B2632}"/>
          </ac:spMkLst>
        </pc:spChg>
        <pc:spChg chg="mod">
          <ac:chgData name="Arnold, Amber" userId="8b764fec-1571-42a5-ad4b-cdd92207b5f5" providerId="ADAL" clId="{2D95614C-BA22-4A07-B916-F26226F45FA4}" dt="2025-03-24T17:21:11.815" v="2" actId="20578"/>
          <ac:spMkLst>
            <pc:docMk/>
            <pc:sldMk cId="0" sldId="256"/>
            <ac:spMk id="12" creationId="{65B25A10-9ADC-B4FB-72C0-FD67E7B98BBA}"/>
          </ac:spMkLst>
        </pc:spChg>
        <pc:spChg chg="mod">
          <ac:chgData name="Arnold, Amber" userId="8b764fec-1571-42a5-ad4b-cdd92207b5f5" providerId="ADAL" clId="{2D95614C-BA22-4A07-B916-F26226F45FA4}" dt="2025-03-24T17:20:44.205" v="0" actId="20577"/>
          <ac:spMkLst>
            <pc:docMk/>
            <pc:sldMk cId="0" sldId="256"/>
            <ac:spMk id="3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5769"/>
            <a:ext cx="37306250" cy="7056664"/>
          </a:xfrm>
        </p:spPr>
        <p:txBody>
          <a:bodyPr/>
          <a:lstStyle/>
          <a:p>
            <a:r>
              <a:rPr lang="en-US"/>
              <a:t>Click to edit Master title style</a:t>
            </a:r>
          </a:p>
        </p:txBody>
      </p:sp>
      <p:sp>
        <p:nvSpPr>
          <p:cNvPr id="3" name="Subtitle 2"/>
          <p:cNvSpPr>
            <a:spLocks noGrp="1"/>
          </p:cNvSpPr>
          <p:nvPr>
            <p:ph type="subTitle" idx="1"/>
          </p:nvPr>
        </p:nvSpPr>
        <p:spPr>
          <a:xfrm>
            <a:off x="6583363" y="18654033"/>
            <a:ext cx="30724475" cy="8411936"/>
          </a:xfrm>
        </p:spPr>
        <p:txBody>
          <a:bodyPr/>
          <a:lstStyle>
            <a:lvl1pPr marL="0" indent="0" algn="ctr">
              <a:buNone/>
              <a:defRPr/>
            </a:lvl1pPr>
            <a:lvl2pPr marL="391866" indent="0" algn="ctr">
              <a:buNone/>
              <a:defRPr/>
            </a:lvl2pPr>
            <a:lvl3pPr marL="783732" indent="0" algn="ctr">
              <a:buNone/>
              <a:defRPr/>
            </a:lvl3pPr>
            <a:lvl4pPr marL="1175598" indent="0" algn="ctr">
              <a:buNone/>
              <a:defRPr/>
            </a:lvl4pPr>
            <a:lvl5pPr marL="1567464" indent="0" algn="ctr">
              <a:buNone/>
              <a:defRPr/>
            </a:lvl5pPr>
            <a:lvl6pPr marL="1959331" indent="0" algn="ctr">
              <a:buNone/>
              <a:defRPr/>
            </a:lvl6pPr>
            <a:lvl7pPr marL="2351197" indent="0" algn="ctr">
              <a:buNone/>
              <a:defRPr/>
            </a:lvl7pPr>
            <a:lvl8pPr marL="2743063" indent="0" algn="ctr">
              <a:buNone/>
              <a:defRPr/>
            </a:lvl8pPr>
            <a:lvl9pPr marL="313492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6D19969-28E2-44A5-A853-9ED619419002}" type="slidenum">
              <a:rPr lang="en-US" altLang="en-US"/>
              <a:pPr>
                <a:defRPr/>
              </a:pPr>
              <a:t>‹#›</a:t>
            </a:fld>
            <a:endParaRPr lang="en-US" altLang="en-US" dirty="0"/>
          </a:p>
        </p:txBody>
      </p:sp>
    </p:spTree>
    <p:extLst>
      <p:ext uri="{BB962C8B-B14F-4D97-AF65-F5344CB8AC3E}">
        <p14:creationId xmlns:p14="http://schemas.microsoft.com/office/powerpoint/2010/main" val="2360117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72B0F42-4D17-46DA-BD1B-2429061E8743}" type="slidenum">
              <a:rPr lang="en-US" altLang="en-US"/>
              <a:pPr>
                <a:defRPr/>
              </a:pPr>
              <a:t>‹#›</a:t>
            </a:fld>
            <a:endParaRPr lang="en-US" altLang="en-US" dirty="0"/>
          </a:p>
        </p:txBody>
      </p:sp>
    </p:spTree>
    <p:extLst>
      <p:ext uri="{BB962C8B-B14F-4D97-AF65-F5344CB8AC3E}">
        <p14:creationId xmlns:p14="http://schemas.microsoft.com/office/powerpoint/2010/main" val="867030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438" y="1317172"/>
            <a:ext cx="9874250" cy="2808786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5514" y="1317172"/>
            <a:ext cx="29473525" cy="280878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A6A5B34-6F48-4D25-A9CD-F4ECFCE5AA35}" type="slidenum">
              <a:rPr lang="en-US" altLang="en-US"/>
              <a:pPr>
                <a:defRPr/>
              </a:pPr>
              <a:t>‹#›</a:t>
            </a:fld>
            <a:endParaRPr lang="en-US" altLang="en-US" dirty="0"/>
          </a:p>
        </p:txBody>
      </p:sp>
    </p:spTree>
    <p:extLst>
      <p:ext uri="{BB962C8B-B14F-4D97-AF65-F5344CB8AC3E}">
        <p14:creationId xmlns:p14="http://schemas.microsoft.com/office/powerpoint/2010/main" val="4166603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7279C9B-77CE-48B4-B28A-FD5EF277587D}" type="slidenum">
              <a:rPr lang="en-US" altLang="en-US"/>
              <a:pPr>
                <a:defRPr/>
              </a:pPr>
              <a:t>‹#›</a:t>
            </a:fld>
            <a:endParaRPr lang="en-US" altLang="en-US" dirty="0"/>
          </a:p>
        </p:txBody>
      </p:sp>
    </p:spTree>
    <p:extLst>
      <p:ext uri="{BB962C8B-B14F-4D97-AF65-F5344CB8AC3E}">
        <p14:creationId xmlns:p14="http://schemas.microsoft.com/office/powerpoint/2010/main" val="1376063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665"/>
            <a:ext cx="37307838" cy="6536871"/>
          </a:xfrm>
        </p:spPr>
        <p:txBody>
          <a:bodyPr anchor="t"/>
          <a:lstStyle>
            <a:lvl1pPr algn="l">
              <a:defRPr sz="3428" b="1" cap="all"/>
            </a:lvl1pPr>
          </a:lstStyle>
          <a:p>
            <a:r>
              <a:rPr lang="en-US"/>
              <a:t>Click to edit Master title style</a:t>
            </a:r>
          </a:p>
        </p:txBody>
      </p:sp>
      <p:sp>
        <p:nvSpPr>
          <p:cNvPr id="3" name="Text Placeholder 2"/>
          <p:cNvSpPr>
            <a:spLocks noGrp="1"/>
          </p:cNvSpPr>
          <p:nvPr>
            <p:ph type="body" idx="1"/>
          </p:nvPr>
        </p:nvSpPr>
        <p:spPr>
          <a:xfrm>
            <a:off x="3467100" y="13952764"/>
            <a:ext cx="37307838" cy="7200900"/>
          </a:xfrm>
        </p:spPr>
        <p:txBody>
          <a:bodyPr anchor="b"/>
          <a:lstStyle>
            <a:lvl1pPr marL="0" indent="0">
              <a:buNone/>
              <a:defRPr sz="1714"/>
            </a:lvl1pPr>
            <a:lvl2pPr marL="391866" indent="0">
              <a:buNone/>
              <a:defRPr sz="1543"/>
            </a:lvl2pPr>
            <a:lvl3pPr marL="783732" indent="0">
              <a:buNone/>
              <a:defRPr sz="1371"/>
            </a:lvl3pPr>
            <a:lvl4pPr marL="1175598" indent="0">
              <a:buNone/>
              <a:defRPr sz="1200"/>
            </a:lvl4pPr>
            <a:lvl5pPr marL="1567464" indent="0">
              <a:buNone/>
              <a:defRPr sz="1200"/>
            </a:lvl5pPr>
            <a:lvl6pPr marL="1959331" indent="0">
              <a:buNone/>
              <a:defRPr sz="1200"/>
            </a:lvl6pPr>
            <a:lvl7pPr marL="2351197" indent="0">
              <a:buNone/>
              <a:defRPr sz="1200"/>
            </a:lvl7pPr>
            <a:lvl8pPr marL="2743063" indent="0">
              <a:buNone/>
              <a:defRPr sz="1200"/>
            </a:lvl8pPr>
            <a:lvl9pPr marL="3134929" indent="0">
              <a:buNone/>
              <a:defRPr sz="1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53A2701-DB6E-458F-8330-4F0C30EDC0D3}" type="slidenum">
              <a:rPr lang="en-US" altLang="en-US"/>
              <a:pPr>
                <a:defRPr/>
              </a:pPr>
              <a:t>‹#›</a:t>
            </a:fld>
            <a:endParaRPr lang="en-US" altLang="en-US" dirty="0"/>
          </a:p>
        </p:txBody>
      </p:sp>
    </p:spTree>
    <p:extLst>
      <p:ext uri="{BB962C8B-B14F-4D97-AF65-F5344CB8AC3E}">
        <p14:creationId xmlns:p14="http://schemas.microsoft.com/office/powerpoint/2010/main" val="876016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5514" y="7679872"/>
            <a:ext cx="19673887" cy="21725164"/>
          </a:xfrm>
        </p:spPr>
        <p:txBody>
          <a:bodyPr/>
          <a:lstStyle>
            <a:lvl1pPr>
              <a:defRPr sz="2400"/>
            </a:lvl1pPr>
            <a:lvl2pPr>
              <a:defRPr sz="2057"/>
            </a:lvl2pPr>
            <a:lvl3pPr>
              <a:defRPr sz="1714"/>
            </a:lvl3pPr>
            <a:lvl4pPr>
              <a:defRPr sz="1543"/>
            </a:lvl4pPr>
            <a:lvl5pPr>
              <a:defRPr sz="1543"/>
            </a:lvl5pPr>
            <a:lvl6pPr>
              <a:defRPr sz="1543"/>
            </a:lvl6pPr>
            <a:lvl7pPr>
              <a:defRPr sz="1543"/>
            </a:lvl7pPr>
            <a:lvl8pPr>
              <a:defRPr sz="1543"/>
            </a:lvl8pPr>
            <a:lvl9pPr>
              <a:defRPr sz="15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21800" y="7679872"/>
            <a:ext cx="19673888" cy="21725164"/>
          </a:xfrm>
        </p:spPr>
        <p:txBody>
          <a:bodyPr/>
          <a:lstStyle>
            <a:lvl1pPr>
              <a:defRPr sz="2400"/>
            </a:lvl1pPr>
            <a:lvl2pPr>
              <a:defRPr sz="2057"/>
            </a:lvl2pPr>
            <a:lvl3pPr>
              <a:defRPr sz="1714"/>
            </a:lvl3pPr>
            <a:lvl4pPr>
              <a:defRPr sz="1543"/>
            </a:lvl4pPr>
            <a:lvl5pPr>
              <a:defRPr sz="1543"/>
            </a:lvl5pPr>
            <a:lvl6pPr>
              <a:defRPr sz="1543"/>
            </a:lvl6pPr>
            <a:lvl7pPr>
              <a:defRPr sz="1543"/>
            </a:lvl7pPr>
            <a:lvl8pPr>
              <a:defRPr sz="1543"/>
            </a:lvl8pPr>
            <a:lvl9pPr>
              <a:defRPr sz="15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F96224D-36D6-4F45-BC4D-24940C41429D}" type="slidenum">
              <a:rPr lang="en-US" altLang="en-US"/>
              <a:pPr>
                <a:defRPr/>
              </a:pPr>
              <a:t>‹#›</a:t>
            </a:fld>
            <a:endParaRPr lang="en-US" altLang="en-US" dirty="0"/>
          </a:p>
        </p:txBody>
      </p:sp>
    </p:spTree>
    <p:extLst>
      <p:ext uri="{BB962C8B-B14F-4D97-AF65-F5344CB8AC3E}">
        <p14:creationId xmlns:p14="http://schemas.microsoft.com/office/powerpoint/2010/main" val="2455172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8533"/>
            <a:ext cx="39503350"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3925" y="7368269"/>
            <a:ext cx="19392900" cy="3071132"/>
          </a:xfrm>
        </p:spPr>
        <p:txBody>
          <a:bodyPr anchor="b"/>
          <a:lstStyle>
            <a:lvl1pPr marL="0" indent="0">
              <a:buNone/>
              <a:defRPr sz="2057" b="1"/>
            </a:lvl1pPr>
            <a:lvl2pPr marL="391866" indent="0">
              <a:buNone/>
              <a:defRPr sz="1714" b="1"/>
            </a:lvl2pPr>
            <a:lvl3pPr marL="783732" indent="0">
              <a:buNone/>
              <a:defRPr sz="1543" b="1"/>
            </a:lvl3pPr>
            <a:lvl4pPr marL="1175598" indent="0">
              <a:buNone/>
              <a:defRPr sz="1371" b="1"/>
            </a:lvl4pPr>
            <a:lvl5pPr marL="1567464" indent="0">
              <a:buNone/>
              <a:defRPr sz="1371" b="1"/>
            </a:lvl5pPr>
            <a:lvl6pPr marL="1959331" indent="0">
              <a:buNone/>
              <a:defRPr sz="1371" b="1"/>
            </a:lvl6pPr>
            <a:lvl7pPr marL="2351197" indent="0">
              <a:buNone/>
              <a:defRPr sz="1371" b="1"/>
            </a:lvl7pPr>
            <a:lvl8pPr marL="2743063" indent="0">
              <a:buNone/>
              <a:defRPr sz="1371" b="1"/>
            </a:lvl8pPr>
            <a:lvl9pPr marL="3134929" indent="0">
              <a:buNone/>
              <a:defRPr sz="1371" b="1"/>
            </a:lvl9pPr>
          </a:lstStyle>
          <a:p>
            <a:pPr lvl="0"/>
            <a:r>
              <a:rPr lang="en-US"/>
              <a:t>Click to edit Master text styles</a:t>
            </a:r>
          </a:p>
        </p:txBody>
      </p:sp>
      <p:sp>
        <p:nvSpPr>
          <p:cNvPr id="4" name="Content Placeholder 3"/>
          <p:cNvSpPr>
            <a:spLocks noGrp="1"/>
          </p:cNvSpPr>
          <p:nvPr>
            <p:ph sz="half" idx="2"/>
          </p:nvPr>
        </p:nvSpPr>
        <p:spPr>
          <a:xfrm>
            <a:off x="2193925" y="10439400"/>
            <a:ext cx="19392900" cy="18965636"/>
          </a:xfrm>
        </p:spPr>
        <p:txBody>
          <a:bodyPr/>
          <a:lstStyle>
            <a:lvl1pPr>
              <a:defRPr sz="2057"/>
            </a:lvl1pPr>
            <a:lvl2pPr>
              <a:defRPr sz="1714"/>
            </a:lvl2pPr>
            <a:lvl3pPr>
              <a:defRPr sz="1543"/>
            </a:lvl3pPr>
            <a:lvl4pPr>
              <a:defRPr sz="1371"/>
            </a:lvl4pPr>
            <a:lvl5pPr>
              <a:defRPr sz="1371"/>
            </a:lvl5pPr>
            <a:lvl6pPr>
              <a:defRPr sz="1371"/>
            </a:lvl6pPr>
            <a:lvl7pPr>
              <a:defRPr sz="1371"/>
            </a:lvl7pPr>
            <a:lvl8pPr>
              <a:defRPr sz="1371"/>
            </a:lvl8pPr>
            <a:lvl9pPr>
              <a:defRPr sz="137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439" y="7368269"/>
            <a:ext cx="19400837" cy="3071132"/>
          </a:xfrm>
        </p:spPr>
        <p:txBody>
          <a:bodyPr anchor="b"/>
          <a:lstStyle>
            <a:lvl1pPr marL="0" indent="0">
              <a:buNone/>
              <a:defRPr sz="2057" b="1"/>
            </a:lvl1pPr>
            <a:lvl2pPr marL="391866" indent="0">
              <a:buNone/>
              <a:defRPr sz="1714" b="1"/>
            </a:lvl2pPr>
            <a:lvl3pPr marL="783732" indent="0">
              <a:buNone/>
              <a:defRPr sz="1543" b="1"/>
            </a:lvl3pPr>
            <a:lvl4pPr marL="1175598" indent="0">
              <a:buNone/>
              <a:defRPr sz="1371" b="1"/>
            </a:lvl4pPr>
            <a:lvl5pPr marL="1567464" indent="0">
              <a:buNone/>
              <a:defRPr sz="1371" b="1"/>
            </a:lvl5pPr>
            <a:lvl6pPr marL="1959331" indent="0">
              <a:buNone/>
              <a:defRPr sz="1371" b="1"/>
            </a:lvl6pPr>
            <a:lvl7pPr marL="2351197" indent="0">
              <a:buNone/>
              <a:defRPr sz="1371" b="1"/>
            </a:lvl7pPr>
            <a:lvl8pPr marL="2743063" indent="0">
              <a:buNone/>
              <a:defRPr sz="1371" b="1"/>
            </a:lvl8pPr>
            <a:lvl9pPr marL="3134929" indent="0">
              <a:buNone/>
              <a:defRPr sz="1371" b="1"/>
            </a:lvl9pPr>
          </a:lstStyle>
          <a:p>
            <a:pPr lvl="0"/>
            <a:r>
              <a:rPr lang="en-US"/>
              <a:t>Click to edit Master text styles</a:t>
            </a:r>
          </a:p>
        </p:txBody>
      </p:sp>
      <p:sp>
        <p:nvSpPr>
          <p:cNvPr id="6" name="Content Placeholder 5"/>
          <p:cNvSpPr>
            <a:spLocks noGrp="1"/>
          </p:cNvSpPr>
          <p:nvPr>
            <p:ph sz="quarter" idx="4"/>
          </p:nvPr>
        </p:nvSpPr>
        <p:spPr>
          <a:xfrm>
            <a:off x="22296439" y="10439400"/>
            <a:ext cx="19400837" cy="18965636"/>
          </a:xfrm>
        </p:spPr>
        <p:txBody>
          <a:bodyPr/>
          <a:lstStyle>
            <a:lvl1pPr>
              <a:defRPr sz="2057"/>
            </a:lvl1pPr>
            <a:lvl2pPr>
              <a:defRPr sz="1714"/>
            </a:lvl2pPr>
            <a:lvl3pPr>
              <a:defRPr sz="1543"/>
            </a:lvl3pPr>
            <a:lvl4pPr>
              <a:defRPr sz="1371"/>
            </a:lvl4pPr>
            <a:lvl5pPr>
              <a:defRPr sz="1371"/>
            </a:lvl5pPr>
            <a:lvl6pPr>
              <a:defRPr sz="1371"/>
            </a:lvl6pPr>
            <a:lvl7pPr>
              <a:defRPr sz="1371"/>
            </a:lvl7pPr>
            <a:lvl8pPr>
              <a:defRPr sz="1371"/>
            </a:lvl8pPr>
            <a:lvl9pPr>
              <a:defRPr sz="137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36505705-DD69-44E0-A8C7-4A6E267F8A53}" type="slidenum">
              <a:rPr lang="en-US" altLang="en-US"/>
              <a:pPr>
                <a:defRPr/>
              </a:pPr>
              <a:t>‹#›</a:t>
            </a:fld>
            <a:endParaRPr lang="en-US" altLang="en-US" dirty="0"/>
          </a:p>
        </p:txBody>
      </p:sp>
    </p:spTree>
    <p:extLst>
      <p:ext uri="{BB962C8B-B14F-4D97-AF65-F5344CB8AC3E}">
        <p14:creationId xmlns:p14="http://schemas.microsoft.com/office/powerpoint/2010/main" val="283155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7AD3703E-C6F2-4EA9-99C7-52BE10137226}" type="slidenum">
              <a:rPr lang="en-US" altLang="en-US"/>
              <a:pPr>
                <a:defRPr/>
              </a:pPr>
              <a:t>‹#›</a:t>
            </a:fld>
            <a:endParaRPr lang="en-US" altLang="en-US" dirty="0"/>
          </a:p>
        </p:txBody>
      </p:sp>
    </p:spTree>
    <p:extLst>
      <p:ext uri="{BB962C8B-B14F-4D97-AF65-F5344CB8AC3E}">
        <p14:creationId xmlns:p14="http://schemas.microsoft.com/office/powerpoint/2010/main" val="2468330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6F20E3B2-E9B2-4CD1-A2DA-540293DB5BFD}" type="slidenum">
              <a:rPr lang="en-US" altLang="en-US"/>
              <a:pPr>
                <a:defRPr/>
              </a:pPr>
              <a:t>‹#›</a:t>
            </a:fld>
            <a:endParaRPr lang="en-US" altLang="en-US" dirty="0"/>
          </a:p>
        </p:txBody>
      </p:sp>
    </p:spTree>
    <p:extLst>
      <p:ext uri="{BB962C8B-B14F-4D97-AF65-F5344CB8AC3E}">
        <p14:creationId xmlns:p14="http://schemas.microsoft.com/office/powerpoint/2010/main" val="820254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0369"/>
            <a:ext cx="14439900" cy="5577567"/>
          </a:xfrm>
        </p:spPr>
        <p:txBody>
          <a:bodyPr anchor="b"/>
          <a:lstStyle>
            <a:lvl1pPr algn="l">
              <a:defRPr sz="1714" b="1"/>
            </a:lvl1pPr>
          </a:lstStyle>
          <a:p>
            <a:r>
              <a:rPr lang="en-US"/>
              <a:t>Click to edit Master title style</a:t>
            </a:r>
          </a:p>
        </p:txBody>
      </p:sp>
      <p:sp>
        <p:nvSpPr>
          <p:cNvPr id="3" name="Content Placeholder 2"/>
          <p:cNvSpPr>
            <a:spLocks noGrp="1"/>
          </p:cNvSpPr>
          <p:nvPr>
            <p:ph idx="1"/>
          </p:nvPr>
        </p:nvSpPr>
        <p:spPr>
          <a:xfrm>
            <a:off x="17160875" y="1310369"/>
            <a:ext cx="24536400" cy="28094667"/>
          </a:xfrm>
        </p:spPr>
        <p:txBody>
          <a:bodyPr/>
          <a:lstStyle>
            <a:lvl1pPr>
              <a:defRPr sz="2743"/>
            </a:lvl1pPr>
            <a:lvl2pPr>
              <a:defRPr sz="2400"/>
            </a:lvl2pPr>
            <a:lvl3pPr>
              <a:defRPr sz="2057"/>
            </a:lvl3pPr>
            <a:lvl4pPr>
              <a:defRPr sz="1714"/>
            </a:lvl4pPr>
            <a:lvl5pPr>
              <a:defRPr sz="1714"/>
            </a:lvl5pPr>
            <a:lvl6pPr>
              <a:defRPr sz="1714"/>
            </a:lvl6pPr>
            <a:lvl7pPr>
              <a:defRPr sz="1714"/>
            </a:lvl7pPr>
            <a:lvl8pPr>
              <a:defRPr sz="1714"/>
            </a:lvl8pPr>
            <a:lvl9pPr>
              <a:defRPr sz="17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3925" y="6887936"/>
            <a:ext cx="14439900" cy="22517100"/>
          </a:xfrm>
        </p:spPr>
        <p:txBody>
          <a:bodyPr/>
          <a:lstStyle>
            <a:lvl1pPr marL="0" indent="0">
              <a:buNone/>
              <a:defRPr sz="1200"/>
            </a:lvl1pPr>
            <a:lvl2pPr marL="391866" indent="0">
              <a:buNone/>
              <a:defRPr sz="1029"/>
            </a:lvl2pPr>
            <a:lvl3pPr marL="783732" indent="0">
              <a:buNone/>
              <a:defRPr sz="857"/>
            </a:lvl3pPr>
            <a:lvl4pPr marL="1175598" indent="0">
              <a:buNone/>
              <a:defRPr sz="771"/>
            </a:lvl4pPr>
            <a:lvl5pPr marL="1567464" indent="0">
              <a:buNone/>
              <a:defRPr sz="771"/>
            </a:lvl5pPr>
            <a:lvl6pPr marL="1959331" indent="0">
              <a:buNone/>
              <a:defRPr sz="771"/>
            </a:lvl6pPr>
            <a:lvl7pPr marL="2351197" indent="0">
              <a:buNone/>
              <a:defRPr sz="771"/>
            </a:lvl7pPr>
            <a:lvl8pPr marL="2743063" indent="0">
              <a:buNone/>
              <a:defRPr sz="771"/>
            </a:lvl8pPr>
            <a:lvl9pPr marL="3134929" indent="0">
              <a:buNone/>
              <a:defRPr sz="771"/>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3378681-8F5A-4039-87B7-2117A3A2611E}" type="slidenum">
              <a:rPr lang="en-US" altLang="en-US"/>
              <a:pPr>
                <a:defRPr/>
              </a:pPr>
              <a:t>‹#›</a:t>
            </a:fld>
            <a:endParaRPr lang="en-US" altLang="en-US" dirty="0"/>
          </a:p>
        </p:txBody>
      </p:sp>
    </p:spTree>
    <p:extLst>
      <p:ext uri="{BB962C8B-B14F-4D97-AF65-F5344CB8AC3E}">
        <p14:creationId xmlns:p14="http://schemas.microsoft.com/office/powerpoint/2010/main" val="204462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4" y="23042336"/>
            <a:ext cx="26335037" cy="2721429"/>
          </a:xfrm>
        </p:spPr>
        <p:txBody>
          <a:bodyPr anchor="b"/>
          <a:lstStyle>
            <a:lvl1pPr algn="l">
              <a:defRPr sz="1714" b="1"/>
            </a:lvl1pPr>
          </a:lstStyle>
          <a:p>
            <a:r>
              <a:rPr lang="en-US"/>
              <a:t>Click to edit Master title style</a:t>
            </a:r>
          </a:p>
        </p:txBody>
      </p:sp>
      <p:sp>
        <p:nvSpPr>
          <p:cNvPr id="3" name="Picture Placeholder 2"/>
          <p:cNvSpPr>
            <a:spLocks noGrp="1"/>
          </p:cNvSpPr>
          <p:nvPr>
            <p:ph type="pic" idx="1"/>
          </p:nvPr>
        </p:nvSpPr>
        <p:spPr>
          <a:xfrm>
            <a:off x="8602664" y="2941865"/>
            <a:ext cx="26335037" cy="19750768"/>
          </a:xfrm>
        </p:spPr>
        <p:txBody>
          <a:bodyPr/>
          <a:lstStyle>
            <a:lvl1pPr marL="0" indent="0">
              <a:buNone/>
              <a:defRPr sz="2743"/>
            </a:lvl1pPr>
            <a:lvl2pPr marL="391866" indent="0">
              <a:buNone/>
              <a:defRPr sz="2400"/>
            </a:lvl2pPr>
            <a:lvl3pPr marL="783732" indent="0">
              <a:buNone/>
              <a:defRPr sz="2057"/>
            </a:lvl3pPr>
            <a:lvl4pPr marL="1175598" indent="0">
              <a:buNone/>
              <a:defRPr sz="1714"/>
            </a:lvl4pPr>
            <a:lvl5pPr marL="1567464" indent="0">
              <a:buNone/>
              <a:defRPr sz="1714"/>
            </a:lvl5pPr>
            <a:lvl6pPr marL="1959331" indent="0">
              <a:buNone/>
              <a:defRPr sz="1714"/>
            </a:lvl6pPr>
            <a:lvl7pPr marL="2351197" indent="0">
              <a:buNone/>
              <a:defRPr sz="1714"/>
            </a:lvl7pPr>
            <a:lvl8pPr marL="2743063" indent="0">
              <a:buNone/>
              <a:defRPr sz="1714"/>
            </a:lvl8pPr>
            <a:lvl9pPr marL="3134929" indent="0">
              <a:buNone/>
              <a:defRPr sz="1714"/>
            </a:lvl9pPr>
          </a:lstStyle>
          <a:p>
            <a:pPr lvl="0"/>
            <a:endParaRPr lang="en-US" noProof="0" dirty="0"/>
          </a:p>
        </p:txBody>
      </p:sp>
      <p:sp>
        <p:nvSpPr>
          <p:cNvPr id="4" name="Text Placeholder 3"/>
          <p:cNvSpPr>
            <a:spLocks noGrp="1"/>
          </p:cNvSpPr>
          <p:nvPr>
            <p:ph type="body" sz="half" idx="2"/>
          </p:nvPr>
        </p:nvSpPr>
        <p:spPr>
          <a:xfrm>
            <a:off x="8602664" y="25763765"/>
            <a:ext cx="26335037" cy="3863068"/>
          </a:xfrm>
        </p:spPr>
        <p:txBody>
          <a:bodyPr/>
          <a:lstStyle>
            <a:lvl1pPr marL="0" indent="0">
              <a:buNone/>
              <a:defRPr sz="1200"/>
            </a:lvl1pPr>
            <a:lvl2pPr marL="391866" indent="0">
              <a:buNone/>
              <a:defRPr sz="1029"/>
            </a:lvl2pPr>
            <a:lvl3pPr marL="783732" indent="0">
              <a:buNone/>
              <a:defRPr sz="857"/>
            </a:lvl3pPr>
            <a:lvl4pPr marL="1175598" indent="0">
              <a:buNone/>
              <a:defRPr sz="771"/>
            </a:lvl4pPr>
            <a:lvl5pPr marL="1567464" indent="0">
              <a:buNone/>
              <a:defRPr sz="771"/>
            </a:lvl5pPr>
            <a:lvl6pPr marL="1959331" indent="0">
              <a:buNone/>
              <a:defRPr sz="771"/>
            </a:lvl6pPr>
            <a:lvl7pPr marL="2351197" indent="0">
              <a:buNone/>
              <a:defRPr sz="771"/>
            </a:lvl7pPr>
            <a:lvl8pPr marL="2743063" indent="0">
              <a:buNone/>
              <a:defRPr sz="771"/>
            </a:lvl8pPr>
            <a:lvl9pPr marL="3134929" indent="0">
              <a:buNone/>
              <a:defRPr sz="771"/>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6372026-9697-4905-82BA-4DE817F0BC15}" type="slidenum">
              <a:rPr lang="en-US" altLang="en-US"/>
              <a:pPr>
                <a:defRPr/>
              </a:pPr>
              <a:t>‹#›</a:t>
            </a:fld>
            <a:endParaRPr lang="en-US" altLang="en-US" dirty="0"/>
          </a:p>
        </p:txBody>
      </p:sp>
    </p:spTree>
    <p:extLst>
      <p:ext uri="{BB962C8B-B14F-4D97-AF65-F5344CB8AC3E}">
        <p14:creationId xmlns:p14="http://schemas.microsoft.com/office/powerpoint/2010/main" val="2740544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95513" y="1317625"/>
            <a:ext cx="395001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3246" tIns="251623" rIns="503246" bIns="251623"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2195513" y="7680325"/>
            <a:ext cx="39500175" cy="2172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3246" tIns="251623" rIns="503246" bIns="25162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2195513" y="29976763"/>
            <a:ext cx="10239375" cy="2286000"/>
          </a:xfrm>
          <a:prstGeom prst="rect">
            <a:avLst/>
          </a:prstGeom>
          <a:noFill/>
          <a:ln w="9525">
            <a:noFill/>
            <a:miter lim="800000"/>
            <a:headEnd/>
            <a:tailEnd/>
          </a:ln>
          <a:effectLst/>
        </p:spPr>
        <p:txBody>
          <a:bodyPr vert="horz" wrap="square" lIns="503246" tIns="251623" rIns="503246" bIns="251623" numCol="1" anchor="t" anchorCtr="0" compatLnSpc="1">
            <a:prstTxWarp prst="textNoShape">
              <a:avLst/>
            </a:prstTxWarp>
          </a:bodyPr>
          <a:lstStyle>
            <a:lvl1pPr algn="l" eaLnBrk="1" hangingPunct="1">
              <a:defRPr sz="6600">
                <a:latin typeface="Arial" charset="0"/>
              </a:defRPr>
            </a:lvl1pPr>
          </a:lstStyle>
          <a:p>
            <a:pPr>
              <a:defRPr/>
            </a:pPr>
            <a:endParaRPr lang="en-US" dirty="0"/>
          </a:p>
        </p:txBody>
      </p:sp>
      <p:sp>
        <p:nvSpPr>
          <p:cNvPr id="1029" name="Rectangle 5"/>
          <p:cNvSpPr>
            <a:spLocks noGrp="1" noChangeArrowheads="1"/>
          </p:cNvSpPr>
          <p:nvPr>
            <p:ph type="ftr" sz="quarter" idx="3"/>
          </p:nvPr>
        </p:nvSpPr>
        <p:spPr bwMode="auto">
          <a:xfrm>
            <a:off x="14997113" y="29976763"/>
            <a:ext cx="13896975" cy="2286000"/>
          </a:xfrm>
          <a:prstGeom prst="rect">
            <a:avLst/>
          </a:prstGeom>
          <a:noFill/>
          <a:ln w="9525">
            <a:noFill/>
            <a:miter lim="800000"/>
            <a:headEnd/>
            <a:tailEnd/>
          </a:ln>
          <a:effectLst/>
        </p:spPr>
        <p:txBody>
          <a:bodyPr vert="horz" wrap="square" lIns="503246" tIns="251623" rIns="503246" bIns="251623" numCol="1" anchor="t" anchorCtr="0" compatLnSpc="1">
            <a:prstTxWarp prst="textNoShape">
              <a:avLst/>
            </a:prstTxWarp>
          </a:bodyPr>
          <a:lstStyle>
            <a:lvl1pPr algn="ctr" eaLnBrk="1" hangingPunct="1">
              <a:defRPr sz="6600">
                <a:latin typeface="Arial" charset="0"/>
              </a:defRPr>
            </a:lvl1pPr>
          </a:lstStyle>
          <a:p>
            <a:pPr>
              <a:defRPr/>
            </a:pPr>
            <a:endParaRPr lang="en-US" dirty="0"/>
          </a:p>
        </p:txBody>
      </p:sp>
      <p:sp>
        <p:nvSpPr>
          <p:cNvPr id="1030" name="Rectangle 6"/>
          <p:cNvSpPr>
            <a:spLocks noGrp="1" noChangeArrowheads="1"/>
          </p:cNvSpPr>
          <p:nvPr>
            <p:ph type="sldNum" sz="quarter" idx="4"/>
          </p:nvPr>
        </p:nvSpPr>
        <p:spPr bwMode="auto">
          <a:xfrm>
            <a:off x="31456313" y="29976763"/>
            <a:ext cx="10239375" cy="2286000"/>
          </a:xfrm>
          <a:prstGeom prst="rect">
            <a:avLst/>
          </a:prstGeom>
          <a:noFill/>
          <a:ln w="9525">
            <a:noFill/>
            <a:miter lim="800000"/>
            <a:headEnd/>
            <a:tailEnd/>
          </a:ln>
          <a:effectLst/>
        </p:spPr>
        <p:txBody>
          <a:bodyPr vert="horz" wrap="square" lIns="503246" tIns="251623" rIns="503246" bIns="251623" numCol="1" anchor="t" anchorCtr="0" compatLnSpc="1">
            <a:prstTxWarp prst="textNoShape">
              <a:avLst/>
            </a:prstTxWarp>
          </a:bodyPr>
          <a:lstStyle>
            <a:lvl1pPr algn="r" eaLnBrk="1" hangingPunct="1">
              <a:defRPr sz="6600" smtClean="0"/>
            </a:lvl1pPr>
          </a:lstStyle>
          <a:p>
            <a:pPr>
              <a:defRPr/>
            </a:pPr>
            <a:fld id="{CAE537AD-9BB0-4881-8848-C6BA09023DFE}"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13238" rtl="0" eaLnBrk="0" fontAlgn="base" hangingPunct="0">
        <a:spcBef>
          <a:spcPct val="0"/>
        </a:spcBef>
        <a:spcAft>
          <a:spcPct val="0"/>
        </a:spcAft>
        <a:defRPr sz="20700">
          <a:solidFill>
            <a:schemeClr val="tx2"/>
          </a:solidFill>
          <a:latin typeface="+mj-lt"/>
          <a:ea typeface="+mj-ea"/>
          <a:cs typeface="+mj-cs"/>
        </a:defRPr>
      </a:lvl1pPr>
      <a:lvl2pPr algn="ctr" defTabSz="4313238" rtl="0" eaLnBrk="0" fontAlgn="base" hangingPunct="0">
        <a:spcBef>
          <a:spcPct val="0"/>
        </a:spcBef>
        <a:spcAft>
          <a:spcPct val="0"/>
        </a:spcAft>
        <a:defRPr sz="20700">
          <a:solidFill>
            <a:schemeClr val="tx2"/>
          </a:solidFill>
          <a:latin typeface="Arial" charset="0"/>
        </a:defRPr>
      </a:lvl2pPr>
      <a:lvl3pPr algn="ctr" defTabSz="4313238" rtl="0" eaLnBrk="0" fontAlgn="base" hangingPunct="0">
        <a:spcBef>
          <a:spcPct val="0"/>
        </a:spcBef>
        <a:spcAft>
          <a:spcPct val="0"/>
        </a:spcAft>
        <a:defRPr sz="20700">
          <a:solidFill>
            <a:schemeClr val="tx2"/>
          </a:solidFill>
          <a:latin typeface="Arial" charset="0"/>
        </a:defRPr>
      </a:lvl3pPr>
      <a:lvl4pPr algn="ctr" defTabSz="4313238" rtl="0" eaLnBrk="0" fontAlgn="base" hangingPunct="0">
        <a:spcBef>
          <a:spcPct val="0"/>
        </a:spcBef>
        <a:spcAft>
          <a:spcPct val="0"/>
        </a:spcAft>
        <a:defRPr sz="20700">
          <a:solidFill>
            <a:schemeClr val="tx2"/>
          </a:solidFill>
          <a:latin typeface="Arial" charset="0"/>
        </a:defRPr>
      </a:lvl4pPr>
      <a:lvl5pPr algn="ctr" defTabSz="4313238" rtl="0" eaLnBrk="0" fontAlgn="base" hangingPunct="0">
        <a:spcBef>
          <a:spcPct val="0"/>
        </a:spcBef>
        <a:spcAft>
          <a:spcPct val="0"/>
        </a:spcAft>
        <a:defRPr sz="20700">
          <a:solidFill>
            <a:schemeClr val="tx2"/>
          </a:solidFill>
          <a:latin typeface="Arial" charset="0"/>
        </a:defRPr>
      </a:lvl5pPr>
      <a:lvl6pPr marL="391866" algn="ctr" defTabSz="4313249" rtl="0" fontAlgn="base">
        <a:spcBef>
          <a:spcPct val="0"/>
        </a:spcBef>
        <a:spcAft>
          <a:spcPct val="0"/>
        </a:spcAft>
        <a:defRPr sz="20742">
          <a:solidFill>
            <a:schemeClr val="tx2"/>
          </a:solidFill>
          <a:latin typeface="Arial" charset="0"/>
        </a:defRPr>
      </a:lvl6pPr>
      <a:lvl7pPr marL="783732" algn="ctr" defTabSz="4313249" rtl="0" fontAlgn="base">
        <a:spcBef>
          <a:spcPct val="0"/>
        </a:spcBef>
        <a:spcAft>
          <a:spcPct val="0"/>
        </a:spcAft>
        <a:defRPr sz="20742">
          <a:solidFill>
            <a:schemeClr val="tx2"/>
          </a:solidFill>
          <a:latin typeface="Arial" charset="0"/>
        </a:defRPr>
      </a:lvl7pPr>
      <a:lvl8pPr marL="1175598" algn="ctr" defTabSz="4313249" rtl="0" fontAlgn="base">
        <a:spcBef>
          <a:spcPct val="0"/>
        </a:spcBef>
        <a:spcAft>
          <a:spcPct val="0"/>
        </a:spcAft>
        <a:defRPr sz="20742">
          <a:solidFill>
            <a:schemeClr val="tx2"/>
          </a:solidFill>
          <a:latin typeface="Arial" charset="0"/>
        </a:defRPr>
      </a:lvl8pPr>
      <a:lvl9pPr marL="1567464" algn="ctr" defTabSz="4313249" rtl="0" fontAlgn="base">
        <a:spcBef>
          <a:spcPct val="0"/>
        </a:spcBef>
        <a:spcAft>
          <a:spcPct val="0"/>
        </a:spcAft>
        <a:defRPr sz="20742">
          <a:solidFill>
            <a:schemeClr val="tx2"/>
          </a:solidFill>
          <a:latin typeface="Arial" charset="0"/>
        </a:defRPr>
      </a:lvl9pPr>
    </p:titleStyle>
    <p:bodyStyle>
      <a:lvl1pPr marL="1617663" indent="-1617663" algn="l" defTabSz="4313238" rtl="0" eaLnBrk="0" fontAlgn="base" hangingPunct="0">
        <a:spcBef>
          <a:spcPct val="20000"/>
        </a:spcBef>
        <a:spcAft>
          <a:spcPct val="0"/>
        </a:spcAft>
        <a:buChar char="•"/>
        <a:defRPr sz="15100">
          <a:solidFill>
            <a:schemeClr val="tx1"/>
          </a:solidFill>
          <a:latin typeface="+mn-lt"/>
          <a:ea typeface="+mn-ea"/>
          <a:cs typeface="+mn-cs"/>
        </a:defRPr>
      </a:lvl1pPr>
      <a:lvl2pPr marL="3503613" indent="-1346200" algn="l" defTabSz="4313238" rtl="0" eaLnBrk="0" fontAlgn="base" hangingPunct="0">
        <a:spcBef>
          <a:spcPct val="20000"/>
        </a:spcBef>
        <a:spcAft>
          <a:spcPct val="0"/>
        </a:spcAft>
        <a:buChar char="–"/>
        <a:defRPr sz="13200">
          <a:solidFill>
            <a:schemeClr val="tx1"/>
          </a:solidFill>
          <a:latin typeface="+mn-lt"/>
        </a:defRPr>
      </a:lvl2pPr>
      <a:lvl3pPr marL="5391150" indent="-1077913" algn="l" defTabSz="4313238" rtl="0" eaLnBrk="0" fontAlgn="base" hangingPunct="0">
        <a:spcBef>
          <a:spcPct val="20000"/>
        </a:spcBef>
        <a:spcAft>
          <a:spcPct val="0"/>
        </a:spcAft>
        <a:buChar char="•"/>
        <a:defRPr sz="11300">
          <a:solidFill>
            <a:schemeClr val="tx1"/>
          </a:solidFill>
          <a:latin typeface="+mn-lt"/>
        </a:defRPr>
      </a:lvl3pPr>
      <a:lvl4pPr marL="7548563" indent="-1076325" algn="l" defTabSz="4313238" rtl="0" eaLnBrk="0" fontAlgn="base" hangingPunct="0">
        <a:spcBef>
          <a:spcPct val="20000"/>
        </a:spcBef>
        <a:spcAft>
          <a:spcPct val="0"/>
        </a:spcAft>
        <a:buChar char="–"/>
        <a:defRPr sz="9500">
          <a:solidFill>
            <a:schemeClr val="tx1"/>
          </a:solidFill>
          <a:latin typeface="+mn-lt"/>
        </a:defRPr>
      </a:lvl4pPr>
      <a:lvl5pPr marL="9702800" indent="-1074738" algn="l" defTabSz="4313238" rtl="0" eaLnBrk="0" fontAlgn="base" hangingPunct="0">
        <a:spcBef>
          <a:spcPct val="20000"/>
        </a:spcBef>
        <a:spcAft>
          <a:spcPct val="0"/>
        </a:spcAft>
        <a:buChar char="»"/>
        <a:defRPr sz="9500">
          <a:solidFill>
            <a:schemeClr val="tx1"/>
          </a:solidFill>
          <a:latin typeface="+mn-lt"/>
        </a:defRPr>
      </a:lvl5pPr>
      <a:lvl6pPr marL="10095995" indent="-1076272" algn="l" defTabSz="4313249" rtl="0" fontAlgn="base">
        <a:spcBef>
          <a:spcPct val="20000"/>
        </a:spcBef>
        <a:spcAft>
          <a:spcPct val="0"/>
        </a:spcAft>
        <a:buChar char="»"/>
        <a:defRPr sz="9514">
          <a:solidFill>
            <a:schemeClr val="tx1"/>
          </a:solidFill>
          <a:latin typeface="+mn-lt"/>
        </a:defRPr>
      </a:lvl6pPr>
      <a:lvl7pPr marL="10487861" indent="-1076272" algn="l" defTabSz="4313249" rtl="0" fontAlgn="base">
        <a:spcBef>
          <a:spcPct val="20000"/>
        </a:spcBef>
        <a:spcAft>
          <a:spcPct val="0"/>
        </a:spcAft>
        <a:buChar char="»"/>
        <a:defRPr sz="9514">
          <a:solidFill>
            <a:schemeClr val="tx1"/>
          </a:solidFill>
          <a:latin typeface="+mn-lt"/>
        </a:defRPr>
      </a:lvl7pPr>
      <a:lvl8pPr marL="10879727" indent="-1076272" algn="l" defTabSz="4313249" rtl="0" fontAlgn="base">
        <a:spcBef>
          <a:spcPct val="20000"/>
        </a:spcBef>
        <a:spcAft>
          <a:spcPct val="0"/>
        </a:spcAft>
        <a:buChar char="»"/>
        <a:defRPr sz="9514">
          <a:solidFill>
            <a:schemeClr val="tx1"/>
          </a:solidFill>
          <a:latin typeface="+mn-lt"/>
        </a:defRPr>
      </a:lvl8pPr>
      <a:lvl9pPr marL="11271594" indent="-1076272" algn="l" defTabSz="4313249" rtl="0" fontAlgn="base">
        <a:spcBef>
          <a:spcPct val="20000"/>
        </a:spcBef>
        <a:spcAft>
          <a:spcPct val="0"/>
        </a:spcAft>
        <a:buChar char="»"/>
        <a:defRPr sz="9514">
          <a:solidFill>
            <a:schemeClr val="tx1"/>
          </a:solidFill>
          <a:latin typeface="+mn-lt"/>
        </a:defRPr>
      </a:lvl9pPr>
    </p:bodyStyle>
    <p:otherStyle>
      <a:defPPr>
        <a:defRPr lang="en-US"/>
      </a:defPPr>
      <a:lvl1pPr marL="0" algn="l" defTabSz="783732" rtl="0" eaLnBrk="1" latinLnBrk="0" hangingPunct="1">
        <a:defRPr sz="1543" kern="1200">
          <a:solidFill>
            <a:schemeClr val="tx1"/>
          </a:solidFill>
          <a:latin typeface="+mn-lt"/>
          <a:ea typeface="+mn-ea"/>
          <a:cs typeface="+mn-cs"/>
        </a:defRPr>
      </a:lvl1pPr>
      <a:lvl2pPr marL="391866" algn="l" defTabSz="783732" rtl="0" eaLnBrk="1" latinLnBrk="0" hangingPunct="1">
        <a:defRPr sz="1543" kern="1200">
          <a:solidFill>
            <a:schemeClr val="tx1"/>
          </a:solidFill>
          <a:latin typeface="+mn-lt"/>
          <a:ea typeface="+mn-ea"/>
          <a:cs typeface="+mn-cs"/>
        </a:defRPr>
      </a:lvl2pPr>
      <a:lvl3pPr marL="783732" algn="l" defTabSz="783732" rtl="0" eaLnBrk="1" latinLnBrk="0" hangingPunct="1">
        <a:defRPr sz="1543" kern="1200">
          <a:solidFill>
            <a:schemeClr val="tx1"/>
          </a:solidFill>
          <a:latin typeface="+mn-lt"/>
          <a:ea typeface="+mn-ea"/>
          <a:cs typeface="+mn-cs"/>
        </a:defRPr>
      </a:lvl3pPr>
      <a:lvl4pPr marL="1175598" algn="l" defTabSz="783732" rtl="0" eaLnBrk="1" latinLnBrk="0" hangingPunct="1">
        <a:defRPr sz="1543" kern="1200">
          <a:solidFill>
            <a:schemeClr val="tx1"/>
          </a:solidFill>
          <a:latin typeface="+mn-lt"/>
          <a:ea typeface="+mn-ea"/>
          <a:cs typeface="+mn-cs"/>
        </a:defRPr>
      </a:lvl4pPr>
      <a:lvl5pPr marL="1567464" algn="l" defTabSz="783732" rtl="0" eaLnBrk="1" latinLnBrk="0" hangingPunct="1">
        <a:defRPr sz="1543" kern="1200">
          <a:solidFill>
            <a:schemeClr val="tx1"/>
          </a:solidFill>
          <a:latin typeface="+mn-lt"/>
          <a:ea typeface="+mn-ea"/>
          <a:cs typeface="+mn-cs"/>
        </a:defRPr>
      </a:lvl5pPr>
      <a:lvl6pPr marL="1959331" algn="l" defTabSz="783732" rtl="0" eaLnBrk="1" latinLnBrk="0" hangingPunct="1">
        <a:defRPr sz="1543" kern="1200">
          <a:solidFill>
            <a:schemeClr val="tx1"/>
          </a:solidFill>
          <a:latin typeface="+mn-lt"/>
          <a:ea typeface="+mn-ea"/>
          <a:cs typeface="+mn-cs"/>
        </a:defRPr>
      </a:lvl6pPr>
      <a:lvl7pPr marL="2351197" algn="l" defTabSz="783732" rtl="0" eaLnBrk="1" latinLnBrk="0" hangingPunct="1">
        <a:defRPr sz="1543" kern="1200">
          <a:solidFill>
            <a:schemeClr val="tx1"/>
          </a:solidFill>
          <a:latin typeface="+mn-lt"/>
          <a:ea typeface="+mn-ea"/>
          <a:cs typeface="+mn-cs"/>
        </a:defRPr>
      </a:lvl7pPr>
      <a:lvl8pPr marL="2743063" algn="l" defTabSz="783732" rtl="0" eaLnBrk="1" latinLnBrk="0" hangingPunct="1">
        <a:defRPr sz="1543" kern="1200">
          <a:solidFill>
            <a:schemeClr val="tx1"/>
          </a:solidFill>
          <a:latin typeface="+mn-lt"/>
          <a:ea typeface="+mn-ea"/>
          <a:cs typeface="+mn-cs"/>
        </a:defRPr>
      </a:lvl8pPr>
      <a:lvl9pPr marL="3134929" algn="l" defTabSz="783732" rtl="0" eaLnBrk="1" latinLnBrk="0" hangingPunct="1">
        <a:defRPr sz="154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artscomm.ecu.edu/iat/programs-soc/" TargetMode="External"/><Relationship Id="rId13" Type="http://schemas.openxmlformats.org/officeDocument/2006/relationships/image" Target="../media/image8.png"/><Relationship Id="rId3" Type="http://schemas.openxmlformats.org/officeDocument/2006/relationships/image" Target="../media/image1.tif"/><Relationship Id="rId7" Type="http://schemas.openxmlformats.org/officeDocument/2006/relationships/image" Target="../media/image5.png"/><Relationship Id="rId12" Type="http://schemas.openxmlformats.org/officeDocument/2006/relationships/image" Target="../media/image7.png"/><Relationship Id="rId2" Type="http://schemas.openxmlformats.org/officeDocument/2006/relationships/hyperlink" Target="https://thescholarship.ecu.edu/items/03691060-23cf-47aa-91cc-47241177dce6" TargetMode="External"/><Relationship Id="rId16"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6.png"/><Relationship Id="rId5" Type="http://schemas.openxmlformats.org/officeDocument/2006/relationships/image" Target="../media/image3.jpg"/><Relationship Id="rId15" Type="http://schemas.openxmlformats.org/officeDocument/2006/relationships/image" Target="../media/image10.jpg"/><Relationship Id="rId10" Type="http://schemas.openxmlformats.org/officeDocument/2006/relationships/hyperlink" Target="http://www.helpingrefugees.org/" TargetMode="External"/><Relationship Id="rId4" Type="http://schemas.openxmlformats.org/officeDocument/2006/relationships/image" Target="../media/image2.JPG"/><Relationship Id="rId9" Type="http://schemas.openxmlformats.org/officeDocument/2006/relationships/hyperlink" Target="https://dx.doi.org/10.1080/17404622.2022.2047215" TargetMode="External"/><Relationship Id="rId1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5"/>
          <p:cNvSpPr>
            <a:spLocks noChangeArrowheads="1"/>
          </p:cNvSpPr>
          <p:nvPr/>
        </p:nvSpPr>
        <p:spPr bwMode="auto">
          <a:xfrm>
            <a:off x="11079104" y="5089809"/>
            <a:ext cx="18861088" cy="704850"/>
          </a:xfrm>
          <a:prstGeom prst="rect">
            <a:avLst/>
          </a:prstGeom>
          <a:solidFill>
            <a:srgbClr val="FFC82E"/>
          </a:solidFill>
          <a:ln w="9525">
            <a:solidFill>
              <a:srgbClr val="FFCC18"/>
            </a:solidFill>
            <a:miter lim="800000"/>
            <a:headEnd/>
            <a:tailEnd/>
          </a:ln>
        </p:spPr>
        <p:txBody>
          <a:bodyPr wrap="none" anchor="ctr"/>
          <a:lstStyle>
            <a:lvl1pPr eaLnBrk="0" hangingPunct="0">
              <a:defRPr sz="9900">
                <a:solidFill>
                  <a:schemeClr val="tx1"/>
                </a:solidFill>
                <a:latin typeface="Arial" panose="020B0604020202020204" pitchFamily="34" charset="0"/>
              </a:defRPr>
            </a:lvl1pPr>
            <a:lvl2pPr marL="742950" indent="-285750" eaLnBrk="0" hangingPunct="0">
              <a:defRPr sz="9900">
                <a:solidFill>
                  <a:schemeClr val="tx1"/>
                </a:solidFill>
                <a:latin typeface="Arial" panose="020B0604020202020204" pitchFamily="34" charset="0"/>
              </a:defRPr>
            </a:lvl2pPr>
            <a:lvl3pPr marL="1143000" indent="-228600" eaLnBrk="0" hangingPunct="0">
              <a:defRPr sz="9900">
                <a:solidFill>
                  <a:schemeClr val="tx1"/>
                </a:solidFill>
                <a:latin typeface="Arial" panose="020B0604020202020204" pitchFamily="34" charset="0"/>
              </a:defRPr>
            </a:lvl3pPr>
            <a:lvl4pPr marL="1600200" indent="-228600" eaLnBrk="0" hangingPunct="0">
              <a:defRPr sz="9900">
                <a:solidFill>
                  <a:schemeClr val="tx1"/>
                </a:solidFill>
                <a:latin typeface="Arial" panose="020B0604020202020204" pitchFamily="34" charset="0"/>
              </a:defRPr>
            </a:lvl4pPr>
            <a:lvl5pPr marL="2057400" indent="-228600" eaLnBrk="0" hangingPunct="0">
              <a:defRPr sz="9900">
                <a:solidFill>
                  <a:schemeClr val="tx1"/>
                </a:solidFill>
                <a:latin typeface="Arial" panose="020B0604020202020204" pitchFamily="34" charset="0"/>
              </a:defRPr>
            </a:lvl5pPr>
            <a:lvl6pPr marL="2514600" indent="-228600" algn="ctr" eaLnBrk="0" fontAlgn="base" hangingPunct="0">
              <a:spcBef>
                <a:spcPct val="0"/>
              </a:spcBef>
              <a:spcAft>
                <a:spcPct val="0"/>
              </a:spcAft>
              <a:defRPr sz="9900">
                <a:solidFill>
                  <a:schemeClr val="tx1"/>
                </a:solidFill>
                <a:latin typeface="Arial" panose="020B0604020202020204" pitchFamily="34" charset="0"/>
              </a:defRPr>
            </a:lvl6pPr>
            <a:lvl7pPr marL="2971800" indent="-228600" algn="ctr" eaLnBrk="0" fontAlgn="base" hangingPunct="0">
              <a:spcBef>
                <a:spcPct val="0"/>
              </a:spcBef>
              <a:spcAft>
                <a:spcPct val="0"/>
              </a:spcAft>
              <a:defRPr sz="9900">
                <a:solidFill>
                  <a:schemeClr val="tx1"/>
                </a:solidFill>
                <a:latin typeface="Arial" panose="020B0604020202020204" pitchFamily="34" charset="0"/>
              </a:defRPr>
            </a:lvl7pPr>
            <a:lvl8pPr marL="3429000" indent="-228600" algn="ctr" eaLnBrk="0" fontAlgn="base" hangingPunct="0">
              <a:spcBef>
                <a:spcPct val="0"/>
              </a:spcBef>
              <a:spcAft>
                <a:spcPct val="0"/>
              </a:spcAft>
              <a:defRPr sz="9900">
                <a:solidFill>
                  <a:schemeClr val="tx1"/>
                </a:solidFill>
                <a:latin typeface="Arial" panose="020B0604020202020204" pitchFamily="34" charset="0"/>
              </a:defRPr>
            </a:lvl8pPr>
            <a:lvl9pPr marL="3886200" indent="-228600" algn="ctr" eaLnBrk="0" fontAlgn="base" hangingPunct="0">
              <a:spcBef>
                <a:spcPct val="0"/>
              </a:spcBef>
              <a:spcAft>
                <a:spcPct val="0"/>
              </a:spcAft>
              <a:defRPr sz="9900">
                <a:solidFill>
                  <a:schemeClr val="tx1"/>
                </a:solidFill>
                <a:latin typeface="Arial" panose="020B0604020202020204" pitchFamily="34" charset="0"/>
              </a:defRPr>
            </a:lvl9pPr>
          </a:lstStyle>
          <a:p>
            <a:pPr algn="ctr" eaLnBrk="1" hangingPunct="1">
              <a:defRPr/>
            </a:pPr>
            <a:endParaRPr lang="en-US" altLang="en-US" sz="8485" dirty="0"/>
          </a:p>
        </p:txBody>
      </p:sp>
      <p:sp>
        <p:nvSpPr>
          <p:cNvPr id="2051" name="Rectangle 36"/>
          <p:cNvSpPr>
            <a:spLocks noChangeArrowheads="1"/>
          </p:cNvSpPr>
          <p:nvPr/>
        </p:nvSpPr>
        <p:spPr bwMode="auto">
          <a:xfrm>
            <a:off x="31200833" y="5111559"/>
            <a:ext cx="12002017" cy="666634"/>
          </a:xfrm>
          <a:prstGeom prst="rect">
            <a:avLst/>
          </a:prstGeom>
          <a:solidFill>
            <a:srgbClr val="FFC82E"/>
          </a:solidFill>
          <a:ln w="9525">
            <a:solidFill>
              <a:srgbClr val="FFCC18"/>
            </a:solidFill>
            <a:miter lim="800000"/>
            <a:headEnd/>
            <a:tailEnd/>
          </a:ln>
        </p:spPr>
        <p:txBody>
          <a:bodyPr wrap="none" anchor="ctr"/>
          <a:lstStyle>
            <a:lvl1pPr eaLnBrk="0" hangingPunct="0">
              <a:defRPr sz="9900">
                <a:solidFill>
                  <a:schemeClr val="tx1"/>
                </a:solidFill>
                <a:latin typeface="Arial" panose="020B0604020202020204" pitchFamily="34" charset="0"/>
              </a:defRPr>
            </a:lvl1pPr>
            <a:lvl2pPr marL="742950" indent="-285750" eaLnBrk="0" hangingPunct="0">
              <a:defRPr sz="9900">
                <a:solidFill>
                  <a:schemeClr val="tx1"/>
                </a:solidFill>
                <a:latin typeface="Arial" panose="020B0604020202020204" pitchFamily="34" charset="0"/>
              </a:defRPr>
            </a:lvl2pPr>
            <a:lvl3pPr marL="1143000" indent="-228600" eaLnBrk="0" hangingPunct="0">
              <a:defRPr sz="9900">
                <a:solidFill>
                  <a:schemeClr val="tx1"/>
                </a:solidFill>
                <a:latin typeface="Arial" panose="020B0604020202020204" pitchFamily="34" charset="0"/>
              </a:defRPr>
            </a:lvl3pPr>
            <a:lvl4pPr marL="1600200" indent="-228600" eaLnBrk="0" hangingPunct="0">
              <a:defRPr sz="9900">
                <a:solidFill>
                  <a:schemeClr val="tx1"/>
                </a:solidFill>
                <a:latin typeface="Arial" panose="020B0604020202020204" pitchFamily="34" charset="0"/>
              </a:defRPr>
            </a:lvl4pPr>
            <a:lvl5pPr marL="2057400" indent="-228600" eaLnBrk="0" hangingPunct="0">
              <a:defRPr sz="9900">
                <a:solidFill>
                  <a:schemeClr val="tx1"/>
                </a:solidFill>
                <a:latin typeface="Arial" panose="020B0604020202020204" pitchFamily="34" charset="0"/>
              </a:defRPr>
            </a:lvl5pPr>
            <a:lvl6pPr marL="2514600" indent="-228600" algn="ctr" eaLnBrk="0" fontAlgn="base" hangingPunct="0">
              <a:spcBef>
                <a:spcPct val="0"/>
              </a:spcBef>
              <a:spcAft>
                <a:spcPct val="0"/>
              </a:spcAft>
              <a:defRPr sz="9900">
                <a:solidFill>
                  <a:schemeClr val="tx1"/>
                </a:solidFill>
                <a:latin typeface="Arial" panose="020B0604020202020204" pitchFamily="34" charset="0"/>
              </a:defRPr>
            </a:lvl6pPr>
            <a:lvl7pPr marL="2971800" indent="-228600" algn="ctr" eaLnBrk="0" fontAlgn="base" hangingPunct="0">
              <a:spcBef>
                <a:spcPct val="0"/>
              </a:spcBef>
              <a:spcAft>
                <a:spcPct val="0"/>
              </a:spcAft>
              <a:defRPr sz="9900">
                <a:solidFill>
                  <a:schemeClr val="tx1"/>
                </a:solidFill>
                <a:latin typeface="Arial" panose="020B0604020202020204" pitchFamily="34" charset="0"/>
              </a:defRPr>
            </a:lvl7pPr>
            <a:lvl8pPr marL="3429000" indent="-228600" algn="ctr" eaLnBrk="0" fontAlgn="base" hangingPunct="0">
              <a:spcBef>
                <a:spcPct val="0"/>
              </a:spcBef>
              <a:spcAft>
                <a:spcPct val="0"/>
              </a:spcAft>
              <a:defRPr sz="9900">
                <a:solidFill>
                  <a:schemeClr val="tx1"/>
                </a:solidFill>
                <a:latin typeface="Arial" panose="020B0604020202020204" pitchFamily="34" charset="0"/>
              </a:defRPr>
            </a:lvl8pPr>
            <a:lvl9pPr marL="3886200" indent="-228600" algn="ctr" eaLnBrk="0" fontAlgn="base" hangingPunct="0">
              <a:spcBef>
                <a:spcPct val="0"/>
              </a:spcBef>
              <a:spcAft>
                <a:spcPct val="0"/>
              </a:spcAft>
              <a:defRPr sz="9900">
                <a:solidFill>
                  <a:schemeClr val="tx1"/>
                </a:solidFill>
                <a:latin typeface="Arial" panose="020B0604020202020204" pitchFamily="34" charset="0"/>
              </a:defRPr>
            </a:lvl9pPr>
          </a:lstStyle>
          <a:p>
            <a:pPr algn="ctr" eaLnBrk="1" hangingPunct="1">
              <a:defRPr/>
            </a:pPr>
            <a:endParaRPr lang="en-US" altLang="en-US" sz="8485" dirty="0"/>
          </a:p>
        </p:txBody>
      </p:sp>
      <p:sp>
        <p:nvSpPr>
          <p:cNvPr id="2052" name="Rectangle 37"/>
          <p:cNvSpPr>
            <a:spLocks noChangeArrowheads="1"/>
          </p:cNvSpPr>
          <p:nvPr/>
        </p:nvSpPr>
        <p:spPr bwMode="auto">
          <a:xfrm>
            <a:off x="30689775" y="14406433"/>
            <a:ext cx="12706749" cy="828154"/>
          </a:xfrm>
          <a:prstGeom prst="rect">
            <a:avLst/>
          </a:prstGeom>
          <a:solidFill>
            <a:srgbClr val="FFC82E"/>
          </a:solidFill>
          <a:ln w="9525">
            <a:solidFill>
              <a:srgbClr val="FFCC18"/>
            </a:solidFill>
            <a:miter lim="800000"/>
            <a:headEnd/>
            <a:tailEnd/>
          </a:ln>
        </p:spPr>
        <p:txBody>
          <a:bodyPr wrap="none" anchor="ctr"/>
          <a:lstStyle>
            <a:lvl1pPr eaLnBrk="0" hangingPunct="0">
              <a:defRPr sz="9900">
                <a:solidFill>
                  <a:schemeClr val="tx1"/>
                </a:solidFill>
                <a:latin typeface="Arial" panose="020B0604020202020204" pitchFamily="34" charset="0"/>
              </a:defRPr>
            </a:lvl1pPr>
            <a:lvl2pPr marL="742950" indent="-285750" eaLnBrk="0" hangingPunct="0">
              <a:defRPr sz="9900">
                <a:solidFill>
                  <a:schemeClr val="tx1"/>
                </a:solidFill>
                <a:latin typeface="Arial" panose="020B0604020202020204" pitchFamily="34" charset="0"/>
              </a:defRPr>
            </a:lvl2pPr>
            <a:lvl3pPr marL="1143000" indent="-228600" eaLnBrk="0" hangingPunct="0">
              <a:defRPr sz="9900">
                <a:solidFill>
                  <a:schemeClr val="tx1"/>
                </a:solidFill>
                <a:latin typeface="Arial" panose="020B0604020202020204" pitchFamily="34" charset="0"/>
              </a:defRPr>
            </a:lvl3pPr>
            <a:lvl4pPr marL="1600200" indent="-228600" eaLnBrk="0" hangingPunct="0">
              <a:defRPr sz="9900">
                <a:solidFill>
                  <a:schemeClr val="tx1"/>
                </a:solidFill>
                <a:latin typeface="Arial" panose="020B0604020202020204" pitchFamily="34" charset="0"/>
              </a:defRPr>
            </a:lvl4pPr>
            <a:lvl5pPr marL="2057400" indent="-228600" eaLnBrk="0" hangingPunct="0">
              <a:defRPr sz="9900">
                <a:solidFill>
                  <a:schemeClr val="tx1"/>
                </a:solidFill>
                <a:latin typeface="Arial" panose="020B0604020202020204" pitchFamily="34" charset="0"/>
              </a:defRPr>
            </a:lvl5pPr>
            <a:lvl6pPr marL="2514600" indent="-228600" algn="ctr" eaLnBrk="0" fontAlgn="base" hangingPunct="0">
              <a:spcBef>
                <a:spcPct val="0"/>
              </a:spcBef>
              <a:spcAft>
                <a:spcPct val="0"/>
              </a:spcAft>
              <a:defRPr sz="9900">
                <a:solidFill>
                  <a:schemeClr val="tx1"/>
                </a:solidFill>
                <a:latin typeface="Arial" panose="020B0604020202020204" pitchFamily="34" charset="0"/>
              </a:defRPr>
            </a:lvl6pPr>
            <a:lvl7pPr marL="2971800" indent="-228600" algn="ctr" eaLnBrk="0" fontAlgn="base" hangingPunct="0">
              <a:spcBef>
                <a:spcPct val="0"/>
              </a:spcBef>
              <a:spcAft>
                <a:spcPct val="0"/>
              </a:spcAft>
              <a:defRPr sz="9900">
                <a:solidFill>
                  <a:schemeClr val="tx1"/>
                </a:solidFill>
                <a:latin typeface="Arial" panose="020B0604020202020204" pitchFamily="34" charset="0"/>
              </a:defRPr>
            </a:lvl7pPr>
            <a:lvl8pPr marL="3429000" indent="-228600" algn="ctr" eaLnBrk="0" fontAlgn="base" hangingPunct="0">
              <a:spcBef>
                <a:spcPct val="0"/>
              </a:spcBef>
              <a:spcAft>
                <a:spcPct val="0"/>
              </a:spcAft>
              <a:defRPr sz="9900">
                <a:solidFill>
                  <a:schemeClr val="tx1"/>
                </a:solidFill>
                <a:latin typeface="Arial" panose="020B0604020202020204" pitchFamily="34" charset="0"/>
              </a:defRPr>
            </a:lvl8pPr>
            <a:lvl9pPr marL="3886200" indent="-228600" algn="ctr" eaLnBrk="0" fontAlgn="base" hangingPunct="0">
              <a:spcBef>
                <a:spcPct val="0"/>
              </a:spcBef>
              <a:spcAft>
                <a:spcPct val="0"/>
              </a:spcAft>
              <a:defRPr sz="9900">
                <a:solidFill>
                  <a:schemeClr val="tx1"/>
                </a:solidFill>
                <a:latin typeface="Arial" panose="020B0604020202020204" pitchFamily="34" charset="0"/>
              </a:defRPr>
            </a:lvl9pPr>
          </a:lstStyle>
          <a:p>
            <a:pPr algn="ctr" eaLnBrk="1" hangingPunct="1">
              <a:defRPr/>
            </a:pPr>
            <a:endParaRPr lang="en-US" altLang="en-US" sz="8485" dirty="0"/>
          </a:p>
        </p:txBody>
      </p:sp>
      <p:sp>
        <p:nvSpPr>
          <p:cNvPr id="2054" name="Rectangle 41"/>
          <p:cNvSpPr>
            <a:spLocks noChangeArrowheads="1"/>
          </p:cNvSpPr>
          <p:nvPr/>
        </p:nvSpPr>
        <p:spPr bwMode="auto">
          <a:xfrm>
            <a:off x="457199" y="5238750"/>
            <a:ext cx="9802813" cy="419219"/>
          </a:xfrm>
          <a:prstGeom prst="rect">
            <a:avLst/>
          </a:prstGeom>
          <a:solidFill>
            <a:srgbClr val="FFC82E"/>
          </a:solidFill>
          <a:ln w="9525">
            <a:solidFill>
              <a:srgbClr val="FFCC18"/>
            </a:solidFill>
            <a:miter lim="800000"/>
            <a:headEnd/>
            <a:tailEnd/>
          </a:ln>
        </p:spPr>
        <p:txBody>
          <a:bodyPr wrap="none" anchor="ctr"/>
          <a:lstStyle>
            <a:lvl1pPr eaLnBrk="0" hangingPunct="0">
              <a:defRPr sz="9900">
                <a:solidFill>
                  <a:schemeClr val="tx1"/>
                </a:solidFill>
                <a:latin typeface="Arial" panose="020B0604020202020204" pitchFamily="34" charset="0"/>
              </a:defRPr>
            </a:lvl1pPr>
            <a:lvl2pPr marL="742950" indent="-285750" eaLnBrk="0" hangingPunct="0">
              <a:defRPr sz="9900">
                <a:solidFill>
                  <a:schemeClr val="tx1"/>
                </a:solidFill>
                <a:latin typeface="Arial" panose="020B0604020202020204" pitchFamily="34" charset="0"/>
              </a:defRPr>
            </a:lvl2pPr>
            <a:lvl3pPr marL="1143000" indent="-228600" eaLnBrk="0" hangingPunct="0">
              <a:defRPr sz="9900">
                <a:solidFill>
                  <a:schemeClr val="tx1"/>
                </a:solidFill>
                <a:latin typeface="Arial" panose="020B0604020202020204" pitchFamily="34" charset="0"/>
              </a:defRPr>
            </a:lvl3pPr>
            <a:lvl4pPr marL="1600200" indent="-228600" eaLnBrk="0" hangingPunct="0">
              <a:defRPr sz="9900">
                <a:solidFill>
                  <a:schemeClr val="tx1"/>
                </a:solidFill>
                <a:latin typeface="Arial" panose="020B0604020202020204" pitchFamily="34" charset="0"/>
              </a:defRPr>
            </a:lvl4pPr>
            <a:lvl5pPr marL="2057400" indent="-228600" eaLnBrk="0" hangingPunct="0">
              <a:defRPr sz="9900">
                <a:solidFill>
                  <a:schemeClr val="tx1"/>
                </a:solidFill>
                <a:latin typeface="Arial" panose="020B0604020202020204" pitchFamily="34" charset="0"/>
              </a:defRPr>
            </a:lvl5pPr>
            <a:lvl6pPr marL="2514600" indent="-228600" algn="ctr" eaLnBrk="0" fontAlgn="base" hangingPunct="0">
              <a:spcBef>
                <a:spcPct val="0"/>
              </a:spcBef>
              <a:spcAft>
                <a:spcPct val="0"/>
              </a:spcAft>
              <a:defRPr sz="9900">
                <a:solidFill>
                  <a:schemeClr val="tx1"/>
                </a:solidFill>
                <a:latin typeface="Arial" panose="020B0604020202020204" pitchFamily="34" charset="0"/>
              </a:defRPr>
            </a:lvl6pPr>
            <a:lvl7pPr marL="2971800" indent="-228600" algn="ctr" eaLnBrk="0" fontAlgn="base" hangingPunct="0">
              <a:spcBef>
                <a:spcPct val="0"/>
              </a:spcBef>
              <a:spcAft>
                <a:spcPct val="0"/>
              </a:spcAft>
              <a:defRPr sz="9900">
                <a:solidFill>
                  <a:schemeClr val="tx1"/>
                </a:solidFill>
                <a:latin typeface="Arial" panose="020B0604020202020204" pitchFamily="34" charset="0"/>
              </a:defRPr>
            </a:lvl7pPr>
            <a:lvl8pPr marL="3429000" indent="-228600" algn="ctr" eaLnBrk="0" fontAlgn="base" hangingPunct="0">
              <a:spcBef>
                <a:spcPct val="0"/>
              </a:spcBef>
              <a:spcAft>
                <a:spcPct val="0"/>
              </a:spcAft>
              <a:defRPr sz="9900">
                <a:solidFill>
                  <a:schemeClr val="tx1"/>
                </a:solidFill>
                <a:latin typeface="Arial" panose="020B0604020202020204" pitchFamily="34" charset="0"/>
              </a:defRPr>
            </a:lvl8pPr>
            <a:lvl9pPr marL="3886200" indent="-228600" algn="ctr" eaLnBrk="0" fontAlgn="base" hangingPunct="0">
              <a:spcBef>
                <a:spcPct val="0"/>
              </a:spcBef>
              <a:spcAft>
                <a:spcPct val="0"/>
              </a:spcAft>
              <a:defRPr sz="9900">
                <a:solidFill>
                  <a:schemeClr val="tx1"/>
                </a:solidFill>
                <a:latin typeface="Arial" panose="020B0604020202020204" pitchFamily="34" charset="0"/>
              </a:defRPr>
            </a:lvl9pPr>
          </a:lstStyle>
          <a:p>
            <a:pPr algn="ctr" eaLnBrk="1" hangingPunct="1">
              <a:defRPr/>
            </a:pPr>
            <a:endParaRPr lang="en-US" altLang="en-US" sz="8485" dirty="0"/>
          </a:p>
        </p:txBody>
      </p:sp>
      <p:sp>
        <p:nvSpPr>
          <p:cNvPr id="2056" name="Rectangle 39"/>
          <p:cNvSpPr>
            <a:spLocks noChangeArrowheads="1"/>
          </p:cNvSpPr>
          <p:nvPr/>
        </p:nvSpPr>
        <p:spPr bwMode="auto">
          <a:xfrm>
            <a:off x="30703773" y="24889747"/>
            <a:ext cx="12499077" cy="738230"/>
          </a:xfrm>
          <a:prstGeom prst="rect">
            <a:avLst/>
          </a:prstGeom>
          <a:solidFill>
            <a:srgbClr val="FFC82E"/>
          </a:solidFill>
          <a:ln w="9525">
            <a:solidFill>
              <a:srgbClr val="FFCC18"/>
            </a:solidFill>
            <a:miter lim="800000"/>
            <a:headEnd/>
            <a:tailEnd/>
          </a:ln>
        </p:spPr>
        <p:txBody>
          <a:bodyPr wrap="none" anchor="ctr"/>
          <a:lstStyle>
            <a:lvl1pPr eaLnBrk="0" hangingPunct="0">
              <a:defRPr sz="9900">
                <a:solidFill>
                  <a:schemeClr val="tx1"/>
                </a:solidFill>
                <a:latin typeface="Arial" panose="020B0604020202020204" pitchFamily="34" charset="0"/>
              </a:defRPr>
            </a:lvl1pPr>
            <a:lvl2pPr marL="742950" indent="-285750" eaLnBrk="0" hangingPunct="0">
              <a:defRPr sz="9900">
                <a:solidFill>
                  <a:schemeClr val="tx1"/>
                </a:solidFill>
                <a:latin typeface="Arial" panose="020B0604020202020204" pitchFamily="34" charset="0"/>
              </a:defRPr>
            </a:lvl2pPr>
            <a:lvl3pPr marL="1143000" indent="-228600" eaLnBrk="0" hangingPunct="0">
              <a:defRPr sz="9900">
                <a:solidFill>
                  <a:schemeClr val="tx1"/>
                </a:solidFill>
                <a:latin typeface="Arial" panose="020B0604020202020204" pitchFamily="34" charset="0"/>
              </a:defRPr>
            </a:lvl3pPr>
            <a:lvl4pPr marL="1600200" indent="-228600" eaLnBrk="0" hangingPunct="0">
              <a:defRPr sz="9900">
                <a:solidFill>
                  <a:schemeClr val="tx1"/>
                </a:solidFill>
                <a:latin typeface="Arial" panose="020B0604020202020204" pitchFamily="34" charset="0"/>
              </a:defRPr>
            </a:lvl4pPr>
            <a:lvl5pPr marL="2057400" indent="-228600" eaLnBrk="0" hangingPunct="0">
              <a:defRPr sz="9900">
                <a:solidFill>
                  <a:schemeClr val="tx1"/>
                </a:solidFill>
                <a:latin typeface="Arial" panose="020B0604020202020204" pitchFamily="34" charset="0"/>
              </a:defRPr>
            </a:lvl5pPr>
            <a:lvl6pPr marL="2514600" indent="-228600" algn="ctr" eaLnBrk="0" fontAlgn="base" hangingPunct="0">
              <a:spcBef>
                <a:spcPct val="0"/>
              </a:spcBef>
              <a:spcAft>
                <a:spcPct val="0"/>
              </a:spcAft>
              <a:defRPr sz="9900">
                <a:solidFill>
                  <a:schemeClr val="tx1"/>
                </a:solidFill>
                <a:latin typeface="Arial" panose="020B0604020202020204" pitchFamily="34" charset="0"/>
              </a:defRPr>
            </a:lvl6pPr>
            <a:lvl7pPr marL="2971800" indent="-228600" algn="ctr" eaLnBrk="0" fontAlgn="base" hangingPunct="0">
              <a:spcBef>
                <a:spcPct val="0"/>
              </a:spcBef>
              <a:spcAft>
                <a:spcPct val="0"/>
              </a:spcAft>
              <a:defRPr sz="9900">
                <a:solidFill>
                  <a:schemeClr val="tx1"/>
                </a:solidFill>
                <a:latin typeface="Arial" panose="020B0604020202020204" pitchFamily="34" charset="0"/>
              </a:defRPr>
            </a:lvl7pPr>
            <a:lvl8pPr marL="3429000" indent="-228600" algn="ctr" eaLnBrk="0" fontAlgn="base" hangingPunct="0">
              <a:spcBef>
                <a:spcPct val="0"/>
              </a:spcBef>
              <a:spcAft>
                <a:spcPct val="0"/>
              </a:spcAft>
              <a:defRPr sz="9900">
                <a:solidFill>
                  <a:schemeClr val="tx1"/>
                </a:solidFill>
                <a:latin typeface="Arial" panose="020B0604020202020204" pitchFamily="34" charset="0"/>
              </a:defRPr>
            </a:lvl8pPr>
            <a:lvl9pPr marL="3886200" indent="-228600" algn="ctr" eaLnBrk="0" fontAlgn="base" hangingPunct="0">
              <a:spcBef>
                <a:spcPct val="0"/>
              </a:spcBef>
              <a:spcAft>
                <a:spcPct val="0"/>
              </a:spcAft>
              <a:defRPr sz="9900">
                <a:solidFill>
                  <a:schemeClr val="tx1"/>
                </a:solidFill>
                <a:latin typeface="Arial" panose="020B0604020202020204" pitchFamily="34" charset="0"/>
              </a:defRPr>
            </a:lvl9pPr>
          </a:lstStyle>
          <a:p>
            <a:pPr algn="ctr" eaLnBrk="1" hangingPunct="1">
              <a:defRPr/>
            </a:pPr>
            <a:endParaRPr lang="en-US" altLang="en-US" sz="8485" dirty="0"/>
          </a:p>
        </p:txBody>
      </p:sp>
      <p:sp>
        <p:nvSpPr>
          <p:cNvPr id="2091" name="Text Box 43"/>
          <p:cNvSpPr txBox="1">
            <a:spLocks noChangeArrowheads="1"/>
          </p:cNvSpPr>
          <p:nvPr/>
        </p:nvSpPr>
        <p:spPr bwMode="auto">
          <a:xfrm>
            <a:off x="30344772" y="25147691"/>
            <a:ext cx="12499076" cy="705246"/>
          </a:xfrm>
          <a:prstGeom prst="rect">
            <a:avLst/>
          </a:prstGeom>
          <a:gradFill rotWithShape="0">
            <a:gsLst>
              <a:gs pos="0">
                <a:srgbClr val="502D7F"/>
              </a:gs>
              <a:gs pos="100000">
                <a:schemeClr val="tx2"/>
              </a:gs>
            </a:gsLst>
            <a:lin ang="0" scaled="1"/>
          </a:gradFill>
          <a:ln w="9525">
            <a:noFill/>
            <a:miter lim="800000"/>
            <a:headEnd/>
            <a:tailEnd/>
          </a:ln>
          <a:effectLst/>
        </p:spPr>
        <p:txBody>
          <a:bodyPr wrap="square" lIns="123750" tIns="61875" rIns="123750" bIns="61875">
            <a:spAutoFit/>
          </a:bodyPr>
          <a:lstStyle/>
          <a:p>
            <a:pPr defTabSz="1236828">
              <a:spcBef>
                <a:spcPct val="50000"/>
              </a:spcBef>
              <a:defRPr/>
            </a:pPr>
            <a:r>
              <a:rPr lang="en-US" sz="3771" b="1" dirty="0">
                <a:solidFill>
                  <a:schemeClr val="bg1"/>
                </a:solidFill>
                <a:effectLst>
                  <a:outerShdw blurRad="38100" dist="38100" dir="2700000" algn="tl">
                    <a:srgbClr val="000000"/>
                  </a:outerShdw>
                </a:effectLst>
                <a:latin typeface="Arial" charset="0"/>
              </a:rPr>
              <a:t>Mentoring &amp; Lifelong Learning </a:t>
            </a:r>
            <a:endParaRPr lang="en-US" sz="3257" dirty="0">
              <a:effectLst>
                <a:outerShdw blurRad="38100" dist="38100" dir="2700000" algn="tl">
                  <a:srgbClr val="FFFFFF"/>
                </a:outerShdw>
              </a:effectLst>
              <a:latin typeface="Times New Roman" pitchFamily="18" charset="0"/>
            </a:endParaRPr>
          </a:p>
        </p:txBody>
      </p:sp>
      <p:sp>
        <p:nvSpPr>
          <p:cNvPr id="2093" name="Text Box 45"/>
          <p:cNvSpPr txBox="1">
            <a:spLocks noChangeArrowheads="1"/>
          </p:cNvSpPr>
          <p:nvPr/>
        </p:nvSpPr>
        <p:spPr bwMode="auto">
          <a:xfrm>
            <a:off x="11036915" y="5264276"/>
            <a:ext cx="18569852" cy="705246"/>
          </a:xfrm>
          <a:prstGeom prst="rect">
            <a:avLst/>
          </a:prstGeom>
          <a:gradFill rotWithShape="0">
            <a:gsLst>
              <a:gs pos="0">
                <a:srgbClr val="502D7F"/>
              </a:gs>
              <a:gs pos="100000">
                <a:schemeClr val="tx2"/>
              </a:gs>
            </a:gsLst>
            <a:lin ang="0" scaled="1"/>
          </a:gradFill>
          <a:ln w="9525">
            <a:noFill/>
            <a:miter lim="800000"/>
            <a:headEnd/>
            <a:tailEnd/>
          </a:ln>
          <a:effectLst/>
        </p:spPr>
        <p:txBody>
          <a:bodyPr wrap="square" lIns="123750" tIns="61875" rIns="123750" bIns="61875">
            <a:spAutoFit/>
          </a:bodyPr>
          <a:lstStyle/>
          <a:p>
            <a:pPr defTabSz="1236828">
              <a:spcBef>
                <a:spcPct val="50000"/>
              </a:spcBef>
              <a:defRPr/>
            </a:pPr>
            <a:r>
              <a:rPr lang="en-US" sz="3771" b="1" dirty="0">
                <a:solidFill>
                  <a:schemeClr val="bg1"/>
                </a:solidFill>
                <a:effectLst>
                  <a:outerShdw blurRad="38100" dist="38100" dir="2700000" algn="tl">
                    <a:srgbClr val="000000"/>
                  </a:outerShdw>
                </a:effectLst>
                <a:latin typeface="Arial" charset="0"/>
              </a:rPr>
              <a:t>Experiential Learning: Local and Global Service Learning </a:t>
            </a:r>
            <a:endParaRPr lang="en-US" sz="3257" dirty="0">
              <a:effectLst>
                <a:outerShdw blurRad="38100" dist="38100" dir="2700000" algn="tl">
                  <a:srgbClr val="FFFFFF"/>
                </a:outerShdw>
              </a:effectLst>
              <a:latin typeface="Times New Roman" pitchFamily="18" charset="0"/>
            </a:endParaRPr>
          </a:p>
        </p:txBody>
      </p:sp>
      <p:sp>
        <p:nvSpPr>
          <p:cNvPr id="2094" name="Text Box 46"/>
          <p:cNvSpPr txBox="1">
            <a:spLocks noChangeArrowheads="1"/>
          </p:cNvSpPr>
          <p:nvPr/>
        </p:nvSpPr>
        <p:spPr bwMode="auto">
          <a:xfrm>
            <a:off x="30915622" y="5303239"/>
            <a:ext cx="12066696" cy="705246"/>
          </a:xfrm>
          <a:prstGeom prst="rect">
            <a:avLst/>
          </a:prstGeom>
          <a:gradFill rotWithShape="0">
            <a:gsLst>
              <a:gs pos="0">
                <a:srgbClr val="502D7F"/>
              </a:gs>
              <a:gs pos="100000">
                <a:schemeClr val="tx2"/>
              </a:gs>
            </a:gsLst>
            <a:lin ang="0" scaled="1"/>
          </a:gradFill>
          <a:ln w="9525">
            <a:noFill/>
            <a:miter lim="800000"/>
            <a:headEnd/>
            <a:tailEnd/>
          </a:ln>
          <a:effectLst/>
        </p:spPr>
        <p:txBody>
          <a:bodyPr wrap="square" lIns="123750" tIns="61875" rIns="123750" bIns="61875">
            <a:spAutoFit/>
          </a:bodyPr>
          <a:lstStyle/>
          <a:p>
            <a:pPr defTabSz="1236828">
              <a:spcBef>
                <a:spcPct val="50000"/>
              </a:spcBef>
              <a:defRPr/>
            </a:pPr>
            <a:r>
              <a:rPr lang="en-US" sz="3771" b="1" dirty="0">
                <a:solidFill>
                  <a:schemeClr val="bg1"/>
                </a:solidFill>
                <a:effectLst>
                  <a:outerShdw blurRad="38100" dist="38100" dir="2700000" algn="tl">
                    <a:srgbClr val="000000"/>
                  </a:outerShdw>
                </a:effectLst>
                <a:latin typeface="Arial" charset="0"/>
              </a:rPr>
              <a:t>Edited Book</a:t>
            </a:r>
            <a:endParaRPr lang="en-US" sz="3257" dirty="0">
              <a:latin typeface="Times New Roman" pitchFamily="18" charset="0"/>
            </a:endParaRPr>
          </a:p>
        </p:txBody>
      </p:sp>
      <p:sp>
        <p:nvSpPr>
          <p:cNvPr id="2099" name="Text Box 51"/>
          <p:cNvSpPr txBox="1">
            <a:spLocks noChangeArrowheads="1"/>
          </p:cNvSpPr>
          <p:nvPr/>
        </p:nvSpPr>
        <p:spPr bwMode="auto">
          <a:xfrm>
            <a:off x="30376776" y="14497532"/>
            <a:ext cx="12752603" cy="705246"/>
          </a:xfrm>
          <a:prstGeom prst="rect">
            <a:avLst/>
          </a:prstGeom>
          <a:gradFill rotWithShape="0">
            <a:gsLst>
              <a:gs pos="0">
                <a:srgbClr val="502D7F"/>
              </a:gs>
              <a:gs pos="100000">
                <a:schemeClr val="tx2"/>
              </a:gs>
            </a:gsLst>
            <a:lin ang="0" scaled="1"/>
          </a:gradFill>
          <a:ln w="9525">
            <a:noFill/>
            <a:miter lim="800000"/>
            <a:headEnd/>
            <a:tailEnd/>
          </a:ln>
          <a:effectLst/>
        </p:spPr>
        <p:txBody>
          <a:bodyPr wrap="square" lIns="123750" tIns="61875" rIns="123750" bIns="61875">
            <a:spAutoFit/>
          </a:bodyPr>
          <a:lstStyle/>
          <a:p>
            <a:pPr defTabSz="1236828">
              <a:spcBef>
                <a:spcPct val="50000"/>
              </a:spcBef>
              <a:defRPr/>
            </a:pPr>
            <a:r>
              <a:rPr lang="en-US" sz="3771" b="1" dirty="0">
                <a:solidFill>
                  <a:schemeClr val="bg1"/>
                </a:solidFill>
                <a:effectLst>
                  <a:outerShdw blurRad="38100" dist="38100" dir="2700000" algn="tl">
                    <a:srgbClr val="000000"/>
                  </a:outerShdw>
                </a:effectLst>
                <a:latin typeface="Arial" charset="0"/>
              </a:rPr>
              <a:t>International Virtual Exchange </a:t>
            </a:r>
            <a:endParaRPr lang="en-US" sz="3257" dirty="0">
              <a:latin typeface="Times New Roman" pitchFamily="18" charset="0"/>
            </a:endParaRPr>
          </a:p>
        </p:txBody>
      </p:sp>
      <p:sp>
        <p:nvSpPr>
          <p:cNvPr id="2101" name="Text Box 53"/>
          <p:cNvSpPr txBox="1">
            <a:spLocks noChangeArrowheads="1"/>
          </p:cNvSpPr>
          <p:nvPr/>
        </p:nvSpPr>
        <p:spPr bwMode="auto">
          <a:xfrm>
            <a:off x="206265" y="5341938"/>
            <a:ext cx="9802813" cy="705246"/>
          </a:xfrm>
          <a:prstGeom prst="rect">
            <a:avLst/>
          </a:prstGeom>
          <a:gradFill rotWithShape="0">
            <a:gsLst>
              <a:gs pos="0">
                <a:srgbClr val="502D7F"/>
              </a:gs>
              <a:gs pos="100000">
                <a:schemeClr val="tx2"/>
              </a:gs>
            </a:gsLst>
            <a:lin ang="0" scaled="1"/>
          </a:gradFill>
          <a:ln w="9525">
            <a:noFill/>
            <a:miter lim="800000"/>
            <a:headEnd/>
            <a:tailEnd/>
          </a:ln>
          <a:effectLst/>
        </p:spPr>
        <p:txBody>
          <a:bodyPr wrap="square" lIns="123750" tIns="61875" rIns="123750" bIns="61875">
            <a:spAutoFit/>
          </a:bodyPr>
          <a:lstStyle/>
          <a:p>
            <a:pPr defTabSz="1236828">
              <a:spcBef>
                <a:spcPct val="50000"/>
              </a:spcBef>
              <a:defRPr/>
            </a:pPr>
            <a:r>
              <a:rPr lang="en-US" sz="3771" b="1" dirty="0">
                <a:solidFill>
                  <a:schemeClr val="bg1"/>
                </a:solidFill>
                <a:effectLst>
                  <a:outerShdw blurRad="38100" dist="38100" dir="2700000" algn="tl">
                    <a:srgbClr val="000000"/>
                  </a:outerShdw>
                </a:effectLst>
                <a:latin typeface="Arial" charset="0"/>
              </a:rPr>
              <a:t>Introduction </a:t>
            </a:r>
            <a:endParaRPr lang="en-US" sz="3257" dirty="0">
              <a:latin typeface="Times New Roman" pitchFamily="18" charset="0"/>
            </a:endParaRPr>
          </a:p>
        </p:txBody>
      </p:sp>
      <p:sp>
        <p:nvSpPr>
          <p:cNvPr id="2067" name="Rectangle 57"/>
          <p:cNvSpPr>
            <a:spLocks noChangeArrowheads="1"/>
          </p:cNvSpPr>
          <p:nvPr/>
        </p:nvSpPr>
        <p:spPr bwMode="auto">
          <a:xfrm>
            <a:off x="571500" y="919590"/>
            <a:ext cx="42748200" cy="3890962"/>
          </a:xfrm>
          <a:prstGeom prst="rect">
            <a:avLst/>
          </a:prstGeom>
          <a:gradFill rotWithShape="0">
            <a:gsLst>
              <a:gs pos="0">
                <a:srgbClr val="502D7F"/>
              </a:gs>
              <a:gs pos="100000">
                <a:schemeClr val="tx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900">
                <a:solidFill>
                  <a:schemeClr val="tx1"/>
                </a:solidFill>
                <a:latin typeface="Arial" panose="020B0604020202020204" pitchFamily="34" charset="0"/>
              </a:defRPr>
            </a:lvl1pPr>
            <a:lvl2pPr marL="742950" indent="-285750" eaLnBrk="0" hangingPunct="0">
              <a:defRPr sz="9900">
                <a:solidFill>
                  <a:schemeClr val="tx1"/>
                </a:solidFill>
                <a:latin typeface="Arial" panose="020B0604020202020204" pitchFamily="34" charset="0"/>
              </a:defRPr>
            </a:lvl2pPr>
            <a:lvl3pPr marL="1143000" indent="-228600" eaLnBrk="0" hangingPunct="0">
              <a:defRPr sz="9900">
                <a:solidFill>
                  <a:schemeClr val="tx1"/>
                </a:solidFill>
                <a:latin typeface="Arial" panose="020B0604020202020204" pitchFamily="34" charset="0"/>
              </a:defRPr>
            </a:lvl3pPr>
            <a:lvl4pPr marL="1600200" indent="-228600" eaLnBrk="0" hangingPunct="0">
              <a:defRPr sz="9900">
                <a:solidFill>
                  <a:schemeClr val="tx1"/>
                </a:solidFill>
                <a:latin typeface="Arial" panose="020B0604020202020204" pitchFamily="34" charset="0"/>
              </a:defRPr>
            </a:lvl4pPr>
            <a:lvl5pPr marL="2057400" indent="-228600" eaLnBrk="0" hangingPunct="0">
              <a:defRPr sz="9900">
                <a:solidFill>
                  <a:schemeClr val="tx1"/>
                </a:solidFill>
                <a:latin typeface="Arial" panose="020B0604020202020204" pitchFamily="34" charset="0"/>
              </a:defRPr>
            </a:lvl5pPr>
            <a:lvl6pPr marL="2514600" indent="-228600" algn="ctr" eaLnBrk="0" fontAlgn="base" hangingPunct="0">
              <a:spcBef>
                <a:spcPct val="0"/>
              </a:spcBef>
              <a:spcAft>
                <a:spcPct val="0"/>
              </a:spcAft>
              <a:defRPr sz="9900">
                <a:solidFill>
                  <a:schemeClr val="tx1"/>
                </a:solidFill>
                <a:latin typeface="Arial" panose="020B0604020202020204" pitchFamily="34" charset="0"/>
              </a:defRPr>
            </a:lvl6pPr>
            <a:lvl7pPr marL="2971800" indent="-228600" algn="ctr" eaLnBrk="0" fontAlgn="base" hangingPunct="0">
              <a:spcBef>
                <a:spcPct val="0"/>
              </a:spcBef>
              <a:spcAft>
                <a:spcPct val="0"/>
              </a:spcAft>
              <a:defRPr sz="9900">
                <a:solidFill>
                  <a:schemeClr val="tx1"/>
                </a:solidFill>
                <a:latin typeface="Arial" panose="020B0604020202020204" pitchFamily="34" charset="0"/>
              </a:defRPr>
            </a:lvl7pPr>
            <a:lvl8pPr marL="3429000" indent="-228600" algn="ctr" eaLnBrk="0" fontAlgn="base" hangingPunct="0">
              <a:spcBef>
                <a:spcPct val="0"/>
              </a:spcBef>
              <a:spcAft>
                <a:spcPct val="0"/>
              </a:spcAft>
              <a:defRPr sz="9900">
                <a:solidFill>
                  <a:schemeClr val="tx1"/>
                </a:solidFill>
                <a:latin typeface="Arial" panose="020B0604020202020204" pitchFamily="34" charset="0"/>
              </a:defRPr>
            </a:lvl8pPr>
            <a:lvl9pPr marL="3886200" indent="-228600" algn="ctr" eaLnBrk="0" fontAlgn="base" hangingPunct="0">
              <a:spcBef>
                <a:spcPct val="0"/>
              </a:spcBef>
              <a:spcAft>
                <a:spcPct val="0"/>
              </a:spcAft>
              <a:defRPr sz="9900">
                <a:solidFill>
                  <a:schemeClr val="tx1"/>
                </a:solidFill>
                <a:latin typeface="Arial" panose="020B0604020202020204" pitchFamily="34" charset="0"/>
              </a:defRPr>
            </a:lvl9pPr>
          </a:lstStyle>
          <a:p>
            <a:pPr algn="ctr" eaLnBrk="1" hangingPunct="1">
              <a:defRPr/>
            </a:pPr>
            <a:endParaRPr lang="en-US" altLang="en-US" sz="8485" dirty="0"/>
          </a:p>
        </p:txBody>
      </p:sp>
      <p:sp>
        <p:nvSpPr>
          <p:cNvPr id="2068" name="Text Box 58"/>
          <p:cNvSpPr txBox="1">
            <a:spLocks noChangeArrowheads="1"/>
          </p:cNvSpPr>
          <p:nvPr/>
        </p:nvSpPr>
        <p:spPr bwMode="auto">
          <a:xfrm>
            <a:off x="10698886" y="1295400"/>
            <a:ext cx="22448113" cy="3127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3750" tIns="61875" rIns="123750" bIns="61875"/>
          <a:lstStyle>
            <a:lvl1pPr defTabSz="1443038" eaLnBrk="0" hangingPunct="0">
              <a:defRPr sz="9900">
                <a:solidFill>
                  <a:schemeClr val="tx1"/>
                </a:solidFill>
                <a:latin typeface="Arial" panose="020B0604020202020204" pitchFamily="34" charset="0"/>
              </a:defRPr>
            </a:lvl1pPr>
            <a:lvl2pPr marL="742950" indent="-285750" defTabSz="1443038" eaLnBrk="0" hangingPunct="0">
              <a:defRPr sz="9900">
                <a:solidFill>
                  <a:schemeClr val="tx1"/>
                </a:solidFill>
                <a:latin typeface="Arial" panose="020B0604020202020204" pitchFamily="34" charset="0"/>
              </a:defRPr>
            </a:lvl2pPr>
            <a:lvl3pPr marL="1143000" indent="-228600" defTabSz="1443038" eaLnBrk="0" hangingPunct="0">
              <a:defRPr sz="9900">
                <a:solidFill>
                  <a:schemeClr val="tx1"/>
                </a:solidFill>
                <a:latin typeface="Arial" panose="020B0604020202020204" pitchFamily="34" charset="0"/>
              </a:defRPr>
            </a:lvl3pPr>
            <a:lvl4pPr marL="1600200" indent="-228600" defTabSz="1443038" eaLnBrk="0" hangingPunct="0">
              <a:defRPr sz="9900">
                <a:solidFill>
                  <a:schemeClr val="tx1"/>
                </a:solidFill>
                <a:latin typeface="Arial" panose="020B0604020202020204" pitchFamily="34" charset="0"/>
              </a:defRPr>
            </a:lvl4pPr>
            <a:lvl5pPr marL="2057400" indent="-228600" defTabSz="1443038" eaLnBrk="0" hangingPunct="0">
              <a:defRPr sz="9900">
                <a:solidFill>
                  <a:schemeClr val="tx1"/>
                </a:solidFill>
                <a:latin typeface="Arial" panose="020B0604020202020204" pitchFamily="34" charset="0"/>
              </a:defRPr>
            </a:lvl5pPr>
            <a:lvl6pPr marL="2514600" indent="-228600" algn="ctr" defTabSz="1443038" eaLnBrk="0" fontAlgn="base" hangingPunct="0">
              <a:spcBef>
                <a:spcPct val="0"/>
              </a:spcBef>
              <a:spcAft>
                <a:spcPct val="0"/>
              </a:spcAft>
              <a:defRPr sz="9900">
                <a:solidFill>
                  <a:schemeClr val="tx1"/>
                </a:solidFill>
                <a:latin typeface="Arial" panose="020B0604020202020204" pitchFamily="34" charset="0"/>
              </a:defRPr>
            </a:lvl6pPr>
            <a:lvl7pPr marL="2971800" indent="-228600" algn="ctr" defTabSz="1443038" eaLnBrk="0" fontAlgn="base" hangingPunct="0">
              <a:spcBef>
                <a:spcPct val="0"/>
              </a:spcBef>
              <a:spcAft>
                <a:spcPct val="0"/>
              </a:spcAft>
              <a:defRPr sz="9900">
                <a:solidFill>
                  <a:schemeClr val="tx1"/>
                </a:solidFill>
                <a:latin typeface="Arial" panose="020B0604020202020204" pitchFamily="34" charset="0"/>
              </a:defRPr>
            </a:lvl7pPr>
            <a:lvl8pPr marL="3429000" indent="-228600" algn="ctr" defTabSz="1443038" eaLnBrk="0" fontAlgn="base" hangingPunct="0">
              <a:spcBef>
                <a:spcPct val="0"/>
              </a:spcBef>
              <a:spcAft>
                <a:spcPct val="0"/>
              </a:spcAft>
              <a:defRPr sz="9900">
                <a:solidFill>
                  <a:schemeClr val="tx1"/>
                </a:solidFill>
                <a:latin typeface="Arial" panose="020B0604020202020204" pitchFamily="34" charset="0"/>
              </a:defRPr>
            </a:lvl8pPr>
            <a:lvl9pPr marL="3886200" indent="-228600" algn="ctr" defTabSz="1443038" eaLnBrk="0" fontAlgn="base" hangingPunct="0">
              <a:spcBef>
                <a:spcPct val="0"/>
              </a:spcBef>
              <a:spcAft>
                <a:spcPct val="0"/>
              </a:spcAft>
              <a:defRPr sz="9900">
                <a:solidFill>
                  <a:schemeClr val="tx1"/>
                </a:solidFill>
                <a:latin typeface="Arial" panose="020B0604020202020204" pitchFamily="34" charset="0"/>
              </a:defRPr>
            </a:lvl9pPr>
          </a:lstStyle>
          <a:p>
            <a:pPr algn="ctr">
              <a:spcBef>
                <a:spcPct val="30000"/>
              </a:spcBef>
              <a:defRPr/>
            </a:pPr>
            <a:r>
              <a:rPr lang="en-US" altLang="en-US" sz="7542" b="1" dirty="0">
                <a:solidFill>
                  <a:srgbClr val="FFC82E"/>
                </a:solidFill>
              </a:rPr>
              <a:t>Experiential Learning: Incorporating research and service in teaching </a:t>
            </a:r>
          </a:p>
          <a:p>
            <a:pPr algn="ctr">
              <a:spcBef>
                <a:spcPct val="30000"/>
              </a:spcBef>
              <a:defRPr/>
            </a:pPr>
            <a:r>
              <a:rPr lang="en-US" altLang="en-US" sz="5400" b="1" dirty="0">
                <a:solidFill>
                  <a:schemeClr val="bg1"/>
                </a:solidFill>
              </a:rPr>
              <a:t>2024/2025 Scholar-Teacher</a:t>
            </a:r>
          </a:p>
        </p:txBody>
      </p:sp>
      <p:sp>
        <p:nvSpPr>
          <p:cNvPr id="2069" name="Rectangle 59"/>
          <p:cNvSpPr>
            <a:spLocks noChangeArrowheads="1"/>
          </p:cNvSpPr>
          <p:nvPr/>
        </p:nvSpPr>
        <p:spPr bwMode="auto">
          <a:xfrm>
            <a:off x="33146999" y="1435397"/>
            <a:ext cx="9480659"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3750" tIns="61875" rIns="123750" bIns="61875"/>
          <a:lstStyle>
            <a:lvl1pPr defTabSz="1443038" eaLnBrk="0" hangingPunct="0">
              <a:defRPr sz="9900">
                <a:solidFill>
                  <a:schemeClr val="tx1"/>
                </a:solidFill>
                <a:latin typeface="Arial" panose="020B0604020202020204" pitchFamily="34" charset="0"/>
              </a:defRPr>
            </a:lvl1pPr>
            <a:lvl2pPr marL="742950" indent="-285750" defTabSz="1443038" eaLnBrk="0" hangingPunct="0">
              <a:defRPr sz="9900">
                <a:solidFill>
                  <a:schemeClr val="tx1"/>
                </a:solidFill>
                <a:latin typeface="Arial" panose="020B0604020202020204" pitchFamily="34" charset="0"/>
              </a:defRPr>
            </a:lvl2pPr>
            <a:lvl3pPr marL="1143000" indent="-228600" defTabSz="1443038" eaLnBrk="0" hangingPunct="0">
              <a:defRPr sz="9900">
                <a:solidFill>
                  <a:schemeClr val="tx1"/>
                </a:solidFill>
                <a:latin typeface="Arial" panose="020B0604020202020204" pitchFamily="34" charset="0"/>
              </a:defRPr>
            </a:lvl3pPr>
            <a:lvl4pPr marL="1600200" indent="-228600" defTabSz="1443038" eaLnBrk="0" hangingPunct="0">
              <a:defRPr sz="9900">
                <a:solidFill>
                  <a:schemeClr val="tx1"/>
                </a:solidFill>
                <a:latin typeface="Arial" panose="020B0604020202020204" pitchFamily="34" charset="0"/>
              </a:defRPr>
            </a:lvl4pPr>
            <a:lvl5pPr marL="2057400" indent="-228600" defTabSz="1443038" eaLnBrk="0" hangingPunct="0">
              <a:defRPr sz="9900">
                <a:solidFill>
                  <a:schemeClr val="tx1"/>
                </a:solidFill>
                <a:latin typeface="Arial" panose="020B0604020202020204" pitchFamily="34" charset="0"/>
              </a:defRPr>
            </a:lvl5pPr>
            <a:lvl6pPr marL="2514600" indent="-228600" algn="ctr" defTabSz="1443038" eaLnBrk="0" fontAlgn="base" hangingPunct="0">
              <a:spcBef>
                <a:spcPct val="0"/>
              </a:spcBef>
              <a:spcAft>
                <a:spcPct val="0"/>
              </a:spcAft>
              <a:defRPr sz="9900">
                <a:solidFill>
                  <a:schemeClr val="tx1"/>
                </a:solidFill>
                <a:latin typeface="Arial" panose="020B0604020202020204" pitchFamily="34" charset="0"/>
              </a:defRPr>
            </a:lvl6pPr>
            <a:lvl7pPr marL="2971800" indent="-228600" algn="ctr" defTabSz="1443038" eaLnBrk="0" fontAlgn="base" hangingPunct="0">
              <a:spcBef>
                <a:spcPct val="0"/>
              </a:spcBef>
              <a:spcAft>
                <a:spcPct val="0"/>
              </a:spcAft>
              <a:defRPr sz="9900">
                <a:solidFill>
                  <a:schemeClr val="tx1"/>
                </a:solidFill>
                <a:latin typeface="Arial" panose="020B0604020202020204" pitchFamily="34" charset="0"/>
              </a:defRPr>
            </a:lvl7pPr>
            <a:lvl8pPr marL="3429000" indent="-228600" algn="ctr" defTabSz="1443038" eaLnBrk="0" fontAlgn="base" hangingPunct="0">
              <a:spcBef>
                <a:spcPct val="0"/>
              </a:spcBef>
              <a:spcAft>
                <a:spcPct val="0"/>
              </a:spcAft>
              <a:defRPr sz="9900">
                <a:solidFill>
                  <a:schemeClr val="tx1"/>
                </a:solidFill>
                <a:latin typeface="Arial" panose="020B0604020202020204" pitchFamily="34" charset="0"/>
              </a:defRPr>
            </a:lvl8pPr>
            <a:lvl9pPr marL="3886200" indent="-228600" algn="ctr" defTabSz="1443038" eaLnBrk="0" fontAlgn="base" hangingPunct="0">
              <a:spcBef>
                <a:spcPct val="0"/>
              </a:spcBef>
              <a:spcAft>
                <a:spcPct val="0"/>
              </a:spcAft>
              <a:defRPr sz="9900">
                <a:solidFill>
                  <a:schemeClr val="tx1"/>
                </a:solidFill>
                <a:latin typeface="Arial" panose="020B0604020202020204" pitchFamily="34" charset="0"/>
              </a:defRPr>
            </a:lvl9pPr>
          </a:lstStyle>
          <a:p>
            <a:pPr algn="r">
              <a:lnSpc>
                <a:spcPct val="70000"/>
              </a:lnSpc>
              <a:spcBef>
                <a:spcPct val="30000"/>
              </a:spcBef>
              <a:defRPr/>
            </a:pPr>
            <a:r>
              <a:rPr lang="en-US" altLang="en-US" sz="3600" b="1" dirty="0">
                <a:solidFill>
                  <a:srgbClr val="FFC000"/>
                </a:solidFill>
                <a:latin typeface="+mj-lt"/>
              </a:rPr>
              <a:t>Sachiyo M. Shearman</a:t>
            </a:r>
          </a:p>
          <a:p>
            <a:pPr algn="r">
              <a:lnSpc>
                <a:spcPct val="70000"/>
              </a:lnSpc>
              <a:spcBef>
                <a:spcPct val="30000"/>
              </a:spcBef>
              <a:defRPr/>
            </a:pPr>
            <a:r>
              <a:rPr lang="en-US" altLang="en-US" sz="3600" b="1" dirty="0">
                <a:solidFill>
                  <a:srgbClr val="FFC000"/>
                </a:solidFill>
                <a:latin typeface="+mj-lt"/>
              </a:rPr>
              <a:t>School of Communication</a:t>
            </a:r>
          </a:p>
          <a:p>
            <a:pPr algn="r">
              <a:lnSpc>
                <a:spcPct val="70000"/>
              </a:lnSpc>
              <a:spcBef>
                <a:spcPct val="30000"/>
              </a:spcBef>
              <a:defRPr/>
            </a:pPr>
            <a:r>
              <a:rPr lang="en-US" altLang="en-US" sz="3600" b="1" dirty="0">
                <a:solidFill>
                  <a:srgbClr val="FFC000"/>
                </a:solidFill>
                <a:latin typeface="+mj-lt"/>
              </a:rPr>
              <a:t>College of Fine Arts and Communication</a:t>
            </a:r>
          </a:p>
          <a:p>
            <a:pPr algn="r">
              <a:lnSpc>
                <a:spcPct val="70000"/>
              </a:lnSpc>
              <a:spcBef>
                <a:spcPct val="30000"/>
              </a:spcBef>
              <a:defRPr/>
            </a:pPr>
            <a:r>
              <a:rPr lang="en-US" altLang="en-US" sz="3600" b="1" dirty="0">
                <a:solidFill>
                  <a:srgbClr val="FFC000"/>
                </a:solidFill>
                <a:latin typeface="+mj-lt"/>
              </a:rPr>
              <a:t>Greenville, North Carolina 27858</a:t>
            </a:r>
          </a:p>
          <a:p>
            <a:pPr algn="r">
              <a:lnSpc>
                <a:spcPct val="70000"/>
              </a:lnSpc>
              <a:spcBef>
                <a:spcPct val="30000"/>
              </a:spcBef>
              <a:defRPr/>
            </a:pPr>
            <a:r>
              <a:rPr lang="en-US" altLang="en-US" sz="3600" b="1" dirty="0">
                <a:solidFill>
                  <a:srgbClr val="FFC000"/>
                </a:solidFill>
                <a:latin typeface="+mj-lt"/>
              </a:rPr>
              <a:t>shearmans@ecu.edu</a:t>
            </a:r>
          </a:p>
          <a:p>
            <a:pPr algn="r">
              <a:lnSpc>
                <a:spcPct val="70000"/>
              </a:lnSpc>
              <a:spcBef>
                <a:spcPct val="30000"/>
              </a:spcBef>
              <a:defRPr/>
            </a:pPr>
            <a:endParaRPr lang="en-US" altLang="en-US" sz="3600" b="1" dirty="0">
              <a:solidFill>
                <a:srgbClr val="FFC000"/>
              </a:solidFill>
              <a:latin typeface="+mj-lt"/>
            </a:endParaRPr>
          </a:p>
          <a:p>
            <a:pPr algn="r">
              <a:lnSpc>
                <a:spcPct val="70000"/>
              </a:lnSpc>
              <a:spcBef>
                <a:spcPct val="30000"/>
              </a:spcBef>
              <a:defRPr/>
            </a:pPr>
            <a:endParaRPr lang="en-US" altLang="en-US" sz="3600" b="1" dirty="0">
              <a:solidFill>
                <a:srgbClr val="FFC000"/>
              </a:solidFill>
              <a:latin typeface="+mj-lt"/>
            </a:endParaRPr>
          </a:p>
          <a:p>
            <a:pPr algn="r">
              <a:spcBef>
                <a:spcPct val="50000"/>
              </a:spcBef>
              <a:defRPr/>
            </a:pPr>
            <a:endParaRPr lang="en-US" altLang="en-US" sz="3600" b="1" dirty="0">
              <a:solidFill>
                <a:srgbClr val="FFC000"/>
              </a:solidFill>
              <a:latin typeface="+mj-lt"/>
            </a:endParaRPr>
          </a:p>
        </p:txBody>
      </p:sp>
      <p:sp>
        <p:nvSpPr>
          <p:cNvPr id="2071" name="Rectangle 63"/>
          <p:cNvSpPr>
            <a:spLocks noChangeArrowheads="1"/>
          </p:cNvSpPr>
          <p:nvPr/>
        </p:nvSpPr>
        <p:spPr bwMode="auto">
          <a:xfrm>
            <a:off x="418637" y="16296137"/>
            <a:ext cx="9813364" cy="666108"/>
          </a:xfrm>
          <a:prstGeom prst="rect">
            <a:avLst/>
          </a:prstGeom>
          <a:solidFill>
            <a:srgbClr val="FFC82E"/>
          </a:solidFill>
          <a:ln w="9525">
            <a:solidFill>
              <a:srgbClr val="FFCC18"/>
            </a:solidFill>
            <a:miter lim="800000"/>
            <a:headEnd/>
            <a:tailEnd/>
          </a:ln>
        </p:spPr>
        <p:txBody>
          <a:bodyPr wrap="none" anchor="ctr"/>
          <a:lstStyle>
            <a:lvl1pPr eaLnBrk="0" hangingPunct="0">
              <a:defRPr sz="9900">
                <a:solidFill>
                  <a:schemeClr val="tx1"/>
                </a:solidFill>
                <a:latin typeface="Arial" panose="020B0604020202020204" pitchFamily="34" charset="0"/>
              </a:defRPr>
            </a:lvl1pPr>
            <a:lvl2pPr marL="742950" indent="-285750" eaLnBrk="0" hangingPunct="0">
              <a:defRPr sz="9900">
                <a:solidFill>
                  <a:schemeClr val="tx1"/>
                </a:solidFill>
                <a:latin typeface="Arial" panose="020B0604020202020204" pitchFamily="34" charset="0"/>
              </a:defRPr>
            </a:lvl2pPr>
            <a:lvl3pPr marL="1143000" indent="-228600" eaLnBrk="0" hangingPunct="0">
              <a:defRPr sz="9900">
                <a:solidFill>
                  <a:schemeClr val="tx1"/>
                </a:solidFill>
                <a:latin typeface="Arial" panose="020B0604020202020204" pitchFamily="34" charset="0"/>
              </a:defRPr>
            </a:lvl3pPr>
            <a:lvl4pPr marL="1600200" indent="-228600" eaLnBrk="0" hangingPunct="0">
              <a:defRPr sz="9900">
                <a:solidFill>
                  <a:schemeClr val="tx1"/>
                </a:solidFill>
                <a:latin typeface="Arial" panose="020B0604020202020204" pitchFamily="34" charset="0"/>
              </a:defRPr>
            </a:lvl4pPr>
            <a:lvl5pPr marL="2057400" indent="-228600" eaLnBrk="0" hangingPunct="0">
              <a:defRPr sz="9900">
                <a:solidFill>
                  <a:schemeClr val="tx1"/>
                </a:solidFill>
                <a:latin typeface="Arial" panose="020B0604020202020204" pitchFamily="34" charset="0"/>
              </a:defRPr>
            </a:lvl5pPr>
            <a:lvl6pPr marL="2514600" indent="-228600" algn="ctr" eaLnBrk="0" fontAlgn="base" hangingPunct="0">
              <a:spcBef>
                <a:spcPct val="0"/>
              </a:spcBef>
              <a:spcAft>
                <a:spcPct val="0"/>
              </a:spcAft>
              <a:defRPr sz="9900">
                <a:solidFill>
                  <a:schemeClr val="tx1"/>
                </a:solidFill>
                <a:latin typeface="Arial" panose="020B0604020202020204" pitchFamily="34" charset="0"/>
              </a:defRPr>
            </a:lvl6pPr>
            <a:lvl7pPr marL="2971800" indent="-228600" algn="ctr" eaLnBrk="0" fontAlgn="base" hangingPunct="0">
              <a:spcBef>
                <a:spcPct val="0"/>
              </a:spcBef>
              <a:spcAft>
                <a:spcPct val="0"/>
              </a:spcAft>
              <a:defRPr sz="9900">
                <a:solidFill>
                  <a:schemeClr val="tx1"/>
                </a:solidFill>
                <a:latin typeface="Arial" panose="020B0604020202020204" pitchFamily="34" charset="0"/>
              </a:defRPr>
            </a:lvl7pPr>
            <a:lvl8pPr marL="3429000" indent="-228600" algn="ctr" eaLnBrk="0" fontAlgn="base" hangingPunct="0">
              <a:spcBef>
                <a:spcPct val="0"/>
              </a:spcBef>
              <a:spcAft>
                <a:spcPct val="0"/>
              </a:spcAft>
              <a:defRPr sz="9900">
                <a:solidFill>
                  <a:schemeClr val="tx1"/>
                </a:solidFill>
                <a:latin typeface="Arial" panose="020B0604020202020204" pitchFamily="34" charset="0"/>
              </a:defRPr>
            </a:lvl8pPr>
            <a:lvl9pPr marL="3886200" indent="-228600" algn="ctr" eaLnBrk="0" fontAlgn="base" hangingPunct="0">
              <a:spcBef>
                <a:spcPct val="0"/>
              </a:spcBef>
              <a:spcAft>
                <a:spcPct val="0"/>
              </a:spcAft>
              <a:defRPr sz="9900">
                <a:solidFill>
                  <a:schemeClr val="tx1"/>
                </a:solidFill>
                <a:latin typeface="Arial" panose="020B0604020202020204" pitchFamily="34" charset="0"/>
              </a:defRPr>
            </a:lvl9pPr>
          </a:lstStyle>
          <a:p>
            <a:pPr algn="ctr" eaLnBrk="1" hangingPunct="1">
              <a:defRPr/>
            </a:pPr>
            <a:endParaRPr lang="en-US" altLang="en-US" sz="8485" dirty="0"/>
          </a:p>
        </p:txBody>
      </p:sp>
      <p:sp>
        <p:nvSpPr>
          <p:cNvPr id="2112" name="Text Box 64"/>
          <p:cNvSpPr txBox="1">
            <a:spLocks noChangeArrowheads="1"/>
          </p:cNvSpPr>
          <p:nvPr/>
        </p:nvSpPr>
        <p:spPr bwMode="auto">
          <a:xfrm>
            <a:off x="167866" y="16647724"/>
            <a:ext cx="9813363" cy="705246"/>
          </a:xfrm>
          <a:prstGeom prst="rect">
            <a:avLst/>
          </a:prstGeom>
          <a:gradFill rotWithShape="0">
            <a:gsLst>
              <a:gs pos="0">
                <a:srgbClr val="502D7F"/>
              </a:gs>
              <a:gs pos="100000">
                <a:schemeClr val="tx2"/>
              </a:gs>
            </a:gsLst>
            <a:lin ang="0" scaled="1"/>
          </a:gradFill>
          <a:ln w="9525">
            <a:noFill/>
            <a:miter lim="800000"/>
            <a:headEnd/>
            <a:tailEnd/>
          </a:ln>
          <a:effectLst/>
        </p:spPr>
        <p:txBody>
          <a:bodyPr wrap="square" lIns="123750" tIns="61875" rIns="123750" bIns="61875">
            <a:spAutoFit/>
          </a:bodyPr>
          <a:lstStyle/>
          <a:p>
            <a:pPr defTabSz="1236828">
              <a:spcBef>
                <a:spcPct val="50000"/>
              </a:spcBef>
              <a:defRPr/>
            </a:pPr>
            <a:r>
              <a:rPr lang="en-US" sz="3771" b="1" dirty="0">
                <a:solidFill>
                  <a:schemeClr val="bg1"/>
                </a:solidFill>
                <a:effectLst>
                  <a:outerShdw blurRad="38100" dist="38100" dir="2700000" algn="tl">
                    <a:srgbClr val="000000"/>
                  </a:outerShdw>
                </a:effectLst>
                <a:latin typeface="Arial" charset="0"/>
              </a:rPr>
              <a:t>Interactive Electronic Textbook</a:t>
            </a:r>
            <a:endParaRPr lang="en-US" sz="3257" dirty="0">
              <a:effectLst>
                <a:outerShdw blurRad="38100" dist="38100" dir="2700000" algn="tl">
                  <a:srgbClr val="FFFFFF"/>
                </a:outerShdw>
              </a:effectLst>
              <a:latin typeface="Times New Roman" pitchFamily="18" charset="0"/>
            </a:endParaRPr>
          </a:p>
        </p:txBody>
      </p:sp>
      <p:sp>
        <p:nvSpPr>
          <p:cNvPr id="2" name="TextBox 1"/>
          <p:cNvSpPr txBox="1"/>
          <p:nvPr/>
        </p:nvSpPr>
        <p:spPr>
          <a:xfrm>
            <a:off x="218285" y="6304886"/>
            <a:ext cx="10232811" cy="9491084"/>
          </a:xfrm>
          <a:prstGeom prst="rect">
            <a:avLst/>
          </a:prstGeom>
          <a:noFill/>
          <a:ln>
            <a:solidFill>
              <a:srgbClr val="3F006A"/>
            </a:solidFill>
          </a:ln>
        </p:spPr>
        <p:txBody>
          <a:bodyPr wrap="square" rtlCol="0">
            <a:noAutofit/>
          </a:bodyPr>
          <a:lstStyle/>
          <a:p>
            <a:pPr marL="457200" indent="-457200">
              <a:buFont typeface="Wingdings" pitchFamily="2" charset="2"/>
              <a:buChar char="§"/>
            </a:pPr>
            <a:r>
              <a:rPr lang="en-US" sz="3200" kern="100" dirty="0">
                <a:effectLst/>
                <a:latin typeface="+mj-lt"/>
                <a:ea typeface="Yu Gothic" panose="020B0400000000000000" pitchFamily="34" charset="-128"/>
                <a:cs typeface="Times New Roman" panose="02020603050405020304" pitchFamily="18" charset="0"/>
              </a:rPr>
              <a:t>Sachiyo Shearman is a professor in the School of Communication at East Carolina University.  She has taught undergraduate and graduate courses in the School of Communication and the International Studies Master's Program, both face-to-face and online teaching delivery formats.</a:t>
            </a:r>
          </a:p>
          <a:p>
            <a:pPr marL="457200" indent="-457200">
              <a:buFont typeface="Wingdings" pitchFamily="2" charset="2"/>
              <a:buChar char="§"/>
            </a:pPr>
            <a:r>
              <a:rPr lang="en-US" sz="3200" kern="100" dirty="0">
                <a:effectLst/>
                <a:latin typeface="+mj-lt"/>
                <a:ea typeface="Yu Gothic" panose="020B0400000000000000" pitchFamily="34" charset="-128"/>
                <a:cs typeface="Times New Roman" panose="02020603050405020304" pitchFamily="18" charset="0"/>
              </a:rPr>
              <a:t>She has conducted cross-cultural comparative research studies examining communication behaviors in families, organizations, and health contexts.  </a:t>
            </a:r>
            <a:r>
              <a:rPr lang="en-US" sz="3200" dirty="0">
                <a:effectLst/>
                <a:latin typeface="Calibri" panose="020F0502020204030204" pitchFamily="34" charset="0"/>
                <a:ea typeface="Yu Gothic" panose="020B0400000000000000" pitchFamily="34" charset="-128"/>
              </a:rPr>
              <a:t>Her research studies have been published in journals such as Communication Quarterly, Health Communication, Howard Journal of Communication, Human Communication Journal, Journal of Family Communication, PLOS ONE, and PLOS Global Public Health. </a:t>
            </a:r>
            <a:endParaRPr lang="en-US" sz="3200" kern="100" dirty="0">
              <a:effectLst/>
              <a:latin typeface="+mj-lt"/>
              <a:ea typeface="Yu Gothic" panose="020B0400000000000000" pitchFamily="34" charset="-128"/>
              <a:cs typeface="Times New Roman" panose="02020603050405020304" pitchFamily="18" charset="0"/>
            </a:endParaRPr>
          </a:p>
          <a:p>
            <a:pPr marL="457200" indent="-457200">
              <a:buFont typeface="Wingdings" pitchFamily="2" charset="2"/>
              <a:buChar char="§"/>
            </a:pPr>
            <a:r>
              <a:rPr lang="en-US" sz="3200" kern="100" dirty="0">
                <a:latin typeface="+mj-lt"/>
                <a:ea typeface="Yu Gothic" panose="020B0400000000000000" pitchFamily="34" charset="-128"/>
                <a:cs typeface="Times New Roman" panose="02020603050405020304" pitchFamily="18" charset="0"/>
              </a:rPr>
              <a:t>In this poster, I have listed some of the examples of where my research and service activities are integrated into teaching, especially using experiential learning. </a:t>
            </a:r>
            <a:endParaRPr lang="en-US" sz="3200" kern="100" dirty="0">
              <a:effectLst/>
              <a:latin typeface="+mj-lt"/>
              <a:ea typeface="Yu Gothic" panose="020B0400000000000000" pitchFamily="34" charset="-128"/>
              <a:cs typeface="Times New Roman" panose="02020603050405020304" pitchFamily="18" charset="0"/>
            </a:endParaRPr>
          </a:p>
        </p:txBody>
      </p:sp>
      <p:sp>
        <p:nvSpPr>
          <p:cNvPr id="29" name="TextBox 28"/>
          <p:cNvSpPr txBox="1"/>
          <p:nvPr/>
        </p:nvSpPr>
        <p:spPr>
          <a:xfrm>
            <a:off x="4605754" y="18061076"/>
            <a:ext cx="4960786" cy="5004529"/>
          </a:xfrm>
          <a:prstGeom prst="rect">
            <a:avLst/>
          </a:prstGeom>
          <a:noFill/>
          <a:ln>
            <a:solidFill>
              <a:srgbClr val="3F006A"/>
            </a:solidFill>
          </a:ln>
        </p:spPr>
        <p:txBody>
          <a:bodyPr wrap="square" rtlCol="0">
            <a:noAutofit/>
          </a:bodyPr>
          <a:lstStyle/>
          <a:p>
            <a:pPr marL="457200" marR="0" indent="-457200">
              <a:buFont typeface="Arial" panose="020B0604020202020204" pitchFamily="34" charset="0"/>
              <a:buChar char="•"/>
            </a:pPr>
            <a:r>
              <a:rPr lang="en-US" sz="3200" b="1" dirty="0">
                <a:effectLst/>
                <a:latin typeface="+mn-lt"/>
                <a:ea typeface="Times New Roman" panose="02020603050405020304" pitchFamily="18" charset="0"/>
              </a:rPr>
              <a:t>Shearman, S. M.</a:t>
            </a:r>
            <a:r>
              <a:rPr lang="en-US" sz="3200" dirty="0">
                <a:effectLst/>
                <a:latin typeface="+mn-lt"/>
                <a:ea typeface="Times New Roman" panose="02020603050405020304" pitchFamily="18" charset="0"/>
              </a:rPr>
              <a:t> (2019). Communication Across Cultures (First Edition). Dubuque, IA: </a:t>
            </a:r>
          </a:p>
          <a:p>
            <a:pPr marL="457200" marR="0" indent="-457200">
              <a:buFont typeface="Arial" panose="020B0604020202020204" pitchFamily="34" charset="0"/>
              <a:buChar char="•"/>
            </a:pPr>
            <a:r>
              <a:rPr lang="en-US" sz="3200" dirty="0">
                <a:effectLst/>
                <a:latin typeface="+mn-lt"/>
                <a:ea typeface="Times New Roman" panose="02020603050405020304" pitchFamily="18" charset="0"/>
              </a:rPr>
              <a:t>Great River Learning.  ISBN#9781680757071</a:t>
            </a:r>
          </a:p>
          <a:p>
            <a:pPr marL="457200" marR="0" indent="-457200">
              <a:buFont typeface="Arial" panose="020B0604020202020204" pitchFamily="34" charset="0"/>
              <a:buChar char="•"/>
            </a:pPr>
            <a:r>
              <a:rPr lang="en-US" sz="3200" dirty="0">
                <a:effectLst/>
                <a:latin typeface="+mn-lt"/>
                <a:ea typeface="Times New Roman" panose="02020603050405020304" pitchFamily="18" charset="0"/>
              </a:rPr>
              <a:t>https://www.greatriverlearning.com/</a:t>
            </a:r>
          </a:p>
          <a:p>
            <a:endParaRPr lang="en-US" sz="3600" i="1" dirty="0">
              <a:latin typeface="+mn-lt"/>
            </a:endParaRPr>
          </a:p>
        </p:txBody>
      </p:sp>
      <p:sp>
        <p:nvSpPr>
          <p:cNvPr id="31" name="TextBox 30"/>
          <p:cNvSpPr txBox="1"/>
          <p:nvPr/>
        </p:nvSpPr>
        <p:spPr>
          <a:xfrm>
            <a:off x="34761690" y="6222658"/>
            <a:ext cx="8558009" cy="4663340"/>
          </a:xfrm>
          <a:prstGeom prst="rect">
            <a:avLst/>
          </a:prstGeom>
          <a:noFill/>
          <a:ln>
            <a:solidFill>
              <a:srgbClr val="3F006A"/>
            </a:solidFill>
          </a:ln>
        </p:spPr>
        <p:txBody>
          <a:bodyPr wrap="square" rtlCol="0">
            <a:noAutofit/>
          </a:bodyPr>
          <a:lstStyle/>
          <a:p>
            <a:pPr marL="457200" indent="-457200">
              <a:buFont typeface="Wingdings" pitchFamily="2" charset="2"/>
              <a:buChar char="§"/>
            </a:pPr>
            <a:r>
              <a:rPr lang="en-US" sz="3400" b="1" dirty="0">
                <a:solidFill>
                  <a:srgbClr val="000000"/>
                </a:solidFill>
                <a:effectLst/>
                <a:latin typeface="+mn-lt"/>
                <a:ea typeface="Times New Roman" panose="02020603050405020304" pitchFamily="18" charset="0"/>
              </a:rPr>
              <a:t>Shearman, S. M.,</a:t>
            </a:r>
            <a:r>
              <a:rPr lang="en-US" sz="3400" dirty="0">
                <a:solidFill>
                  <a:srgbClr val="000000"/>
                </a:solidFill>
                <a:effectLst/>
                <a:latin typeface="+mn-lt"/>
                <a:ea typeface="Times New Roman" panose="02020603050405020304" pitchFamily="18" charset="0"/>
              </a:rPr>
              <a:t> Kean, L. G., McLaughlin, M., &amp; Władysław, W. (2023). Freedom of expression across borders: communication, culture, and language. East Carolina University Academic Library Services/North Carolina University Press. </a:t>
            </a:r>
            <a:r>
              <a:rPr lang="en-US" sz="3400" u="sng" dirty="0">
                <a:solidFill>
                  <a:srgbClr val="0000FF"/>
                </a:solidFill>
                <a:effectLst/>
                <a:latin typeface="+mn-lt"/>
                <a:ea typeface="Times New Roman" panose="02020603050405020304" pitchFamily="18" charset="0"/>
                <a:hlinkClick r:id="rId2"/>
              </a:rPr>
              <a:t>https://thescholarship.ecu.edu/items/03691060-23cf-47aa-91cc-47241177dce6</a:t>
            </a:r>
            <a:r>
              <a:rPr lang="en-US" sz="3400" u="sng" dirty="0">
                <a:solidFill>
                  <a:srgbClr val="0000FF"/>
                </a:solidFill>
                <a:effectLst/>
                <a:latin typeface="+mn-lt"/>
                <a:ea typeface="Times New Roman" panose="02020603050405020304" pitchFamily="18" charset="0"/>
              </a:rPr>
              <a:t> </a:t>
            </a:r>
            <a:endParaRPr lang="en-US" sz="3400" i="1" dirty="0"/>
          </a:p>
          <a:p>
            <a:endParaRPr lang="en-US" sz="3400" dirty="0"/>
          </a:p>
        </p:txBody>
      </p:sp>
      <p:sp>
        <p:nvSpPr>
          <p:cNvPr id="32" name="TextBox 31"/>
          <p:cNvSpPr txBox="1"/>
          <p:nvPr/>
        </p:nvSpPr>
        <p:spPr>
          <a:xfrm>
            <a:off x="30766602" y="11116512"/>
            <a:ext cx="12553097" cy="3150506"/>
          </a:xfrm>
          <a:prstGeom prst="rect">
            <a:avLst/>
          </a:prstGeom>
          <a:noFill/>
          <a:ln>
            <a:solidFill>
              <a:srgbClr val="3F006A"/>
            </a:solidFill>
          </a:ln>
        </p:spPr>
        <p:txBody>
          <a:bodyPr wrap="square" rtlCol="0">
            <a:noAutofit/>
          </a:bodyPr>
          <a:lstStyle/>
          <a:p>
            <a:pPr marL="571500" indent="-571500">
              <a:buFont typeface="Wingdings" pitchFamily="2" charset="2"/>
              <a:buChar char="§"/>
            </a:pPr>
            <a:r>
              <a:rPr lang="en-US" sz="3600" dirty="0"/>
              <a:t>                                  </a:t>
            </a:r>
            <a:r>
              <a:rPr lang="en-US" sz="3200" dirty="0"/>
              <a:t>This was an edited book that came out of collaboration with my colleagues here at ECU and colleagues at Jagiellonian University and Carpathian State University. This book emphasizes on understanding phenomena where culture, language, and communication intersect. Whenever possible, I try to incorporate my recent research effort in my teaching. </a:t>
            </a:r>
            <a:endParaRPr lang="en-US" sz="3200" i="1" dirty="0"/>
          </a:p>
        </p:txBody>
      </p:sp>
      <p:sp>
        <p:nvSpPr>
          <p:cNvPr id="33" name="TextBox 32"/>
          <p:cNvSpPr txBox="1"/>
          <p:nvPr/>
        </p:nvSpPr>
        <p:spPr>
          <a:xfrm>
            <a:off x="30562948" y="25947248"/>
            <a:ext cx="12780728" cy="6476573"/>
          </a:xfrm>
          <a:prstGeom prst="rect">
            <a:avLst/>
          </a:prstGeom>
          <a:noFill/>
          <a:ln>
            <a:solidFill>
              <a:srgbClr val="3F006A"/>
            </a:solidFill>
          </a:ln>
        </p:spPr>
        <p:txBody>
          <a:bodyPr wrap="square" rtlCol="0">
            <a:noAutofit/>
          </a:bodyPr>
          <a:lstStyle/>
          <a:p>
            <a:pPr marL="457200" indent="-457200">
              <a:buFont typeface="Wingdings" pitchFamily="2" charset="2"/>
              <a:buChar char="§"/>
            </a:pPr>
            <a:r>
              <a:rPr lang="en-US" sz="3200" dirty="0">
                <a:effectLst/>
                <a:latin typeface="+mn-lt"/>
              </a:rPr>
              <a:t>Mentoring is at the core of what I do as a professor. I truly enjoy this experience of mentoring students with their individual projects, besides mentoring in the classroom. </a:t>
            </a:r>
          </a:p>
          <a:p>
            <a:pPr marL="457200" indent="-457200">
              <a:buFont typeface="Wingdings" pitchFamily="2" charset="2"/>
              <a:buChar char="§"/>
            </a:pPr>
            <a:r>
              <a:rPr lang="en-US" sz="3200" dirty="0">
                <a:effectLst/>
                <a:latin typeface="+mn-lt"/>
              </a:rPr>
              <a:t>In the past, I served on over 60+ comprehensive examination committees, one dissertation,14 theses, an honor’s thesis, and professional papers. My colleagues and I assisted in the publication of previous students’ papers in journal articles such as in GEP journal (</a:t>
            </a:r>
            <a:r>
              <a:rPr lang="en-US" sz="3200" dirty="0">
                <a:solidFill>
                  <a:srgbClr val="0000FF"/>
                </a:solidFill>
                <a:effectLst/>
                <a:latin typeface="+mn-lt"/>
              </a:rPr>
              <a:t>Sharma &amp; Sherman, 2021</a:t>
            </a:r>
            <a:r>
              <a:rPr lang="en-US" sz="3200" dirty="0">
                <a:effectLst/>
                <a:latin typeface="+mn-lt"/>
              </a:rPr>
              <a:t>), PLoS Global Health (</a:t>
            </a:r>
            <a:r>
              <a:rPr lang="en-US" sz="3200" dirty="0">
                <a:solidFill>
                  <a:srgbClr val="0000FF"/>
                </a:solidFill>
                <a:effectLst/>
                <a:latin typeface="+mn-lt"/>
              </a:rPr>
              <a:t>Bertges et al., 2024</a:t>
            </a:r>
            <a:r>
              <a:rPr lang="en-US" sz="3200" dirty="0">
                <a:effectLst/>
                <a:latin typeface="+mn-lt"/>
              </a:rPr>
              <a:t>; </a:t>
            </a:r>
            <a:r>
              <a:rPr lang="en-US" sz="3200" dirty="0">
                <a:solidFill>
                  <a:srgbClr val="0000FF"/>
                </a:solidFill>
                <a:effectLst/>
                <a:latin typeface="+mn-lt"/>
              </a:rPr>
              <a:t>Carvajal et al., 2022</a:t>
            </a:r>
            <a:r>
              <a:rPr lang="en-US" sz="3200" dirty="0">
                <a:effectLst/>
                <a:latin typeface="+mn-lt"/>
              </a:rPr>
              <a:t>), and in conference presentations (Juarez et al., 2024; Pun et al., 2023). </a:t>
            </a:r>
          </a:p>
          <a:p>
            <a:pPr marL="457200" indent="-457200">
              <a:buFont typeface="Wingdings" pitchFamily="2" charset="2"/>
              <a:buChar char="§"/>
            </a:pPr>
            <a:r>
              <a:rPr lang="en-US" sz="3200" kern="100" dirty="0">
                <a:latin typeface="+mn-lt"/>
                <a:ea typeface="Yu Gothic" panose="020B0400000000000000" pitchFamily="34" charset="-128"/>
                <a:cs typeface="Times New Roman" panose="02020603050405020304" pitchFamily="18" charset="0"/>
              </a:rPr>
              <a:t>She believes in life-long learning. She continues to learn along with her students and colleagues by r</a:t>
            </a:r>
            <a:r>
              <a:rPr lang="en-US" sz="3200" kern="100" dirty="0">
                <a:effectLst/>
                <a:latin typeface="+mn-lt"/>
                <a:ea typeface="Yu Gothic" panose="020B0400000000000000" pitchFamily="34" charset="-128"/>
                <a:cs typeface="Times New Roman" panose="02020603050405020304" pitchFamily="18" charset="0"/>
              </a:rPr>
              <a:t>esearching, teaching, doing service, and incorporating these three elements. </a:t>
            </a:r>
            <a:endParaRPr lang="en-US" sz="3200" dirty="0">
              <a:effectLst/>
              <a:latin typeface="+mn-lt"/>
            </a:endParaRPr>
          </a:p>
        </p:txBody>
      </p:sp>
      <p:pic>
        <p:nvPicPr>
          <p:cNvPr id="4" name="Picture 3">
            <a:extLst>
              <a:ext uri="{FF2B5EF4-FFF2-40B4-BE49-F238E27FC236}">
                <a16:creationId xmlns:a16="http://schemas.microsoft.com/office/drawing/2014/main" id="{9AFC199B-BD44-4C43-BFA9-62855DE449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178069"/>
            <a:ext cx="8004541" cy="2936731"/>
          </a:xfrm>
          <a:prstGeom prst="rect">
            <a:avLst/>
          </a:prstGeom>
        </p:spPr>
      </p:pic>
      <p:pic>
        <p:nvPicPr>
          <p:cNvPr id="5" name="Picture 4" descr="A group of people posing for a photo&#10;&#10;Description automatically generated">
            <a:extLst>
              <a:ext uri="{FF2B5EF4-FFF2-40B4-BE49-F238E27FC236}">
                <a16:creationId xmlns:a16="http://schemas.microsoft.com/office/drawing/2014/main" id="{E5FC7AA1-D8B4-0501-8C73-2DAE570BAF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9967222" y="17053326"/>
            <a:ext cx="6863861" cy="7168982"/>
          </a:xfrm>
          <a:prstGeom prst="rect">
            <a:avLst/>
          </a:prstGeom>
        </p:spPr>
      </p:pic>
      <p:pic>
        <p:nvPicPr>
          <p:cNvPr id="9" name="Picture 8" descr="A group of people sitting at a table&#10;&#10;Description automatically generated">
            <a:extLst>
              <a:ext uri="{FF2B5EF4-FFF2-40B4-BE49-F238E27FC236}">
                <a16:creationId xmlns:a16="http://schemas.microsoft.com/office/drawing/2014/main" id="{BCE818E7-04BA-DAA6-12E3-40626EC5C3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556887" y="12695788"/>
            <a:ext cx="5827155" cy="4753148"/>
          </a:xfrm>
          <a:prstGeom prst="rect">
            <a:avLst/>
          </a:prstGeom>
        </p:spPr>
      </p:pic>
      <p:pic>
        <p:nvPicPr>
          <p:cNvPr id="17" name="Picture 16" descr="A group of people standing in front of a globe&#10;&#10;Description automatically generated">
            <a:extLst>
              <a:ext uri="{FF2B5EF4-FFF2-40B4-BE49-F238E27FC236}">
                <a16:creationId xmlns:a16="http://schemas.microsoft.com/office/drawing/2014/main" id="{62230F0E-F7C0-9539-EB2D-AA5608D07C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7865" y="17552484"/>
            <a:ext cx="4120969" cy="5513121"/>
          </a:xfrm>
          <a:prstGeom prst="rect">
            <a:avLst/>
          </a:prstGeom>
        </p:spPr>
      </p:pic>
      <p:pic>
        <p:nvPicPr>
          <p:cNvPr id="19" name="Picture 18" descr="A book cover with colorful text&#10;&#10;Description automatically generated">
            <a:extLst>
              <a:ext uri="{FF2B5EF4-FFF2-40B4-BE49-F238E27FC236}">
                <a16:creationId xmlns:a16="http://schemas.microsoft.com/office/drawing/2014/main" id="{4D333021-17AF-D379-9FF2-FB9AE057533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621359" y="6222658"/>
            <a:ext cx="3995088" cy="5135709"/>
          </a:xfrm>
          <a:prstGeom prst="rect">
            <a:avLst/>
          </a:prstGeom>
        </p:spPr>
      </p:pic>
      <p:sp>
        <p:nvSpPr>
          <p:cNvPr id="3" name="TextBox 2">
            <a:extLst>
              <a:ext uri="{FF2B5EF4-FFF2-40B4-BE49-F238E27FC236}">
                <a16:creationId xmlns:a16="http://schemas.microsoft.com/office/drawing/2014/main" id="{D91FB784-E460-D17B-9093-D39D407B2632}"/>
              </a:ext>
            </a:extLst>
          </p:cNvPr>
          <p:cNvSpPr txBox="1"/>
          <p:nvPr/>
        </p:nvSpPr>
        <p:spPr>
          <a:xfrm>
            <a:off x="10884503" y="6224458"/>
            <a:ext cx="13822957" cy="9998085"/>
          </a:xfrm>
          <a:prstGeom prst="rect">
            <a:avLst/>
          </a:prstGeom>
          <a:noFill/>
          <a:ln>
            <a:solidFill>
              <a:srgbClr val="3F006A"/>
            </a:solidFill>
          </a:ln>
        </p:spPr>
        <p:txBody>
          <a:bodyPr wrap="square" rtlCol="0">
            <a:noAutofit/>
          </a:bodyPr>
          <a:lstStyle/>
          <a:p>
            <a:endParaRPr lang="en-US" sz="1200" b="1" i="1" dirty="0"/>
          </a:p>
          <a:p>
            <a:r>
              <a:rPr lang="en-US" sz="3800" b="1" i="1" dirty="0"/>
              <a:t>Global Service-Learning - Study Abroad in Northern Ireland in the Summer of 2024 </a:t>
            </a:r>
          </a:p>
          <a:p>
            <a:endParaRPr lang="en-US" sz="1200" b="1" i="1" dirty="0"/>
          </a:p>
          <a:p>
            <a:endParaRPr lang="en-US" sz="1200" i="1" dirty="0"/>
          </a:p>
          <a:p>
            <a:pPr marL="571500" indent="-571500">
              <a:buFont typeface="Wingdings" pitchFamily="2" charset="2"/>
              <a:buChar char="§"/>
            </a:pPr>
            <a:r>
              <a:rPr lang="en-US" sz="3400" dirty="0"/>
              <a:t>This study abroad program offered two courses - COMM4040 Media, Culture, and Society, and COMM4130 Conflict and Communication. </a:t>
            </a:r>
          </a:p>
          <a:p>
            <a:pPr marL="571500" indent="-571500">
              <a:buFont typeface="Wingdings" pitchFamily="2" charset="2"/>
              <a:buChar char="§"/>
            </a:pPr>
            <a:r>
              <a:rPr lang="en-US" sz="3400" dirty="0"/>
              <a:t>Students participated in global service learning, as we worked with a partner non-profit organization, Amizade, a leader in global service learning. </a:t>
            </a:r>
          </a:p>
          <a:p>
            <a:pPr marL="571500" indent="-571500">
              <a:buFont typeface="Wingdings" pitchFamily="2" charset="2"/>
              <a:buChar char="§"/>
            </a:pPr>
            <a:r>
              <a:rPr lang="en-US" sz="3400" dirty="0"/>
              <a:t>We stayed in Belfast, Northern Ireland, for twelve days. We visited and worked in various youth centers such as St. Peter’s Youth Center, Townsend Youth Center, Holy Trinity Youth Center, and Forth Springs Youth Center. </a:t>
            </a:r>
          </a:p>
          <a:p>
            <a:pPr marL="571500" indent="-571500">
              <a:buFont typeface="Wingdings" pitchFamily="2" charset="2"/>
              <a:buChar char="§"/>
            </a:pPr>
            <a:r>
              <a:rPr lang="en-US" sz="3400" dirty="0"/>
              <a:t>Students listened to a variety of guest speakers from both sides of the conflict (Republican, Irish, and Catholic as well as Loyalist, British, and Protestant) who survived the 1969-1998 Troubles. </a:t>
            </a:r>
          </a:p>
          <a:p>
            <a:pPr marL="571500" indent="-571500">
              <a:buFont typeface="Wingdings" pitchFamily="2" charset="2"/>
              <a:buChar char="§"/>
            </a:pPr>
            <a:r>
              <a:rPr lang="en-US" sz="3400" dirty="0"/>
              <a:t>More details about this study abroad trip can be found on the CFAC website - </a:t>
            </a:r>
            <a:r>
              <a:rPr lang="en-US" sz="3400" dirty="0">
                <a:hlinkClick r:id="rId8"/>
              </a:rPr>
              <a:t>https://artscomm.ecu.edu/iat/programs-soc/</a:t>
            </a:r>
            <a:r>
              <a:rPr lang="en-US" sz="3400" dirty="0"/>
              <a:t>.</a:t>
            </a:r>
          </a:p>
          <a:p>
            <a:pPr marL="571500" indent="-571500">
              <a:buFont typeface="Wingdings" pitchFamily="2" charset="2"/>
              <a:buChar char="§"/>
            </a:pPr>
            <a:endParaRPr lang="en-US" sz="3600" i="1" dirty="0"/>
          </a:p>
        </p:txBody>
      </p:sp>
      <p:sp>
        <p:nvSpPr>
          <p:cNvPr id="6" name="TextBox 5">
            <a:extLst>
              <a:ext uri="{FF2B5EF4-FFF2-40B4-BE49-F238E27FC236}">
                <a16:creationId xmlns:a16="http://schemas.microsoft.com/office/drawing/2014/main" id="{B6BECC48-2B8E-9458-D331-18010C22BC0A}"/>
              </a:ext>
            </a:extLst>
          </p:cNvPr>
          <p:cNvSpPr txBox="1"/>
          <p:nvPr/>
        </p:nvSpPr>
        <p:spPr>
          <a:xfrm>
            <a:off x="10633474" y="24193812"/>
            <a:ext cx="19351984" cy="8230009"/>
          </a:xfrm>
          <a:prstGeom prst="rect">
            <a:avLst/>
          </a:prstGeom>
          <a:noFill/>
          <a:ln>
            <a:solidFill>
              <a:srgbClr val="3F006A"/>
            </a:solidFill>
          </a:ln>
        </p:spPr>
        <p:txBody>
          <a:bodyPr wrap="square" rtlCol="0">
            <a:noAutofit/>
          </a:bodyPr>
          <a:lstStyle/>
          <a:p>
            <a:r>
              <a:rPr lang="en-US" sz="4000" b="1" i="1" dirty="0"/>
              <a:t>Local Service-Learning Course </a:t>
            </a:r>
          </a:p>
          <a:p>
            <a:pPr marL="571500" indent="-571500">
              <a:buFontTx/>
              <a:buChar char="-"/>
            </a:pPr>
            <a:r>
              <a:rPr lang="en-US" sz="4000" b="1" i="1" dirty="0"/>
              <a:t>COMM3180 Intercultural Communication</a:t>
            </a:r>
          </a:p>
          <a:p>
            <a:endParaRPr lang="en-US" sz="1200" b="1" i="1" dirty="0"/>
          </a:p>
          <a:p>
            <a:endParaRPr lang="en-US" sz="1200" b="1" i="1" dirty="0"/>
          </a:p>
          <a:p>
            <a:pPr marL="571500" indent="-571500">
              <a:buFont typeface="Wingdings" pitchFamily="2" charset="2"/>
              <a:buChar char="§"/>
            </a:pPr>
            <a:r>
              <a:rPr lang="en-US" sz="3200" dirty="0"/>
              <a:t>In my COMM3180 Intercultural Communication course, students worked with a local non-profit refugee processing agency so they could work on problem-based service-learning projects to help assist refugees who are resettled in Eastern North Carolina. </a:t>
            </a:r>
          </a:p>
          <a:p>
            <a:pPr marL="571500" indent="-571500">
              <a:buFont typeface="Wingdings" pitchFamily="2" charset="2"/>
              <a:buChar char="§"/>
            </a:pPr>
            <a:r>
              <a:rPr lang="en-US" sz="3200" dirty="0"/>
              <a:t>In a past semester, I have set up occasions where students took a bus to a former-refugee-owned business in New Bern, NC. We had a joint class session with ECU students and local/former refugees who are now residents of the City of New Bern. </a:t>
            </a:r>
          </a:p>
          <a:p>
            <a:pPr marL="571500" indent="-571500">
              <a:buFont typeface="Wingdings" pitchFamily="2" charset="2"/>
              <a:buChar char="§"/>
            </a:pPr>
            <a:r>
              <a:rPr lang="en-US" sz="3200" dirty="0"/>
              <a:t>More details can be found on the article (</a:t>
            </a:r>
            <a:r>
              <a:rPr lang="en-US" sz="3200" u="sng" dirty="0">
                <a:solidFill>
                  <a:srgbClr val="0000FF"/>
                </a:solidFill>
                <a:effectLst/>
                <a:latin typeface="Times New Roman" panose="02020603050405020304" pitchFamily="18" charset="0"/>
                <a:ea typeface="Times New Roman" panose="02020603050405020304" pitchFamily="18" charset="0"/>
                <a:hlinkClick r:id="rId9"/>
              </a:rPr>
              <a:t>https://dx.doi.org/10.1080/17404622.2022.2047215</a:t>
            </a:r>
            <a:r>
              <a:rPr lang="en-US" sz="3200" dirty="0">
                <a:effectLst/>
              </a:rPr>
              <a:t> ) </a:t>
            </a:r>
            <a:r>
              <a:rPr lang="en-US" sz="3200" dirty="0"/>
              <a:t>published in Communication Teacher titled “Problem-Based Service-Learning project in intercultural communication courses”  (Shearman, 2022). </a:t>
            </a:r>
          </a:p>
          <a:p>
            <a:pPr marL="571500" indent="-571500">
              <a:buFont typeface="Wingdings" pitchFamily="2" charset="2"/>
              <a:buChar char="§"/>
            </a:pPr>
            <a:r>
              <a:rPr lang="en-US" sz="3200" dirty="0"/>
              <a:t>I have also collaborated on a research project with this non-profit refugee agency (Shearman, Husson, &amp; Fleishman, 2022). As</a:t>
            </a:r>
            <a:r>
              <a:rPr lang="en-US" sz="3200" b="1" dirty="0"/>
              <a:t> </a:t>
            </a:r>
            <a:r>
              <a:rPr lang="en-US" sz="3200" dirty="0"/>
              <a:t>I serve as a board member of non-profit refugee processing agency called Interfaith Refugee Ministry (</a:t>
            </a:r>
            <a:r>
              <a:rPr lang="en-US" sz="3200" dirty="0">
                <a:hlinkClick r:id="rId10"/>
              </a:rPr>
              <a:t>www.helpingrefugees.org</a:t>
            </a:r>
            <a:r>
              <a:rPr lang="en-US" sz="3200" dirty="0"/>
              <a:t>) and I hope continue to combine teaching, research, and service. </a:t>
            </a:r>
          </a:p>
        </p:txBody>
      </p:sp>
      <p:sp>
        <p:nvSpPr>
          <p:cNvPr id="11" name="TextBox 10">
            <a:extLst>
              <a:ext uri="{FF2B5EF4-FFF2-40B4-BE49-F238E27FC236}">
                <a16:creationId xmlns:a16="http://schemas.microsoft.com/office/drawing/2014/main" id="{6DC5383A-8DD8-1B64-753B-99D3FD3BA04F}"/>
              </a:ext>
            </a:extLst>
          </p:cNvPr>
          <p:cNvSpPr txBox="1"/>
          <p:nvPr/>
        </p:nvSpPr>
        <p:spPr>
          <a:xfrm>
            <a:off x="457199" y="23773711"/>
            <a:ext cx="9303625" cy="9144688"/>
          </a:xfrm>
          <a:prstGeom prst="rect">
            <a:avLst/>
          </a:prstGeom>
          <a:noFill/>
          <a:ln>
            <a:solidFill>
              <a:srgbClr val="3F006A"/>
            </a:solidFill>
          </a:ln>
        </p:spPr>
        <p:txBody>
          <a:bodyPr wrap="square" rtlCol="0">
            <a:noAutofit/>
          </a:bodyPr>
          <a:lstStyle/>
          <a:p>
            <a:pPr marL="571500" indent="-571500">
              <a:buFont typeface="Wingdings" pitchFamily="2" charset="2"/>
              <a:buChar char="§"/>
            </a:pPr>
            <a:r>
              <a:rPr lang="en-US" sz="3200" dirty="0"/>
              <a:t>For my Intercultural Communication course, I have worked and published the electronic textbook titled “Communication Across Cultures” (Shearman, 2019). </a:t>
            </a:r>
          </a:p>
          <a:p>
            <a:pPr marL="571500" indent="-571500">
              <a:buFont typeface="Wingdings" pitchFamily="2" charset="2"/>
              <a:buChar char="§"/>
            </a:pPr>
            <a:r>
              <a:rPr lang="en-US" sz="3200" dirty="0"/>
              <a:t>In this electronic textbook, students can respond to the questions posed in the book chapters. </a:t>
            </a:r>
          </a:p>
          <a:p>
            <a:pPr marL="571500" indent="-571500">
              <a:buFont typeface="Wingdings" pitchFamily="2" charset="2"/>
              <a:buChar char="§"/>
            </a:pPr>
            <a:r>
              <a:rPr lang="en-US" sz="3200" dirty="0"/>
              <a:t>Instead of in-class chapter-reading pop quizzes, students complete “Interactive exercises” on this and chapter reading quiz on this e-book. Students can be interactive by typing into e-book chapters, while I can check to see if they are reading the textbook. </a:t>
            </a:r>
          </a:p>
          <a:p>
            <a:pPr marL="571500" indent="-571500">
              <a:buFont typeface="Wingdings" pitchFamily="2" charset="2"/>
              <a:buChar char="§"/>
            </a:pPr>
            <a:r>
              <a:rPr lang="en-US" sz="3200" dirty="0"/>
              <a:t>After participating in the alternative textbook program in 2024, I am trying to use other accessible open educational resources as supplementary materials in my courses.  </a:t>
            </a:r>
          </a:p>
        </p:txBody>
      </p:sp>
      <p:sp>
        <p:nvSpPr>
          <p:cNvPr id="12" name="TextBox 11">
            <a:extLst>
              <a:ext uri="{FF2B5EF4-FFF2-40B4-BE49-F238E27FC236}">
                <a16:creationId xmlns:a16="http://schemas.microsoft.com/office/drawing/2014/main" id="{65B25A10-9ADC-B4FB-72C0-FD67E7B98BBA}"/>
              </a:ext>
            </a:extLst>
          </p:cNvPr>
          <p:cNvSpPr txBox="1"/>
          <p:nvPr/>
        </p:nvSpPr>
        <p:spPr>
          <a:xfrm>
            <a:off x="30376776" y="15604366"/>
            <a:ext cx="9765648" cy="6549106"/>
          </a:xfrm>
          <a:prstGeom prst="rect">
            <a:avLst/>
          </a:prstGeom>
          <a:noFill/>
          <a:ln>
            <a:solidFill>
              <a:srgbClr val="3F006A"/>
            </a:solidFill>
          </a:ln>
        </p:spPr>
        <p:txBody>
          <a:bodyPr wrap="square" rtlCol="0">
            <a:noAutofit/>
          </a:bodyPr>
          <a:lstStyle/>
          <a:p>
            <a:pPr marL="457200" indent="-457200">
              <a:buFont typeface="Wingdings" pitchFamily="2" charset="2"/>
              <a:buChar char="§"/>
            </a:pPr>
            <a:r>
              <a:rPr lang="en-US" sz="3200" dirty="0"/>
              <a:t>In collaboration with multiple professors in countries such as Japan, Peru, and Poland, we have provided International Virtual Exchange (IVE) modules to students. </a:t>
            </a:r>
          </a:p>
          <a:p>
            <a:pPr marL="457200" indent="-457200">
              <a:buFont typeface="Wingdings" pitchFamily="2" charset="2"/>
              <a:buChar char="§"/>
            </a:pPr>
            <a:r>
              <a:rPr lang="en-US" sz="3200" dirty="0"/>
              <a:t>In IVE modules, students discussed a variety of topics on Zoom with international classmates. At times, they are grouped up and worked on collaborative assignments as an international team. </a:t>
            </a:r>
          </a:p>
          <a:p>
            <a:pPr marL="457200" indent="-457200">
              <a:buFont typeface="Wingdings" pitchFamily="2" charset="2"/>
              <a:buChar char="§"/>
            </a:pPr>
            <a:r>
              <a:rPr lang="en-US" sz="3200" dirty="0"/>
              <a:t>My colleagues and I have conducted survey and interview studies to examine the impact of IVE based on students’ experiences (Shearman &amp; Eguchi, 2018; Shearman &amp; Rusek, 2023). </a:t>
            </a:r>
          </a:p>
          <a:p>
            <a:pPr marL="457200" indent="-457200">
              <a:buFont typeface="Wingdings" pitchFamily="2" charset="2"/>
              <a:buChar char="§"/>
            </a:pPr>
            <a:endParaRPr lang="en-US" sz="3200" dirty="0"/>
          </a:p>
          <a:p>
            <a:pPr marL="457200" indent="-457200">
              <a:buFont typeface="Wingdings" pitchFamily="2" charset="2"/>
              <a:buChar char="§"/>
            </a:pPr>
            <a:endParaRPr lang="en-US" sz="3200" dirty="0"/>
          </a:p>
        </p:txBody>
      </p:sp>
      <p:pic>
        <p:nvPicPr>
          <p:cNvPr id="14" name="Google Shape;103;p15">
            <a:extLst>
              <a:ext uri="{FF2B5EF4-FFF2-40B4-BE49-F238E27FC236}">
                <a16:creationId xmlns:a16="http://schemas.microsoft.com/office/drawing/2014/main" id="{C37856E5-1E0B-E921-EC7F-78C77887E739}"/>
              </a:ext>
            </a:extLst>
          </p:cNvPr>
          <p:cNvPicPr preferRelativeResize="0"/>
          <p:nvPr/>
        </p:nvPicPr>
        <p:blipFill>
          <a:blip r:embed="rId11"/>
          <a:stretch>
            <a:fillRect/>
          </a:stretch>
        </p:blipFill>
        <p:spPr>
          <a:xfrm>
            <a:off x="39582617" y="15421570"/>
            <a:ext cx="4428268" cy="6037420"/>
          </a:xfrm>
          <a:prstGeom prst="rect">
            <a:avLst/>
          </a:prstGeom>
        </p:spPr>
      </p:pic>
      <p:pic>
        <p:nvPicPr>
          <p:cNvPr id="16" name="Google Shape;102;p15">
            <a:extLst>
              <a:ext uri="{FF2B5EF4-FFF2-40B4-BE49-F238E27FC236}">
                <a16:creationId xmlns:a16="http://schemas.microsoft.com/office/drawing/2014/main" id="{2A12E137-077B-B3F6-75D8-ACEC60D0FFE7}"/>
              </a:ext>
            </a:extLst>
          </p:cNvPr>
          <p:cNvPicPr preferRelativeResize="0"/>
          <p:nvPr/>
        </p:nvPicPr>
        <p:blipFill>
          <a:blip r:embed="rId12">
            <a:alphaModFix/>
          </a:blip>
          <a:stretch>
            <a:fillRect/>
          </a:stretch>
        </p:blipFill>
        <p:spPr>
          <a:xfrm>
            <a:off x="33057545" y="22153472"/>
            <a:ext cx="5286692" cy="2511315"/>
          </a:xfrm>
          <a:prstGeom prst="rect">
            <a:avLst/>
          </a:prstGeom>
          <a:noFill/>
          <a:ln>
            <a:noFill/>
          </a:ln>
        </p:spPr>
      </p:pic>
      <p:pic>
        <p:nvPicPr>
          <p:cNvPr id="18" name="Google Shape;101;p15">
            <a:extLst>
              <a:ext uri="{FF2B5EF4-FFF2-40B4-BE49-F238E27FC236}">
                <a16:creationId xmlns:a16="http://schemas.microsoft.com/office/drawing/2014/main" id="{AD8CF8CF-F2B4-B68F-71D8-88A24515E38D}"/>
              </a:ext>
            </a:extLst>
          </p:cNvPr>
          <p:cNvPicPr preferRelativeResize="0"/>
          <p:nvPr/>
        </p:nvPicPr>
        <p:blipFill>
          <a:blip r:embed="rId13">
            <a:alphaModFix/>
          </a:blip>
          <a:stretch>
            <a:fillRect/>
          </a:stretch>
        </p:blipFill>
        <p:spPr>
          <a:xfrm>
            <a:off x="38941367" y="21534843"/>
            <a:ext cx="4790634" cy="3061523"/>
          </a:xfrm>
          <a:prstGeom prst="rect">
            <a:avLst/>
          </a:prstGeom>
          <a:noFill/>
          <a:ln>
            <a:noFill/>
          </a:ln>
        </p:spPr>
      </p:pic>
      <p:pic>
        <p:nvPicPr>
          <p:cNvPr id="23" name="Picture 22" descr="A screenshot of a document&#10;&#10;Description automatically generated">
            <a:extLst>
              <a:ext uri="{FF2B5EF4-FFF2-40B4-BE49-F238E27FC236}">
                <a16:creationId xmlns:a16="http://schemas.microsoft.com/office/drawing/2014/main" id="{4CF9C7B0-16E7-C77E-13FD-884505207C4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2915199" y="17552484"/>
            <a:ext cx="7317319" cy="7337263"/>
          </a:xfrm>
          <a:prstGeom prst="rect">
            <a:avLst/>
          </a:prstGeom>
        </p:spPr>
      </p:pic>
      <p:pic>
        <p:nvPicPr>
          <p:cNvPr id="27" name="Picture 26" descr="A group of people sitting in a room&#10;&#10;Description automatically generated">
            <a:extLst>
              <a:ext uri="{FF2B5EF4-FFF2-40B4-BE49-F238E27FC236}">
                <a16:creationId xmlns:a16="http://schemas.microsoft.com/office/drawing/2014/main" id="{41ECF2E4-6852-6E44-3E51-C8ED683903A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0800000">
            <a:off x="16416396" y="16200320"/>
            <a:ext cx="6218485" cy="6090567"/>
          </a:xfrm>
          <a:prstGeom prst="rect">
            <a:avLst/>
          </a:prstGeom>
        </p:spPr>
      </p:pic>
      <p:pic>
        <p:nvPicPr>
          <p:cNvPr id="35" name="Picture 34" descr="A group of people standing outside a building&#10;&#10;Description automatically generated">
            <a:extLst>
              <a:ext uri="{FF2B5EF4-FFF2-40B4-BE49-F238E27FC236}">
                <a16:creationId xmlns:a16="http://schemas.microsoft.com/office/drawing/2014/main" id="{CCE4DB0A-C371-4FE6-45A1-8B2EA9CD7719}"/>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4939264" y="6300272"/>
            <a:ext cx="5450291" cy="6127411"/>
          </a:xfrm>
          <a:prstGeom prst="rect">
            <a:avLst/>
          </a:prstGeom>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CC18"/>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5032375" rtl="0" eaLnBrk="1" fontAlgn="base" latinLnBrk="0" hangingPunct="1">
          <a:lnSpc>
            <a:spcPct val="100000"/>
          </a:lnSpc>
          <a:spcBef>
            <a:spcPct val="0"/>
          </a:spcBef>
          <a:spcAft>
            <a:spcPct val="0"/>
          </a:spcAft>
          <a:buClrTx/>
          <a:buSzTx/>
          <a:buFontTx/>
          <a:buNone/>
          <a:tabLst/>
          <a:defRPr kumimoji="0" lang="en-US" sz="99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CC18"/>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5032375" rtl="0" eaLnBrk="1" fontAlgn="base" latinLnBrk="0" hangingPunct="1">
          <a:lnSpc>
            <a:spcPct val="100000"/>
          </a:lnSpc>
          <a:spcBef>
            <a:spcPct val="0"/>
          </a:spcBef>
          <a:spcAft>
            <a:spcPct val="0"/>
          </a:spcAft>
          <a:buClrTx/>
          <a:buSzTx/>
          <a:buFontTx/>
          <a:buNone/>
          <a:tabLst/>
          <a:defRPr kumimoji="0" lang="en-US" sz="99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626E41ABD6CF4291605E6C467AD7AD" ma:contentTypeVersion="19" ma:contentTypeDescription="Create a new document." ma:contentTypeScope="" ma:versionID="55944218f184178ffe5f766d7e27b43b">
  <xsd:schema xmlns:xsd="http://www.w3.org/2001/XMLSchema" xmlns:xs="http://www.w3.org/2001/XMLSchema" xmlns:p="http://schemas.microsoft.com/office/2006/metadata/properties" xmlns:ns2="34eb971d-0d45-42da-bdb2-07177b35c093" xmlns:ns3="3bb5a1de-28fe-4bce-b77f-2427b6bee8ca" targetNamespace="http://schemas.microsoft.com/office/2006/metadata/properties" ma:root="true" ma:fieldsID="ff55835150fd08a5c4f5a76ab75ed76e" ns2:_="" ns3:_="">
    <xsd:import namespace="34eb971d-0d45-42da-bdb2-07177b35c093"/>
    <xsd:import namespace="3bb5a1de-28fe-4bce-b77f-2427b6bee8c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eb971d-0d45-42da-bdb2-07177b35c0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a0cd38b-47d1-479b-a863-216ca283e7c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bb5a1de-28fe-4bce-b77f-2427b6bee8c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a3f00df-fd63-4ff7-9758-7884412d7eb2}" ma:internalName="TaxCatchAll" ma:showField="CatchAllData" ma:web="3bb5a1de-28fe-4bce-b77f-2427b6bee8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4eb971d-0d45-42da-bdb2-07177b35c093">
      <Terms xmlns="http://schemas.microsoft.com/office/infopath/2007/PartnerControls"/>
    </lcf76f155ced4ddcb4097134ff3c332f>
    <TaxCatchAll xmlns="3bb5a1de-28fe-4bce-b77f-2427b6bee8c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8672FB-C6DB-4871-82D8-EAC3C2975B91}"/>
</file>

<file path=customXml/itemProps2.xml><?xml version="1.0" encoding="utf-8"?>
<ds:datastoreItem xmlns:ds="http://schemas.openxmlformats.org/officeDocument/2006/customXml" ds:itemID="{21579ECE-B9CA-4A3F-8975-C80B70988BC9}">
  <ds:schemaRefs>
    <ds:schemaRef ds:uri="http://schemas.openxmlformats.org/package/2006/metadata/core-properties"/>
    <ds:schemaRef ds:uri="http://www.w3.org/XML/1998/namespace"/>
    <ds:schemaRef ds:uri="http://purl.org/dc/elements/1.1/"/>
    <ds:schemaRef ds:uri="http://purl.org/dc/dcmitype/"/>
    <ds:schemaRef ds:uri="http://schemas.microsoft.com/office/2006/documentManagement/types"/>
    <ds:schemaRef ds:uri="34eb971d-0d45-42da-bdb2-07177b35c093"/>
    <ds:schemaRef ds:uri="http://schemas.microsoft.com/office/infopath/2007/PartnerControls"/>
    <ds:schemaRef ds:uri="3bb5a1de-28fe-4bce-b77f-2427b6bee8ca"/>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45039325-C284-4AC7-88DF-A1F6718C77C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7813</TotalTime>
  <Words>1053</Words>
  <Application>Microsoft Office PowerPoint</Application>
  <PresentationFormat>Custom</PresentationFormat>
  <Paragraphs>49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Times New Roman</vt:lpstr>
      <vt:lpstr>Wingdings</vt:lpstr>
      <vt:lpstr>Default Design</vt:lpstr>
      <vt:lpstr>PowerPoint Presentation</vt:lpstr>
    </vt:vector>
  </TitlesOfParts>
  <Company>East Carolina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EltonC</dc:creator>
  <cp:lastModifiedBy>Arnold, Amber</cp:lastModifiedBy>
  <cp:revision>56</cp:revision>
  <cp:lastPrinted>2025-02-07T17:25:11Z</cp:lastPrinted>
  <dcterms:created xsi:type="dcterms:W3CDTF">2005-01-10T15:51:10Z</dcterms:created>
  <dcterms:modified xsi:type="dcterms:W3CDTF">2025-03-24T17:21:22Z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0x010100A0626E41ABD6CF4291605E6C467AD7AD</vt:lpwstr>
  </property>
  <property fmtid="{D5CDD505-2E9C-101B-9397-08002B2CF9AE}" pid="3" name="MediaServiceImageTags">
    <vt:lpwstr/>
  </property>
</Properties>
</file>