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99" r:id="rId5"/>
    <p:sldId id="302" r:id="rId6"/>
    <p:sldId id="303" r:id="rId7"/>
    <p:sldId id="258" r:id="rId8"/>
    <p:sldId id="259" r:id="rId9"/>
    <p:sldId id="276" r:id="rId10"/>
    <p:sldId id="270" r:id="rId11"/>
    <p:sldId id="263" r:id="rId12"/>
    <p:sldId id="267" r:id="rId13"/>
    <p:sldId id="325" r:id="rId14"/>
    <p:sldId id="269" r:id="rId15"/>
    <p:sldId id="298" r:id="rId16"/>
    <p:sldId id="266" r:id="rId17"/>
    <p:sldId id="272" r:id="rId18"/>
    <p:sldId id="301" r:id="rId19"/>
    <p:sldId id="300" r:id="rId20"/>
    <p:sldId id="306" r:id="rId21"/>
    <p:sldId id="307" r:id="rId22"/>
    <p:sldId id="310" r:id="rId23"/>
    <p:sldId id="312" r:id="rId24"/>
    <p:sldId id="313" r:id="rId25"/>
    <p:sldId id="279" r:id="rId26"/>
    <p:sldId id="273" r:id="rId27"/>
    <p:sldId id="274" r:id="rId28"/>
    <p:sldId id="277" r:id="rId29"/>
    <p:sldId id="326" r:id="rId30"/>
    <p:sldId id="280" r:id="rId31"/>
    <p:sldId id="281" r:id="rId32"/>
    <p:sldId id="286" r:id="rId33"/>
    <p:sldId id="282" r:id="rId34"/>
    <p:sldId id="283" r:id="rId35"/>
    <p:sldId id="284" r:id="rId36"/>
    <p:sldId id="285" r:id="rId37"/>
    <p:sldId id="287" r:id="rId38"/>
    <p:sldId id="288" r:id="rId39"/>
    <p:sldId id="289" r:id="rId40"/>
    <p:sldId id="291" r:id="rId41"/>
    <p:sldId id="290" r:id="rId42"/>
    <p:sldId id="328" r:id="rId43"/>
    <p:sldId id="317" r:id="rId44"/>
    <p:sldId id="294" r:id="rId45"/>
    <p:sldId id="329" r:id="rId46"/>
    <p:sldId id="293" r:id="rId47"/>
    <p:sldId id="292" r:id="rId48"/>
    <p:sldId id="327" r:id="rId49"/>
    <p:sldId id="295" r:id="rId50"/>
    <p:sldId id="318" r:id="rId51"/>
    <p:sldId id="330" r:id="rId52"/>
    <p:sldId id="319" r:id="rId53"/>
    <p:sldId id="320" r:id="rId54"/>
    <p:sldId id="331" r:id="rId55"/>
    <p:sldId id="322" r:id="rId56"/>
    <p:sldId id="323" r:id="rId57"/>
    <p:sldId id="321" r:id="rId58"/>
    <p:sldId id="324" r:id="rId59"/>
    <p:sldId id="316" r:id="rId60"/>
    <p:sldId id="315" r:id="rId61"/>
    <p:sldId id="314" r:id="rId62"/>
    <p:sldId id="311" r:id="rId63"/>
    <p:sldId id="296" r:id="rId64"/>
    <p:sldId id="297" r:id="rId65"/>
    <p:sldId id="264" r:id="rId66"/>
    <p:sldId id="304" r:id="rId67"/>
    <p:sldId id="305"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ies, Mary Lisa" userId="9b929a80-876f-4ada-89ef-722535ea4e29" providerId="ADAL" clId="{8557B48B-C2BE-4E7A-B305-4B6E71E669B4}"/>
    <pc:docChg chg="undo custSel addSld delSld modSld sldOrd">
      <pc:chgData name="Pories, Mary Lisa" userId="9b929a80-876f-4ada-89ef-722535ea4e29" providerId="ADAL" clId="{8557B48B-C2BE-4E7A-B305-4B6E71E669B4}" dt="2024-10-28T14:25:32.064" v="1056" actId="14100"/>
      <pc:docMkLst>
        <pc:docMk/>
      </pc:docMkLst>
      <pc:sldChg chg="modSp mod">
        <pc:chgData name="Pories, Mary Lisa" userId="9b929a80-876f-4ada-89ef-722535ea4e29" providerId="ADAL" clId="{8557B48B-C2BE-4E7A-B305-4B6E71E669B4}" dt="2024-10-28T13:48:21.565" v="944" actId="6549"/>
        <pc:sldMkLst>
          <pc:docMk/>
          <pc:sldMk cId="2225640925" sldId="256"/>
        </pc:sldMkLst>
        <pc:spChg chg="mod">
          <ac:chgData name="Pories, Mary Lisa" userId="9b929a80-876f-4ada-89ef-722535ea4e29" providerId="ADAL" clId="{8557B48B-C2BE-4E7A-B305-4B6E71E669B4}" dt="2024-10-28T13:48:21.565" v="944" actId="6549"/>
          <ac:spMkLst>
            <pc:docMk/>
            <pc:sldMk cId="2225640925" sldId="256"/>
            <ac:spMk id="3" creationId="{CEF182AD-9FC7-5118-9432-1BF034D22C99}"/>
          </ac:spMkLst>
        </pc:spChg>
      </pc:sldChg>
      <pc:sldChg chg="modSp mod">
        <pc:chgData name="Pories, Mary Lisa" userId="9b929a80-876f-4ada-89ef-722535ea4e29" providerId="ADAL" clId="{8557B48B-C2BE-4E7A-B305-4B6E71E669B4}" dt="2024-10-25T12:54:59.237" v="840" actId="20577"/>
        <pc:sldMkLst>
          <pc:docMk/>
          <pc:sldMk cId="1782337145" sldId="257"/>
        </pc:sldMkLst>
        <pc:spChg chg="mod">
          <ac:chgData name="Pories, Mary Lisa" userId="9b929a80-876f-4ada-89ef-722535ea4e29" providerId="ADAL" clId="{8557B48B-C2BE-4E7A-B305-4B6E71E669B4}" dt="2024-10-25T12:54:59.237" v="840" actId="20577"/>
          <ac:spMkLst>
            <pc:docMk/>
            <pc:sldMk cId="1782337145" sldId="257"/>
            <ac:spMk id="5" creationId="{AE7BA3B1-7D1C-B97D-94E6-35B898D07C8D}"/>
          </ac:spMkLst>
        </pc:spChg>
      </pc:sldChg>
      <pc:sldChg chg="modSp mod">
        <pc:chgData name="Pories, Mary Lisa" userId="9b929a80-876f-4ada-89ef-722535ea4e29" providerId="ADAL" clId="{8557B48B-C2BE-4E7A-B305-4B6E71E669B4}" dt="2024-10-23T13:58:42.146" v="197" actId="27636"/>
        <pc:sldMkLst>
          <pc:docMk/>
          <pc:sldMk cId="631694155" sldId="259"/>
        </pc:sldMkLst>
        <pc:spChg chg="mod">
          <ac:chgData name="Pories, Mary Lisa" userId="9b929a80-876f-4ada-89ef-722535ea4e29" providerId="ADAL" clId="{8557B48B-C2BE-4E7A-B305-4B6E71E669B4}" dt="2024-10-23T13:58:42.146" v="197" actId="27636"/>
          <ac:spMkLst>
            <pc:docMk/>
            <pc:sldMk cId="631694155" sldId="259"/>
            <ac:spMk id="3" creationId="{ACEC71DA-2C86-F4E2-AB45-E1227FFFA007}"/>
          </ac:spMkLst>
        </pc:spChg>
      </pc:sldChg>
      <pc:sldChg chg="modSp mod">
        <pc:chgData name="Pories, Mary Lisa" userId="9b929a80-876f-4ada-89ef-722535ea4e29" providerId="ADAL" clId="{8557B48B-C2BE-4E7A-B305-4B6E71E669B4}" dt="2024-10-25T12:57:22.201" v="851" actId="20577"/>
        <pc:sldMkLst>
          <pc:docMk/>
          <pc:sldMk cId="2011844948" sldId="263"/>
        </pc:sldMkLst>
        <pc:spChg chg="mod">
          <ac:chgData name="Pories, Mary Lisa" userId="9b929a80-876f-4ada-89ef-722535ea4e29" providerId="ADAL" clId="{8557B48B-C2BE-4E7A-B305-4B6E71E669B4}" dt="2024-10-25T12:57:22.201" v="851" actId="20577"/>
          <ac:spMkLst>
            <pc:docMk/>
            <pc:sldMk cId="2011844948" sldId="263"/>
            <ac:spMk id="2" creationId="{0BE69C51-D24B-086E-E203-9145AE4CF8BB}"/>
          </ac:spMkLst>
        </pc:spChg>
      </pc:sldChg>
      <pc:sldChg chg="modSp mod">
        <pc:chgData name="Pories, Mary Lisa" userId="9b929a80-876f-4ada-89ef-722535ea4e29" providerId="ADAL" clId="{8557B48B-C2BE-4E7A-B305-4B6E71E669B4}" dt="2024-10-25T12:59:45.943" v="860" actId="6549"/>
        <pc:sldMkLst>
          <pc:docMk/>
          <pc:sldMk cId="924387800" sldId="266"/>
        </pc:sldMkLst>
        <pc:spChg chg="mod">
          <ac:chgData name="Pories, Mary Lisa" userId="9b929a80-876f-4ada-89ef-722535ea4e29" providerId="ADAL" clId="{8557B48B-C2BE-4E7A-B305-4B6E71E669B4}" dt="2024-10-25T12:59:45.943" v="860" actId="6549"/>
          <ac:spMkLst>
            <pc:docMk/>
            <pc:sldMk cId="924387800" sldId="266"/>
            <ac:spMk id="3" creationId="{B987D7E8-4013-1C9E-24B8-CF8A8BC83CF3}"/>
          </ac:spMkLst>
        </pc:spChg>
      </pc:sldChg>
      <pc:sldChg chg="modSp mod">
        <pc:chgData name="Pories, Mary Lisa" userId="9b929a80-876f-4ada-89ef-722535ea4e29" providerId="ADAL" clId="{8557B48B-C2BE-4E7A-B305-4B6E71E669B4}" dt="2024-10-28T14:13:40.952" v="1002" actId="20577"/>
        <pc:sldMkLst>
          <pc:docMk/>
          <pc:sldMk cId="4120653759" sldId="267"/>
        </pc:sldMkLst>
        <pc:spChg chg="mod">
          <ac:chgData name="Pories, Mary Lisa" userId="9b929a80-876f-4ada-89ef-722535ea4e29" providerId="ADAL" clId="{8557B48B-C2BE-4E7A-B305-4B6E71E669B4}" dt="2024-10-28T14:13:40.952" v="1002" actId="20577"/>
          <ac:spMkLst>
            <pc:docMk/>
            <pc:sldMk cId="4120653759" sldId="267"/>
            <ac:spMk id="3" creationId="{B987D7E8-4013-1C9E-24B8-CF8A8BC83CF3}"/>
          </ac:spMkLst>
        </pc:spChg>
      </pc:sldChg>
      <pc:sldChg chg="ord">
        <pc:chgData name="Pories, Mary Lisa" userId="9b929a80-876f-4ada-89ef-722535ea4e29" providerId="ADAL" clId="{8557B48B-C2BE-4E7A-B305-4B6E71E669B4}" dt="2024-10-28T13:50:19.150" v="950"/>
        <pc:sldMkLst>
          <pc:docMk/>
          <pc:sldMk cId="554326291" sldId="275"/>
        </pc:sldMkLst>
      </pc:sldChg>
      <pc:sldChg chg="modSp del mod">
        <pc:chgData name="Pories, Mary Lisa" userId="9b929a80-876f-4ada-89ef-722535ea4e29" providerId="ADAL" clId="{8557B48B-C2BE-4E7A-B305-4B6E71E669B4}" dt="2024-10-23T14:53:52.539" v="420" actId="2696"/>
        <pc:sldMkLst>
          <pc:docMk/>
          <pc:sldMk cId="598935348" sldId="278"/>
        </pc:sldMkLst>
        <pc:spChg chg="mod">
          <ac:chgData name="Pories, Mary Lisa" userId="9b929a80-876f-4ada-89ef-722535ea4e29" providerId="ADAL" clId="{8557B48B-C2BE-4E7A-B305-4B6E71E669B4}" dt="2024-10-23T14:40:26.616" v="409" actId="20577"/>
          <ac:spMkLst>
            <pc:docMk/>
            <pc:sldMk cId="598935348" sldId="278"/>
            <ac:spMk id="2" creationId="{5123E928-E17B-7A97-9555-B06C288C4DE7}"/>
          </ac:spMkLst>
        </pc:spChg>
        <pc:spChg chg="mod">
          <ac:chgData name="Pories, Mary Lisa" userId="9b929a80-876f-4ada-89ef-722535ea4e29" providerId="ADAL" clId="{8557B48B-C2BE-4E7A-B305-4B6E71E669B4}" dt="2024-10-23T14:51:57.460" v="411" actId="27636"/>
          <ac:spMkLst>
            <pc:docMk/>
            <pc:sldMk cId="598935348" sldId="278"/>
            <ac:spMk id="3" creationId="{59DB024B-8152-4892-CF69-31C9AC732E60}"/>
          </ac:spMkLst>
        </pc:spChg>
      </pc:sldChg>
      <pc:sldChg chg="addSp delSp modSp mod ord">
        <pc:chgData name="Pories, Mary Lisa" userId="9b929a80-876f-4ada-89ef-722535ea4e29" providerId="ADAL" clId="{8557B48B-C2BE-4E7A-B305-4B6E71E669B4}" dt="2024-10-25T13:40:37.322" v="927"/>
        <pc:sldMkLst>
          <pc:docMk/>
          <pc:sldMk cId="3323701009" sldId="279"/>
        </pc:sldMkLst>
        <pc:spChg chg="mod">
          <ac:chgData name="Pories, Mary Lisa" userId="9b929a80-876f-4ada-89ef-722535ea4e29" providerId="ADAL" clId="{8557B48B-C2BE-4E7A-B305-4B6E71E669B4}" dt="2024-10-25T13:39:19.396" v="920" actId="14100"/>
          <ac:spMkLst>
            <pc:docMk/>
            <pc:sldMk cId="3323701009" sldId="279"/>
            <ac:spMk id="2" creationId="{4D960157-6460-4961-1142-AE37E7D12C2B}"/>
          </ac:spMkLst>
        </pc:spChg>
        <pc:spChg chg="add del mod">
          <ac:chgData name="Pories, Mary Lisa" userId="9b929a80-876f-4ada-89ef-722535ea4e29" providerId="ADAL" clId="{8557B48B-C2BE-4E7A-B305-4B6E71E669B4}" dt="2024-10-25T13:39:27.361" v="922" actId="21"/>
          <ac:spMkLst>
            <pc:docMk/>
            <pc:sldMk cId="3323701009" sldId="279"/>
            <ac:spMk id="5" creationId="{E1FBF3DA-9A93-971A-AC70-95C4C0426895}"/>
          </ac:spMkLst>
        </pc:spChg>
        <pc:picChg chg="add mod">
          <ac:chgData name="Pories, Mary Lisa" userId="9b929a80-876f-4ada-89ef-722535ea4e29" providerId="ADAL" clId="{8557B48B-C2BE-4E7A-B305-4B6E71E669B4}" dt="2024-10-25T13:39:29.125" v="923" actId="1076"/>
          <ac:picMkLst>
            <pc:docMk/>
            <pc:sldMk cId="3323701009" sldId="279"/>
            <ac:picMk id="3" creationId="{6BBAA32D-824E-D636-8D87-B72B09E80E39}"/>
          </ac:picMkLst>
        </pc:picChg>
        <pc:picChg chg="del">
          <ac:chgData name="Pories, Mary Lisa" userId="9b929a80-876f-4ada-89ef-722535ea4e29" providerId="ADAL" clId="{8557B48B-C2BE-4E7A-B305-4B6E71E669B4}" dt="2024-10-25T13:38:59.901" v="908" actId="21"/>
          <ac:picMkLst>
            <pc:docMk/>
            <pc:sldMk cId="3323701009" sldId="279"/>
            <ac:picMk id="9" creationId="{5AA7B197-A8B6-7C90-2CA1-0F08493EA529}"/>
          </ac:picMkLst>
        </pc:picChg>
      </pc:sldChg>
      <pc:sldChg chg="addSp delSp modSp mod ord">
        <pc:chgData name="Pories, Mary Lisa" userId="9b929a80-876f-4ada-89ef-722535ea4e29" providerId="ADAL" clId="{8557B48B-C2BE-4E7A-B305-4B6E71E669B4}" dt="2024-10-25T13:02:24.718" v="904" actId="14100"/>
        <pc:sldMkLst>
          <pc:docMk/>
          <pc:sldMk cId="2475193972" sldId="291"/>
        </pc:sldMkLst>
        <pc:spChg chg="mod">
          <ac:chgData name="Pories, Mary Lisa" userId="9b929a80-876f-4ada-89ef-722535ea4e29" providerId="ADAL" clId="{8557B48B-C2BE-4E7A-B305-4B6E71E669B4}" dt="2024-10-25T13:02:18.426" v="902" actId="20577"/>
          <ac:spMkLst>
            <pc:docMk/>
            <pc:sldMk cId="2475193972" sldId="291"/>
            <ac:spMk id="2" creationId="{4D960157-6460-4961-1142-AE37E7D12C2B}"/>
          </ac:spMkLst>
        </pc:spChg>
        <pc:spChg chg="add del mod">
          <ac:chgData name="Pories, Mary Lisa" userId="9b929a80-876f-4ada-89ef-722535ea4e29" providerId="ADAL" clId="{8557B48B-C2BE-4E7A-B305-4B6E71E669B4}" dt="2024-10-23T14:30:24.771" v="327" actId="931"/>
          <ac:spMkLst>
            <pc:docMk/>
            <pc:sldMk cId="2475193972" sldId="291"/>
            <ac:spMk id="4" creationId="{966815B2-7112-F9FF-8967-D4DA3C4523E4}"/>
          </ac:spMkLst>
        </pc:spChg>
        <pc:picChg chg="add mod">
          <ac:chgData name="Pories, Mary Lisa" userId="9b929a80-876f-4ada-89ef-722535ea4e29" providerId="ADAL" clId="{8557B48B-C2BE-4E7A-B305-4B6E71E669B4}" dt="2024-10-25T13:02:24.718" v="904" actId="14100"/>
          <ac:picMkLst>
            <pc:docMk/>
            <pc:sldMk cId="2475193972" sldId="291"/>
            <ac:picMk id="6" creationId="{4ED733C1-A6B6-6544-5348-36E85FA7906B}"/>
          </ac:picMkLst>
        </pc:picChg>
        <pc:picChg chg="del">
          <ac:chgData name="Pories, Mary Lisa" userId="9b929a80-876f-4ada-89ef-722535ea4e29" providerId="ADAL" clId="{8557B48B-C2BE-4E7A-B305-4B6E71E669B4}" dt="2024-10-23T14:29:07.818" v="326" actId="21"/>
          <ac:picMkLst>
            <pc:docMk/>
            <pc:sldMk cId="2475193972" sldId="291"/>
            <ac:picMk id="7" creationId="{09CDA52F-9C49-A997-48E1-B9CCE1CE5A8E}"/>
          </ac:picMkLst>
        </pc:picChg>
      </pc:sldChg>
      <pc:sldChg chg="modSp mod">
        <pc:chgData name="Pories, Mary Lisa" userId="9b929a80-876f-4ada-89ef-722535ea4e29" providerId="ADAL" clId="{8557B48B-C2BE-4E7A-B305-4B6E71E669B4}" dt="2024-10-23T13:52:48.673" v="107" actId="20577"/>
        <pc:sldMkLst>
          <pc:docMk/>
          <pc:sldMk cId="1915056309" sldId="293"/>
        </pc:sldMkLst>
        <pc:spChg chg="mod">
          <ac:chgData name="Pories, Mary Lisa" userId="9b929a80-876f-4ada-89ef-722535ea4e29" providerId="ADAL" clId="{8557B48B-C2BE-4E7A-B305-4B6E71E669B4}" dt="2024-10-23T13:52:48.673" v="107" actId="20577"/>
          <ac:spMkLst>
            <pc:docMk/>
            <pc:sldMk cId="1915056309" sldId="293"/>
            <ac:spMk id="3" creationId="{3BF17348-AB5D-AAFE-A8DC-80E918AB48F1}"/>
          </ac:spMkLst>
        </pc:spChg>
      </pc:sldChg>
      <pc:sldChg chg="addSp delSp modSp mod">
        <pc:chgData name="Pories, Mary Lisa" userId="9b929a80-876f-4ada-89ef-722535ea4e29" providerId="ADAL" clId="{8557B48B-C2BE-4E7A-B305-4B6E71E669B4}" dt="2024-10-23T13:53:40.183" v="114" actId="14100"/>
        <pc:sldMkLst>
          <pc:docMk/>
          <pc:sldMk cId="3401544515" sldId="295"/>
        </pc:sldMkLst>
        <pc:spChg chg="del">
          <ac:chgData name="Pories, Mary Lisa" userId="9b929a80-876f-4ada-89ef-722535ea4e29" providerId="ADAL" clId="{8557B48B-C2BE-4E7A-B305-4B6E71E669B4}" dt="2024-10-23T13:46:48.117" v="0" actId="931"/>
          <ac:spMkLst>
            <pc:docMk/>
            <pc:sldMk cId="3401544515" sldId="295"/>
            <ac:spMk id="4" creationId="{AFA30A38-200F-7825-BC7D-3E84142EA260}"/>
          </ac:spMkLst>
        </pc:spChg>
        <pc:spChg chg="add del mod">
          <ac:chgData name="Pories, Mary Lisa" userId="9b929a80-876f-4ada-89ef-722535ea4e29" providerId="ADAL" clId="{8557B48B-C2BE-4E7A-B305-4B6E71E669B4}" dt="2024-10-23T13:53:27.716" v="109" actId="931"/>
          <ac:spMkLst>
            <pc:docMk/>
            <pc:sldMk cId="3401544515" sldId="295"/>
            <ac:spMk id="7" creationId="{11B0C095-557E-6B2D-962F-82FD91944C76}"/>
          </ac:spMkLst>
        </pc:spChg>
        <pc:picChg chg="add del mod">
          <ac:chgData name="Pories, Mary Lisa" userId="9b929a80-876f-4ada-89ef-722535ea4e29" providerId="ADAL" clId="{8557B48B-C2BE-4E7A-B305-4B6E71E669B4}" dt="2024-10-23T13:53:17.569" v="108" actId="21"/>
          <ac:picMkLst>
            <pc:docMk/>
            <pc:sldMk cId="3401544515" sldId="295"/>
            <ac:picMk id="5" creationId="{9774DC32-CEDD-7B41-6003-0C897D102F5A}"/>
          </ac:picMkLst>
        </pc:picChg>
        <pc:picChg chg="add mod">
          <ac:chgData name="Pories, Mary Lisa" userId="9b929a80-876f-4ada-89ef-722535ea4e29" providerId="ADAL" clId="{8557B48B-C2BE-4E7A-B305-4B6E71E669B4}" dt="2024-10-23T13:53:40.183" v="114" actId="14100"/>
          <ac:picMkLst>
            <pc:docMk/>
            <pc:sldMk cId="3401544515" sldId="295"/>
            <ac:picMk id="9" creationId="{BAD0B49A-D9A0-42C5-3BF1-8328D15448F0}"/>
          </ac:picMkLst>
        </pc:picChg>
      </pc:sldChg>
      <pc:sldChg chg="ord">
        <pc:chgData name="Pories, Mary Lisa" userId="9b929a80-876f-4ada-89ef-722535ea4e29" providerId="ADAL" clId="{8557B48B-C2BE-4E7A-B305-4B6E71E669B4}" dt="2024-10-28T13:51:16.978" v="952"/>
        <pc:sldMkLst>
          <pc:docMk/>
          <pc:sldMk cId="2969958171" sldId="296"/>
        </pc:sldMkLst>
      </pc:sldChg>
      <pc:sldChg chg="ord">
        <pc:chgData name="Pories, Mary Lisa" userId="9b929a80-876f-4ada-89ef-722535ea4e29" providerId="ADAL" clId="{8557B48B-C2BE-4E7A-B305-4B6E71E669B4}" dt="2024-10-28T13:51:16.978" v="952"/>
        <pc:sldMkLst>
          <pc:docMk/>
          <pc:sldMk cId="1647219471" sldId="297"/>
        </pc:sldMkLst>
      </pc:sldChg>
      <pc:sldChg chg="ord">
        <pc:chgData name="Pories, Mary Lisa" userId="9b929a80-876f-4ada-89ef-722535ea4e29" providerId="ADAL" clId="{8557B48B-C2BE-4E7A-B305-4B6E71E669B4}" dt="2024-10-28T13:50:19.150" v="950"/>
        <pc:sldMkLst>
          <pc:docMk/>
          <pc:sldMk cId="3751196989" sldId="299"/>
        </pc:sldMkLst>
      </pc:sldChg>
      <pc:sldChg chg="modSp mod">
        <pc:chgData name="Pories, Mary Lisa" userId="9b929a80-876f-4ada-89ef-722535ea4e29" providerId="ADAL" clId="{8557B48B-C2BE-4E7A-B305-4B6E71E669B4}" dt="2024-10-25T13:00:34.649" v="887" actId="20577"/>
        <pc:sldMkLst>
          <pc:docMk/>
          <pc:sldMk cId="4229780631" sldId="300"/>
        </pc:sldMkLst>
        <pc:spChg chg="mod">
          <ac:chgData name="Pories, Mary Lisa" userId="9b929a80-876f-4ada-89ef-722535ea4e29" providerId="ADAL" clId="{8557B48B-C2BE-4E7A-B305-4B6E71E669B4}" dt="2024-10-25T13:00:34.649" v="887" actId="20577"/>
          <ac:spMkLst>
            <pc:docMk/>
            <pc:sldMk cId="4229780631" sldId="300"/>
            <ac:spMk id="3" creationId="{B987D7E8-4013-1C9E-24B8-CF8A8BC83CF3}"/>
          </ac:spMkLst>
        </pc:spChg>
      </pc:sldChg>
      <pc:sldChg chg="modSp mod">
        <pc:chgData name="Pories, Mary Lisa" userId="9b929a80-876f-4ada-89ef-722535ea4e29" providerId="ADAL" clId="{8557B48B-C2BE-4E7A-B305-4B6E71E669B4}" dt="2024-10-25T13:00:27.008" v="886" actId="5793"/>
        <pc:sldMkLst>
          <pc:docMk/>
          <pc:sldMk cId="1557238797" sldId="301"/>
        </pc:sldMkLst>
        <pc:spChg chg="mod">
          <ac:chgData name="Pories, Mary Lisa" userId="9b929a80-876f-4ada-89ef-722535ea4e29" providerId="ADAL" clId="{8557B48B-C2BE-4E7A-B305-4B6E71E669B4}" dt="2024-10-25T13:00:27.008" v="886" actId="5793"/>
          <ac:spMkLst>
            <pc:docMk/>
            <pc:sldMk cId="1557238797" sldId="301"/>
            <ac:spMk id="2" creationId="{8AF80A41-6426-B702-DD90-2C341E445754}"/>
          </ac:spMkLst>
        </pc:spChg>
      </pc:sldChg>
      <pc:sldChg chg="ord">
        <pc:chgData name="Pories, Mary Lisa" userId="9b929a80-876f-4ada-89ef-722535ea4e29" providerId="ADAL" clId="{8557B48B-C2BE-4E7A-B305-4B6E71E669B4}" dt="2024-10-28T13:50:19.150" v="950"/>
        <pc:sldMkLst>
          <pc:docMk/>
          <pc:sldMk cId="2995635488" sldId="302"/>
        </pc:sldMkLst>
      </pc:sldChg>
      <pc:sldChg chg="ord">
        <pc:chgData name="Pories, Mary Lisa" userId="9b929a80-876f-4ada-89ef-722535ea4e29" providerId="ADAL" clId="{8557B48B-C2BE-4E7A-B305-4B6E71E669B4}" dt="2024-10-28T13:50:19.150" v="950"/>
        <pc:sldMkLst>
          <pc:docMk/>
          <pc:sldMk cId="2561502359" sldId="303"/>
        </pc:sldMkLst>
      </pc:sldChg>
      <pc:sldChg chg="ord">
        <pc:chgData name="Pories, Mary Lisa" userId="9b929a80-876f-4ada-89ef-722535ea4e29" providerId="ADAL" clId="{8557B48B-C2BE-4E7A-B305-4B6E71E669B4}" dt="2024-10-28T13:49:34.581" v="948"/>
        <pc:sldMkLst>
          <pc:docMk/>
          <pc:sldMk cId="376506872" sldId="304"/>
        </pc:sldMkLst>
      </pc:sldChg>
      <pc:sldChg chg="ord">
        <pc:chgData name="Pories, Mary Lisa" userId="9b929a80-876f-4ada-89ef-722535ea4e29" providerId="ADAL" clId="{8557B48B-C2BE-4E7A-B305-4B6E71E669B4}" dt="2024-10-28T13:49:33.262" v="946"/>
        <pc:sldMkLst>
          <pc:docMk/>
          <pc:sldMk cId="621773502" sldId="305"/>
        </pc:sldMkLst>
      </pc:sldChg>
      <pc:sldChg chg="modSp mod">
        <pc:chgData name="Pories, Mary Lisa" userId="9b929a80-876f-4ada-89ef-722535ea4e29" providerId="ADAL" clId="{8557B48B-C2BE-4E7A-B305-4B6E71E669B4}" dt="2024-10-25T13:01:28.331" v="900" actId="6549"/>
        <pc:sldMkLst>
          <pc:docMk/>
          <pc:sldMk cId="2241983472" sldId="313"/>
        </pc:sldMkLst>
        <pc:spChg chg="mod">
          <ac:chgData name="Pories, Mary Lisa" userId="9b929a80-876f-4ada-89ef-722535ea4e29" providerId="ADAL" clId="{8557B48B-C2BE-4E7A-B305-4B6E71E669B4}" dt="2024-10-25T13:01:28.331" v="900" actId="6549"/>
          <ac:spMkLst>
            <pc:docMk/>
            <pc:sldMk cId="2241983472" sldId="313"/>
            <ac:spMk id="2" creationId="{0BE69C51-D24B-086E-E203-9145AE4CF8BB}"/>
          </ac:spMkLst>
        </pc:spChg>
      </pc:sldChg>
      <pc:sldChg chg="modSp mod">
        <pc:chgData name="Pories, Mary Lisa" userId="9b929a80-876f-4ada-89ef-722535ea4e29" providerId="ADAL" clId="{8557B48B-C2BE-4E7A-B305-4B6E71E669B4}" dt="2024-10-23T13:54:11.528" v="116" actId="20577"/>
        <pc:sldMkLst>
          <pc:docMk/>
          <pc:sldMk cId="2901296942" sldId="314"/>
        </pc:sldMkLst>
        <pc:spChg chg="mod">
          <ac:chgData name="Pories, Mary Lisa" userId="9b929a80-876f-4ada-89ef-722535ea4e29" providerId="ADAL" clId="{8557B48B-C2BE-4E7A-B305-4B6E71E669B4}" dt="2024-10-23T13:54:11.528" v="116" actId="20577"/>
          <ac:spMkLst>
            <pc:docMk/>
            <pc:sldMk cId="2901296942" sldId="314"/>
            <ac:spMk id="3" creationId="{59DB024B-8152-4892-CF69-31C9AC732E60}"/>
          </ac:spMkLst>
        </pc:spChg>
      </pc:sldChg>
      <pc:sldChg chg="add">
        <pc:chgData name="Pories, Mary Lisa" userId="9b929a80-876f-4ada-89ef-722535ea4e29" providerId="ADAL" clId="{8557B48B-C2BE-4E7A-B305-4B6E71E669B4}" dt="2024-10-23T14:20:24.720" v="200" actId="2890"/>
        <pc:sldMkLst>
          <pc:docMk/>
          <pc:sldMk cId="2236009968" sldId="315"/>
        </pc:sldMkLst>
      </pc:sldChg>
      <pc:sldChg chg="modSp add mod">
        <pc:chgData name="Pories, Mary Lisa" userId="9b929a80-876f-4ada-89ef-722535ea4e29" providerId="ADAL" clId="{8557B48B-C2BE-4E7A-B305-4B6E71E669B4}" dt="2024-10-23T14:24:02.062" v="322" actId="27636"/>
        <pc:sldMkLst>
          <pc:docMk/>
          <pc:sldMk cId="747365857" sldId="316"/>
        </pc:sldMkLst>
        <pc:spChg chg="mod">
          <ac:chgData name="Pories, Mary Lisa" userId="9b929a80-876f-4ada-89ef-722535ea4e29" providerId="ADAL" clId="{8557B48B-C2BE-4E7A-B305-4B6E71E669B4}" dt="2024-10-23T14:23:12.325" v="313" actId="20577"/>
          <ac:spMkLst>
            <pc:docMk/>
            <pc:sldMk cId="747365857" sldId="316"/>
            <ac:spMk id="2" creationId="{5123E928-E17B-7A97-9555-B06C288C4DE7}"/>
          </ac:spMkLst>
        </pc:spChg>
        <pc:spChg chg="mod">
          <ac:chgData name="Pories, Mary Lisa" userId="9b929a80-876f-4ada-89ef-722535ea4e29" providerId="ADAL" clId="{8557B48B-C2BE-4E7A-B305-4B6E71E669B4}" dt="2024-10-23T14:24:02.062" v="322" actId="27636"/>
          <ac:spMkLst>
            <pc:docMk/>
            <pc:sldMk cId="747365857" sldId="316"/>
            <ac:spMk id="3" creationId="{59DB024B-8152-4892-CF69-31C9AC732E60}"/>
          </ac:spMkLst>
        </pc:spChg>
      </pc:sldChg>
      <pc:sldChg chg="add">
        <pc:chgData name="Pories, Mary Lisa" userId="9b929a80-876f-4ada-89ef-722535ea4e29" providerId="ADAL" clId="{8557B48B-C2BE-4E7A-B305-4B6E71E669B4}" dt="2024-10-23T14:28:57.025" v="323" actId="2890"/>
        <pc:sldMkLst>
          <pc:docMk/>
          <pc:sldMk cId="4143569226" sldId="317"/>
        </pc:sldMkLst>
      </pc:sldChg>
      <pc:sldChg chg="addSp delSp modSp add mod ord">
        <pc:chgData name="Pories, Mary Lisa" userId="9b929a80-876f-4ada-89ef-722535ea4e29" providerId="ADAL" clId="{8557B48B-C2BE-4E7A-B305-4B6E71E669B4}" dt="2024-10-23T14:32:42.560" v="367" actId="14100"/>
        <pc:sldMkLst>
          <pc:docMk/>
          <pc:sldMk cId="909180228" sldId="318"/>
        </pc:sldMkLst>
        <pc:spChg chg="mod">
          <ac:chgData name="Pories, Mary Lisa" userId="9b929a80-876f-4ada-89ef-722535ea4e29" providerId="ADAL" clId="{8557B48B-C2BE-4E7A-B305-4B6E71E669B4}" dt="2024-10-23T14:31:53.310" v="362" actId="20577"/>
          <ac:spMkLst>
            <pc:docMk/>
            <pc:sldMk cId="909180228" sldId="318"/>
            <ac:spMk id="2" creationId="{4D960157-6460-4961-1142-AE37E7D12C2B}"/>
          </ac:spMkLst>
        </pc:spChg>
        <pc:spChg chg="add del mod">
          <ac:chgData name="Pories, Mary Lisa" userId="9b929a80-876f-4ada-89ef-722535ea4e29" providerId="ADAL" clId="{8557B48B-C2BE-4E7A-B305-4B6E71E669B4}" dt="2024-10-23T14:32:24.885" v="364" actId="931"/>
          <ac:spMkLst>
            <pc:docMk/>
            <pc:sldMk cId="909180228" sldId="318"/>
            <ac:spMk id="4" creationId="{1E215D0D-0A79-F8C5-22A4-D1FACCFDCF0F}"/>
          </ac:spMkLst>
        </pc:spChg>
        <pc:picChg chg="add mod">
          <ac:chgData name="Pories, Mary Lisa" userId="9b929a80-876f-4ada-89ef-722535ea4e29" providerId="ADAL" clId="{8557B48B-C2BE-4E7A-B305-4B6E71E669B4}" dt="2024-10-23T14:32:42.560" v="367" actId="14100"/>
          <ac:picMkLst>
            <pc:docMk/>
            <pc:sldMk cId="909180228" sldId="318"/>
            <ac:picMk id="6" creationId="{317273B3-7A00-E0C1-070B-1EA340523C25}"/>
          </ac:picMkLst>
        </pc:picChg>
        <pc:picChg chg="del">
          <ac:chgData name="Pories, Mary Lisa" userId="9b929a80-876f-4ada-89ef-722535ea4e29" providerId="ADAL" clId="{8557B48B-C2BE-4E7A-B305-4B6E71E669B4}" dt="2024-10-23T14:31:55.597" v="363" actId="478"/>
          <ac:picMkLst>
            <pc:docMk/>
            <pc:sldMk cId="909180228" sldId="318"/>
            <ac:picMk id="11" creationId="{1ED8B65F-5A7B-0065-14A4-9E09E99EEE74}"/>
          </ac:picMkLst>
        </pc:picChg>
      </pc:sldChg>
      <pc:sldChg chg="addSp delSp modSp add mod ord">
        <pc:chgData name="Pories, Mary Lisa" userId="9b929a80-876f-4ada-89ef-722535ea4e29" providerId="ADAL" clId="{8557B48B-C2BE-4E7A-B305-4B6E71E669B4}" dt="2024-10-28T14:24:54.794" v="1053"/>
        <pc:sldMkLst>
          <pc:docMk/>
          <pc:sldMk cId="3558852898" sldId="319"/>
        </pc:sldMkLst>
        <pc:spChg chg="add del mod">
          <ac:chgData name="Pories, Mary Lisa" userId="9b929a80-876f-4ada-89ef-722535ea4e29" providerId="ADAL" clId="{8557B48B-C2BE-4E7A-B305-4B6E71E669B4}" dt="2024-10-23T14:34:59.317" v="370" actId="931"/>
          <ac:spMkLst>
            <pc:docMk/>
            <pc:sldMk cId="3558852898" sldId="319"/>
            <ac:spMk id="4" creationId="{84EF8C45-025F-B88D-C3EA-836F2560D697}"/>
          </ac:spMkLst>
        </pc:spChg>
        <pc:picChg chg="del">
          <ac:chgData name="Pories, Mary Lisa" userId="9b929a80-876f-4ada-89ef-722535ea4e29" providerId="ADAL" clId="{8557B48B-C2BE-4E7A-B305-4B6E71E669B4}" dt="2024-10-23T14:34:54.351" v="369" actId="478"/>
          <ac:picMkLst>
            <pc:docMk/>
            <pc:sldMk cId="3558852898" sldId="319"/>
            <ac:picMk id="6" creationId="{317273B3-7A00-E0C1-070B-1EA340523C25}"/>
          </ac:picMkLst>
        </pc:picChg>
        <pc:picChg chg="add mod">
          <ac:chgData name="Pories, Mary Lisa" userId="9b929a80-876f-4ada-89ef-722535ea4e29" providerId="ADAL" clId="{8557B48B-C2BE-4E7A-B305-4B6E71E669B4}" dt="2024-10-23T14:35:09.914" v="375" actId="14100"/>
          <ac:picMkLst>
            <pc:docMk/>
            <pc:sldMk cId="3558852898" sldId="319"/>
            <ac:picMk id="7" creationId="{357CD89B-5237-EFA4-60DC-95245E28A754}"/>
          </ac:picMkLst>
        </pc:picChg>
      </pc:sldChg>
      <pc:sldChg chg="addSp delSp modSp add mod ord">
        <pc:chgData name="Pories, Mary Lisa" userId="9b929a80-876f-4ada-89ef-722535ea4e29" providerId="ADAL" clId="{8557B48B-C2BE-4E7A-B305-4B6E71E669B4}" dt="2024-10-28T14:25:19.927" v="1055"/>
        <pc:sldMkLst>
          <pc:docMk/>
          <pc:sldMk cId="412393989" sldId="320"/>
        </pc:sldMkLst>
        <pc:spChg chg="add del mod">
          <ac:chgData name="Pories, Mary Lisa" userId="9b929a80-876f-4ada-89ef-722535ea4e29" providerId="ADAL" clId="{8557B48B-C2BE-4E7A-B305-4B6E71E669B4}" dt="2024-10-23T14:38:04.479" v="380" actId="931"/>
          <ac:spMkLst>
            <pc:docMk/>
            <pc:sldMk cId="412393989" sldId="320"/>
            <ac:spMk id="4" creationId="{DA6BC4E7-0D58-755B-53B2-179147165062}"/>
          </ac:spMkLst>
        </pc:spChg>
        <pc:picChg chg="add mod">
          <ac:chgData name="Pories, Mary Lisa" userId="9b929a80-876f-4ada-89ef-722535ea4e29" providerId="ADAL" clId="{8557B48B-C2BE-4E7A-B305-4B6E71E669B4}" dt="2024-10-23T14:38:13.532" v="385" actId="962"/>
          <ac:picMkLst>
            <pc:docMk/>
            <pc:sldMk cId="412393989" sldId="320"/>
            <ac:picMk id="6" creationId="{1B607D44-1859-573E-01D5-2EA44E1B5150}"/>
          </ac:picMkLst>
        </pc:picChg>
        <pc:picChg chg="del">
          <ac:chgData name="Pories, Mary Lisa" userId="9b929a80-876f-4ada-89ef-722535ea4e29" providerId="ADAL" clId="{8557B48B-C2BE-4E7A-B305-4B6E71E669B4}" dt="2024-10-23T14:37:59.299" v="379" actId="478"/>
          <ac:picMkLst>
            <pc:docMk/>
            <pc:sldMk cId="412393989" sldId="320"/>
            <ac:picMk id="9" creationId="{BAD0B49A-D9A0-42C5-3BF1-8328D15448F0}"/>
          </ac:picMkLst>
        </pc:picChg>
      </pc:sldChg>
      <pc:sldChg chg="modSp add mod">
        <pc:chgData name="Pories, Mary Lisa" userId="9b929a80-876f-4ada-89ef-722535ea4e29" providerId="ADAL" clId="{8557B48B-C2BE-4E7A-B305-4B6E71E669B4}" dt="2024-10-25T13:26:38.272" v="905" actId="20577"/>
        <pc:sldMkLst>
          <pc:docMk/>
          <pc:sldMk cId="357525073" sldId="321"/>
        </pc:sldMkLst>
        <pc:spChg chg="mod">
          <ac:chgData name="Pories, Mary Lisa" userId="9b929a80-876f-4ada-89ef-722535ea4e29" providerId="ADAL" clId="{8557B48B-C2BE-4E7A-B305-4B6E71E669B4}" dt="2024-10-23T14:55:50.019" v="435" actId="20577"/>
          <ac:spMkLst>
            <pc:docMk/>
            <pc:sldMk cId="357525073" sldId="321"/>
            <ac:spMk id="2" creationId="{5123E928-E17B-7A97-9555-B06C288C4DE7}"/>
          </ac:spMkLst>
        </pc:spChg>
        <pc:spChg chg="mod">
          <ac:chgData name="Pories, Mary Lisa" userId="9b929a80-876f-4ada-89ef-722535ea4e29" providerId="ADAL" clId="{8557B48B-C2BE-4E7A-B305-4B6E71E669B4}" dt="2024-10-25T13:26:38.272" v="905" actId="20577"/>
          <ac:spMkLst>
            <pc:docMk/>
            <pc:sldMk cId="357525073" sldId="321"/>
            <ac:spMk id="3" creationId="{59DB024B-8152-4892-CF69-31C9AC732E60}"/>
          </ac:spMkLst>
        </pc:spChg>
      </pc:sldChg>
      <pc:sldChg chg="addSp delSp modSp add mod">
        <pc:chgData name="Pories, Mary Lisa" userId="9b929a80-876f-4ada-89ef-722535ea4e29" providerId="ADAL" clId="{8557B48B-C2BE-4E7A-B305-4B6E71E669B4}" dt="2024-10-23T14:52:41.427" v="419" actId="962"/>
        <pc:sldMkLst>
          <pc:docMk/>
          <pc:sldMk cId="1454880605" sldId="322"/>
        </pc:sldMkLst>
        <pc:spChg chg="mod">
          <ac:chgData name="Pories, Mary Lisa" userId="9b929a80-876f-4ada-89ef-722535ea4e29" providerId="ADAL" clId="{8557B48B-C2BE-4E7A-B305-4B6E71E669B4}" dt="2024-10-23T14:52:25.688" v="413"/>
          <ac:spMkLst>
            <pc:docMk/>
            <pc:sldMk cId="1454880605" sldId="322"/>
            <ac:spMk id="2" creationId="{4D960157-6460-4961-1142-AE37E7D12C2B}"/>
          </ac:spMkLst>
        </pc:spChg>
        <pc:spChg chg="add del mod">
          <ac:chgData name="Pories, Mary Lisa" userId="9b929a80-876f-4ada-89ef-722535ea4e29" providerId="ADAL" clId="{8557B48B-C2BE-4E7A-B305-4B6E71E669B4}" dt="2024-10-23T14:52:33.045" v="415" actId="931"/>
          <ac:spMkLst>
            <pc:docMk/>
            <pc:sldMk cId="1454880605" sldId="322"/>
            <ac:spMk id="4" creationId="{11161D53-22E3-1124-FAC9-4AFA709CFE58}"/>
          </ac:spMkLst>
        </pc:spChg>
        <pc:picChg chg="del">
          <ac:chgData name="Pories, Mary Lisa" userId="9b929a80-876f-4ada-89ef-722535ea4e29" providerId="ADAL" clId="{8557B48B-C2BE-4E7A-B305-4B6E71E669B4}" dt="2024-10-23T14:52:27.076" v="414" actId="478"/>
          <ac:picMkLst>
            <pc:docMk/>
            <pc:sldMk cId="1454880605" sldId="322"/>
            <ac:picMk id="6" creationId="{1B607D44-1859-573E-01D5-2EA44E1B5150}"/>
          </ac:picMkLst>
        </pc:picChg>
        <pc:picChg chg="add mod">
          <ac:chgData name="Pories, Mary Lisa" userId="9b929a80-876f-4ada-89ef-722535ea4e29" providerId="ADAL" clId="{8557B48B-C2BE-4E7A-B305-4B6E71E669B4}" dt="2024-10-23T14:52:41.427" v="419" actId="962"/>
          <ac:picMkLst>
            <pc:docMk/>
            <pc:sldMk cId="1454880605" sldId="322"/>
            <ac:picMk id="7" creationId="{960F0667-8FE5-FF23-BC5A-964014F17BAB}"/>
          </ac:picMkLst>
        </pc:picChg>
      </pc:sldChg>
      <pc:sldChg chg="addSp delSp modSp add mod">
        <pc:chgData name="Pories, Mary Lisa" userId="9b929a80-876f-4ada-89ef-722535ea4e29" providerId="ADAL" clId="{8557B48B-C2BE-4E7A-B305-4B6E71E669B4}" dt="2024-10-28T14:25:32.064" v="1056" actId="14100"/>
        <pc:sldMkLst>
          <pc:docMk/>
          <pc:sldMk cId="1739461461" sldId="323"/>
        </pc:sldMkLst>
        <pc:spChg chg="add del mod">
          <ac:chgData name="Pories, Mary Lisa" userId="9b929a80-876f-4ada-89ef-722535ea4e29" providerId="ADAL" clId="{8557B48B-C2BE-4E7A-B305-4B6E71E669B4}" dt="2024-10-23T14:55:30.952" v="423" actId="931"/>
          <ac:spMkLst>
            <pc:docMk/>
            <pc:sldMk cId="1739461461" sldId="323"/>
            <ac:spMk id="4" creationId="{D2DAE573-75D8-AB64-99C9-3533F7D7950A}"/>
          </ac:spMkLst>
        </pc:spChg>
        <pc:picChg chg="add mod">
          <ac:chgData name="Pories, Mary Lisa" userId="9b929a80-876f-4ada-89ef-722535ea4e29" providerId="ADAL" clId="{8557B48B-C2BE-4E7A-B305-4B6E71E669B4}" dt="2024-10-28T14:25:32.064" v="1056" actId="14100"/>
          <ac:picMkLst>
            <pc:docMk/>
            <pc:sldMk cId="1739461461" sldId="323"/>
            <ac:picMk id="6" creationId="{20EFE839-7D1D-B601-AD9F-9BDB9CB284C5}"/>
          </ac:picMkLst>
        </pc:picChg>
        <pc:picChg chg="del">
          <ac:chgData name="Pories, Mary Lisa" userId="9b929a80-876f-4ada-89ef-722535ea4e29" providerId="ADAL" clId="{8557B48B-C2BE-4E7A-B305-4B6E71E669B4}" dt="2024-10-23T14:55:26.976" v="422" actId="478"/>
          <ac:picMkLst>
            <pc:docMk/>
            <pc:sldMk cId="1739461461" sldId="323"/>
            <ac:picMk id="7" creationId="{960F0667-8FE5-FF23-BC5A-964014F17BAB}"/>
          </ac:picMkLst>
        </pc:picChg>
      </pc:sldChg>
      <pc:sldChg chg="add">
        <pc:chgData name="Pories, Mary Lisa" userId="9b929a80-876f-4ada-89ef-722535ea4e29" providerId="ADAL" clId="{8557B48B-C2BE-4E7A-B305-4B6E71E669B4}" dt="2024-10-23T14:55:43.723" v="426" actId="2890"/>
        <pc:sldMkLst>
          <pc:docMk/>
          <pc:sldMk cId="3054509853" sldId="324"/>
        </pc:sldMkLst>
      </pc:sldChg>
      <pc:sldChg chg="add">
        <pc:chgData name="Pories, Mary Lisa" userId="9b929a80-876f-4ada-89ef-722535ea4e29" providerId="ADAL" clId="{8557B48B-C2BE-4E7A-B305-4B6E71E669B4}" dt="2024-10-25T12:58:40.911" v="854" actId="2890"/>
        <pc:sldMkLst>
          <pc:docMk/>
          <pc:sldMk cId="2434733858" sldId="325"/>
        </pc:sldMkLst>
      </pc:sldChg>
      <pc:sldChg chg="add">
        <pc:chgData name="Pories, Mary Lisa" userId="9b929a80-876f-4ada-89ef-722535ea4e29" providerId="ADAL" clId="{8557B48B-C2BE-4E7A-B305-4B6E71E669B4}" dt="2024-10-25T13:38:39.744" v="906" actId="2890"/>
        <pc:sldMkLst>
          <pc:docMk/>
          <pc:sldMk cId="3494289782" sldId="326"/>
        </pc:sldMkLst>
      </pc:sldChg>
      <pc:sldChg chg="addSp delSp modSp add mod">
        <pc:chgData name="Pories, Mary Lisa" userId="9b929a80-876f-4ada-89ef-722535ea4e29" providerId="ADAL" clId="{8557B48B-C2BE-4E7A-B305-4B6E71E669B4}" dt="2024-10-28T14:21:49.293" v="1033" actId="14100"/>
        <pc:sldMkLst>
          <pc:docMk/>
          <pc:sldMk cId="2418871961" sldId="327"/>
        </pc:sldMkLst>
        <pc:spChg chg="add del mod">
          <ac:chgData name="Pories, Mary Lisa" userId="9b929a80-876f-4ada-89ef-722535ea4e29" providerId="ADAL" clId="{8557B48B-C2BE-4E7A-B305-4B6E71E669B4}" dt="2024-10-28T14:21:40.228" v="1027" actId="931"/>
          <ac:spMkLst>
            <pc:docMk/>
            <pc:sldMk cId="2418871961" sldId="327"/>
            <ac:spMk id="4" creationId="{16A07910-BD66-2841-26C2-A4CF5094E579}"/>
          </ac:spMkLst>
        </pc:spChg>
        <pc:picChg chg="add mod">
          <ac:chgData name="Pories, Mary Lisa" userId="9b929a80-876f-4ada-89ef-722535ea4e29" providerId="ADAL" clId="{8557B48B-C2BE-4E7A-B305-4B6E71E669B4}" dt="2024-10-28T14:21:49.293" v="1033" actId="14100"/>
          <ac:picMkLst>
            <pc:docMk/>
            <pc:sldMk cId="2418871961" sldId="327"/>
            <ac:picMk id="6" creationId="{5D4FDB58-CC16-6412-A233-FDB8B0AE3428}"/>
          </ac:picMkLst>
        </pc:picChg>
        <pc:picChg chg="del">
          <ac:chgData name="Pories, Mary Lisa" userId="9b929a80-876f-4ada-89ef-722535ea4e29" providerId="ADAL" clId="{8557B48B-C2BE-4E7A-B305-4B6E71E669B4}" dt="2024-10-28T14:20:57.663" v="1026" actId="478"/>
          <ac:picMkLst>
            <pc:docMk/>
            <pc:sldMk cId="2418871961" sldId="327"/>
            <ac:picMk id="11" creationId="{1ED8B65F-5A7B-0065-14A4-9E09E99EEE74}"/>
          </ac:picMkLst>
        </pc:picChg>
      </pc:sldChg>
      <pc:sldChg chg="addSp delSp modSp add mod">
        <pc:chgData name="Pories, Mary Lisa" userId="9b929a80-876f-4ada-89ef-722535ea4e29" providerId="ADAL" clId="{8557B48B-C2BE-4E7A-B305-4B6E71E669B4}" dt="2024-10-28T14:19:13.658" v="1014" actId="1076"/>
        <pc:sldMkLst>
          <pc:docMk/>
          <pc:sldMk cId="3214991380" sldId="328"/>
        </pc:sldMkLst>
        <pc:spChg chg="add del mod">
          <ac:chgData name="Pories, Mary Lisa" userId="9b929a80-876f-4ada-89ef-722535ea4e29" providerId="ADAL" clId="{8557B48B-C2BE-4E7A-B305-4B6E71E669B4}" dt="2024-10-28T14:18:59.520" v="1006" actId="931"/>
          <ac:spMkLst>
            <pc:docMk/>
            <pc:sldMk cId="3214991380" sldId="328"/>
            <ac:spMk id="4" creationId="{7A8D36A0-6464-95B4-C35C-2FFD10FEF3CF}"/>
          </ac:spMkLst>
        </pc:spChg>
        <pc:picChg chg="del">
          <ac:chgData name="Pories, Mary Lisa" userId="9b929a80-876f-4ada-89ef-722535ea4e29" providerId="ADAL" clId="{8557B48B-C2BE-4E7A-B305-4B6E71E669B4}" dt="2024-10-28T14:18:40.155" v="1005" actId="478"/>
          <ac:picMkLst>
            <pc:docMk/>
            <pc:sldMk cId="3214991380" sldId="328"/>
            <ac:picMk id="6" creationId="{B77C0F38-DE0C-4564-8EF5-04E6A7413A36}"/>
          </ac:picMkLst>
        </pc:picChg>
        <pc:picChg chg="add mod">
          <ac:chgData name="Pories, Mary Lisa" userId="9b929a80-876f-4ada-89ef-722535ea4e29" providerId="ADAL" clId="{8557B48B-C2BE-4E7A-B305-4B6E71E669B4}" dt="2024-10-28T14:19:13.658" v="1014" actId="1076"/>
          <ac:picMkLst>
            <pc:docMk/>
            <pc:sldMk cId="3214991380" sldId="328"/>
            <ac:picMk id="7" creationId="{B0076DD1-4768-E170-2217-3F1B8E0385BC}"/>
          </ac:picMkLst>
        </pc:picChg>
      </pc:sldChg>
      <pc:sldChg chg="addSp delSp modSp add mod">
        <pc:chgData name="Pories, Mary Lisa" userId="9b929a80-876f-4ada-89ef-722535ea4e29" providerId="ADAL" clId="{8557B48B-C2BE-4E7A-B305-4B6E71E669B4}" dt="2024-10-28T14:20:43.791" v="1025" actId="1076"/>
        <pc:sldMkLst>
          <pc:docMk/>
          <pc:sldMk cId="2750532997" sldId="329"/>
        </pc:sldMkLst>
        <pc:spChg chg="add del mod">
          <ac:chgData name="Pories, Mary Lisa" userId="9b929a80-876f-4ada-89ef-722535ea4e29" providerId="ADAL" clId="{8557B48B-C2BE-4E7A-B305-4B6E71E669B4}" dt="2024-10-28T14:20:27.838" v="1017" actId="931"/>
          <ac:spMkLst>
            <pc:docMk/>
            <pc:sldMk cId="2750532997" sldId="329"/>
            <ac:spMk id="4" creationId="{D81E3502-CDD0-B4BC-25DF-E4D7B19336E3}"/>
          </ac:spMkLst>
        </pc:spChg>
        <pc:picChg chg="add mod">
          <ac:chgData name="Pories, Mary Lisa" userId="9b929a80-876f-4ada-89ef-722535ea4e29" providerId="ADAL" clId="{8557B48B-C2BE-4E7A-B305-4B6E71E669B4}" dt="2024-10-28T14:20:43.791" v="1025" actId="1076"/>
          <ac:picMkLst>
            <pc:docMk/>
            <pc:sldMk cId="2750532997" sldId="329"/>
            <ac:picMk id="6" creationId="{39B5498A-7E88-668A-89A7-9A2E74C53DDA}"/>
          </ac:picMkLst>
        </pc:picChg>
        <pc:picChg chg="del">
          <ac:chgData name="Pories, Mary Lisa" userId="9b929a80-876f-4ada-89ef-722535ea4e29" providerId="ADAL" clId="{8557B48B-C2BE-4E7A-B305-4B6E71E669B4}" dt="2024-10-28T14:20:23.278" v="1016" actId="478"/>
          <ac:picMkLst>
            <pc:docMk/>
            <pc:sldMk cId="2750532997" sldId="329"/>
            <ac:picMk id="7" creationId="{440C979D-9FC4-DEA1-A910-6163844F429B}"/>
          </ac:picMkLst>
        </pc:picChg>
      </pc:sldChg>
      <pc:sldChg chg="addSp delSp modSp add mod">
        <pc:chgData name="Pories, Mary Lisa" userId="9b929a80-876f-4ada-89ef-722535ea4e29" providerId="ADAL" clId="{8557B48B-C2BE-4E7A-B305-4B6E71E669B4}" dt="2024-10-28T14:23:19.302" v="1042" actId="14100"/>
        <pc:sldMkLst>
          <pc:docMk/>
          <pc:sldMk cId="1600936520" sldId="330"/>
        </pc:sldMkLst>
        <pc:spChg chg="add del mod">
          <ac:chgData name="Pories, Mary Lisa" userId="9b929a80-876f-4ada-89ef-722535ea4e29" providerId="ADAL" clId="{8557B48B-C2BE-4E7A-B305-4B6E71E669B4}" dt="2024-10-28T14:23:10.485" v="1036" actId="931"/>
          <ac:spMkLst>
            <pc:docMk/>
            <pc:sldMk cId="1600936520" sldId="330"/>
            <ac:spMk id="4" creationId="{EB18FC4D-F7D5-74A2-F428-E36D43312E2E}"/>
          </ac:spMkLst>
        </pc:spChg>
        <pc:picChg chg="del">
          <ac:chgData name="Pories, Mary Lisa" userId="9b929a80-876f-4ada-89ef-722535ea4e29" providerId="ADAL" clId="{8557B48B-C2BE-4E7A-B305-4B6E71E669B4}" dt="2024-10-28T14:23:04.340" v="1035" actId="478"/>
          <ac:picMkLst>
            <pc:docMk/>
            <pc:sldMk cId="1600936520" sldId="330"/>
            <ac:picMk id="6" creationId="{317273B3-7A00-E0C1-070B-1EA340523C25}"/>
          </ac:picMkLst>
        </pc:picChg>
        <pc:picChg chg="add mod">
          <ac:chgData name="Pories, Mary Lisa" userId="9b929a80-876f-4ada-89ef-722535ea4e29" providerId="ADAL" clId="{8557B48B-C2BE-4E7A-B305-4B6E71E669B4}" dt="2024-10-28T14:23:19.302" v="1042" actId="14100"/>
          <ac:picMkLst>
            <pc:docMk/>
            <pc:sldMk cId="1600936520" sldId="330"/>
            <ac:picMk id="7" creationId="{3EF495EB-E798-644F-7B69-4F17E5514A5E}"/>
          </ac:picMkLst>
        </pc:picChg>
      </pc:sldChg>
      <pc:sldChg chg="addSp delSp modSp add mod">
        <pc:chgData name="Pories, Mary Lisa" userId="9b929a80-876f-4ada-89ef-722535ea4e29" providerId="ADAL" clId="{8557B48B-C2BE-4E7A-B305-4B6E71E669B4}" dt="2024-10-28T14:24:40.162" v="1051" actId="14100"/>
        <pc:sldMkLst>
          <pc:docMk/>
          <pc:sldMk cId="2941128347" sldId="331"/>
        </pc:sldMkLst>
        <pc:spChg chg="add del mod">
          <ac:chgData name="Pories, Mary Lisa" userId="9b929a80-876f-4ada-89ef-722535ea4e29" providerId="ADAL" clId="{8557B48B-C2BE-4E7A-B305-4B6E71E669B4}" dt="2024-10-28T14:24:32.361" v="1045" actId="931"/>
          <ac:spMkLst>
            <pc:docMk/>
            <pc:sldMk cId="2941128347" sldId="331"/>
            <ac:spMk id="4" creationId="{3ACCA0AF-0ADB-F7BF-7711-972C3FD68227}"/>
          </ac:spMkLst>
        </pc:spChg>
        <pc:picChg chg="add mod">
          <ac:chgData name="Pories, Mary Lisa" userId="9b929a80-876f-4ada-89ef-722535ea4e29" providerId="ADAL" clId="{8557B48B-C2BE-4E7A-B305-4B6E71E669B4}" dt="2024-10-28T14:24:40.162" v="1051" actId="14100"/>
          <ac:picMkLst>
            <pc:docMk/>
            <pc:sldMk cId="2941128347" sldId="331"/>
            <ac:picMk id="6" creationId="{497A3BB6-D356-B27A-8033-59BB8D09C998}"/>
          </ac:picMkLst>
        </pc:picChg>
        <pc:picChg chg="del">
          <ac:chgData name="Pories, Mary Lisa" userId="9b929a80-876f-4ada-89ef-722535ea4e29" providerId="ADAL" clId="{8557B48B-C2BE-4E7A-B305-4B6E71E669B4}" dt="2024-10-28T14:24:28.719" v="1044" actId="478"/>
          <ac:picMkLst>
            <pc:docMk/>
            <pc:sldMk cId="2941128347" sldId="331"/>
            <ac:picMk id="7" creationId="{3EF495EB-E798-644F-7B69-4F17E5514A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5028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9729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410379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644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578A295-1123-7741-FF14-7A34BF88FADA}"/>
              </a:ext>
            </a:extLst>
          </p:cNvPr>
          <p:cNvSpPr>
            <a:spLocks noChangeAspect="1"/>
          </p:cNvSpPr>
          <p:nvPr/>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8CFDE8A-AB48-8603-AAE2-E2C68488105C}"/>
              </a:ext>
            </a:extLst>
          </p:cNvPr>
          <p:cNvSpPr>
            <a:spLocks noChangeAspect="1"/>
          </p:cNvSpPr>
          <p:nvPr/>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5855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endParaRPr lang="en-US"/>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73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9872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endParaRPr lang="en-US"/>
          </a:p>
        </p:txBody>
      </p:sp>
      <p:sp>
        <p:nvSpPr>
          <p:cNvPr id="5" name="Slide Number Placeholder 4"/>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Tree>
    <p:extLst>
      <p:ext uri="{BB962C8B-B14F-4D97-AF65-F5344CB8AC3E}">
        <p14:creationId xmlns:p14="http://schemas.microsoft.com/office/powerpoint/2010/main" val="181335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endParaRPr lang="en-US"/>
          </a:p>
        </p:txBody>
      </p:sp>
      <p:sp>
        <p:nvSpPr>
          <p:cNvPr id="4" name="Slide Number Placeholder 3"/>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Tree>
    <p:extLst>
      <p:ext uri="{BB962C8B-B14F-4D97-AF65-F5344CB8AC3E}">
        <p14:creationId xmlns:p14="http://schemas.microsoft.com/office/powerpoint/2010/main" val="2884290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23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1059615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lstStyle>
            <a:lvl1pPr>
              <a:defRPr>
                <a:latin typeface="+mn-lt"/>
              </a:defRPr>
            </a:lvl1pPr>
          </a:lstStyle>
          <a:p>
            <a:fld id="{D6CB3C96-2D7A-4E01-9D07-1E510AB60F2D}" type="slidenum">
              <a:rPr lang="en-US" smtClean="0"/>
              <a:t>‹#›</a:t>
            </a:fld>
            <a:endParaRPr lang="en-US"/>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7844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p:ph type="ftr" sz="quarter" idx="11"/>
          </p:nvPr>
        </p:nvSpPr>
        <p:spPr>
          <a:xfrm>
            <a:off x="4224528" y="457200"/>
            <a:ext cx="3200400" cy="274320"/>
          </a:xfrm>
        </p:spPr>
        <p:txBody>
          <a:bodyPr>
            <a:noAutofit/>
          </a:bodyPr>
          <a:lstStyle>
            <a:lvl1pPr>
              <a:defRPr>
                <a:latin typeface="+mn-lt"/>
              </a:defRPr>
            </a:lvl1pPr>
          </a:lstStyle>
          <a:p>
            <a:endParaRPr lang="en-US"/>
          </a:p>
        </p:txBody>
      </p:sp>
      <p:sp>
        <p:nvSpPr>
          <p:cNvPr id="6" name="Slide Number Placeholder 5"/>
          <p:cNvSpPr>
            <a:spLocks noGrp="1"/>
          </p:cNvSpPr>
          <p:nvPr>
            <p:ph type="sldNum" sz="quarter" idx="12"/>
          </p:nvPr>
        </p:nvSpPr>
        <p:spPr>
          <a:xfrm>
            <a:off x="10003536" y="472108"/>
            <a:ext cx="987552" cy="244503"/>
          </a:xfrm>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24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50792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15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endParaRPr lang="en-US"/>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91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D6CB3C96-2D7A-4E01-9D07-1E510AB60F2D}" type="slidenum">
              <a:rPr lang="en-US" smtClean="0"/>
              <a:t>‹#›</a:t>
            </a:fld>
            <a:endParaRPr lang="en-US"/>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336541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363613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D6CB3C96-2D7A-4E01-9D07-1E510AB60F2D}" type="slidenum">
              <a:rPr lang="en-US" smtClean="0"/>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225340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D6CB3C96-2D7A-4E01-9D07-1E510AB60F2D}" type="slidenum">
              <a:rPr lang="en-US" smtClean="0"/>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4079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24-163.html" TargetMode="External"/><Relationship Id="rId2" Type="http://schemas.openxmlformats.org/officeDocument/2006/relationships/hyperlink" Target="https://grants.nih.gov/grants/guide/notice-files/NOT-OD-19-109.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rcid.org/sign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_cKSRr7TJ4" TargetMode="External"/><Relationship Id="rId2" Type="http://schemas.openxmlformats.org/officeDocument/2006/relationships/hyperlink" Target="https://www.youtube.com/watch?v=vB4GjGFs1L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books/NBK154494/" TargetMode="External"/><Relationship Id="rId2" Type="http://schemas.openxmlformats.org/officeDocument/2006/relationships/hyperlink" Target="https://www.ncbi.nlm.nih.gov/books/NBK5359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books/NBK53595/#mybibliography.Sharing_My_Bibliograph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hyperlink" Target="https://account.ncbi.nlm.nih.gov/signu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ccount.ncbi.nlm.nih.gov/?back_url=https%3A%2F%2Fwww.ncbi.nlm.nih.gov%2Fmyncbi%2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scienc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ncbiinsights.ncbi.nlm.nih.gov/2015/02/19/my-bibliography-and-sciencv-how-to-delegate-authority-to-others-to-editcreate-your-profile-and-collection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ncbiinsights.ncbi.nlm.nih.gov/2015/02/19/my-bibliography-and-sciencv-how-to-delegate-authority-to-others-to-editcreate-your-profile-and-collec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nlm.nih.gov/ncbi/workshops/2023-02_SciENcv/workshop-video.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oUHQnkOocUc" TargetMode="External"/><Relationship Id="rId2" Type="http://schemas.openxmlformats.org/officeDocument/2006/relationships/hyperlink" Target="https://www.youtube.com/watch?v=KD381vU7HD0" TargetMode="External"/><Relationship Id="rId1" Type="http://schemas.openxmlformats.org/officeDocument/2006/relationships/slideLayout" Target="../slideLayouts/slideLayout2.xml"/><Relationship Id="rId4" Type="http://schemas.openxmlformats.org/officeDocument/2006/relationships/hyperlink" Target="https://www.ncbi.nlm.nih.gov/books/NBK154494/"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eGyHX85DIcE" TargetMode="External"/><Relationship Id="rId2" Type="http://schemas.openxmlformats.org/officeDocument/2006/relationships/hyperlink" Target="https://www.ncbi.nlm.nih.gov/books/NBK154494/"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grants.nih.gov/grants/guide/notice-files/NOT-OD-24-163.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grants.nih.gov/policy-and-compliance/changes-coming-2025/updated-forms-I-instruction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whitehouse.gov/wp-content/uploads/2022/01/010422-NSPM-33-Implementation-Guidanc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tes.nationalacademies.org/PGA/fdp/index.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24-163.html" TargetMode="External"/><Relationship Id="rId2" Type="http://schemas.openxmlformats.org/officeDocument/2006/relationships/hyperlink" Target="https://www.ncbi.nlm.nih.gov/sciencv/background/" TargetMode="External"/><Relationship Id="rId1" Type="http://schemas.openxmlformats.org/officeDocument/2006/relationships/slideLayout" Target="../slideLayouts/slideLayout2.xml"/><Relationship Id="rId4" Type="http://schemas.openxmlformats.org/officeDocument/2006/relationships/hyperlink" Target="https://grants.nih.gov/grants/guide/notice-files/NOT-OD-24-08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F182AD-9FC7-5118-9432-1BF034D22C99}"/>
              </a:ext>
            </a:extLst>
          </p:cNvPr>
          <p:cNvSpPr>
            <a:spLocks noGrp="1"/>
          </p:cNvSpPr>
          <p:nvPr>
            <p:ph type="subTitle" idx="1"/>
          </p:nvPr>
        </p:nvSpPr>
        <p:spPr>
          <a:xfrm>
            <a:off x="4349496" y="470679"/>
            <a:ext cx="3493008" cy="4185211"/>
          </a:xfrm>
        </p:spPr>
        <p:txBody>
          <a:bodyPr/>
          <a:lstStyle/>
          <a:p>
            <a:endParaRPr lang="en-US" sz="4400" b="1" dirty="0"/>
          </a:p>
          <a:p>
            <a:endParaRPr lang="en-US" sz="4400" b="1" dirty="0"/>
          </a:p>
          <a:p>
            <a:endParaRPr lang="en-US" sz="4400" b="1" dirty="0"/>
          </a:p>
          <a:p>
            <a:r>
              <a:rPr lang="en-US" sz="4400" b="1" dirty="0" err="1"/>
              <a:t>SciENcv</a:t>
            </a:r>
            <a:r>
              <a:rPr lang="en-US" sz="4400" b="1" dirty="0"/>
              <a:t>: How to create your NIH biosketch</a:t>
            </a:r>
          </a:p>
          <a:p>
            <a:r>
              <a:rPr lang="en-US" sz="4400" b="1" dirty="0"/>
              <a:t>10/28/2024</a:t>
            </a:r>
          </a:p>
          <a:p>
            <a:endParaRPr lang="en-US" sz="4400" b="1" dirty="0"/>
          </a:p>
          <a:p>
            <a:r>
              <a:rPr lang="en-US" sz="2000" b="1" dirty="0">
                <a:solidFill>
                  <a:schemeClr val="bg1"/>
                </a:solidFill>
              </a:rPr>
              <a:t>Mary Lisa Pories, PhD, CRA</a:t>
            </a:r>
          </a:p>
          <a:p>
            <a:r>
              <a:rPr lang="en-US" sz="2000" b="1" dirty="0">
                <a:solidFill>
                  <a:schemeClr val="bg1"/>
                </a:solidFill>
              </a:rPr>
              <a:t>ECU Sponsored Programs Officer</a:t>
            </a:r>
            <a:endParaRPr lang="en-US" sz="2000" b="1" dirty="0"/>
          </a:p>
        </p:txBody>
      </p:sp>
    </p:spTree>
    <p:extLst>
      <p:ext uri="{BB962C8B-B14F-4D97-AF65-F5344CB8AC3E}">
        <p14:creationId xmlns:p14="http://schemas.microsoft.com/office/powerpoint/2010/main" val="222564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0A41-6426-B702-DD90-2C341E445754}"/>
              </a:ext>
            </a:extLst>
          </p:cNvPr>
          <p:cNvSpPr>
            <a:spLocks noGrp="1"/>
          </p:cNvSpPr>
          <p:nvPr>
            <p:ph type="title"/>
          </p:nvPr>
        </p:nvSpPr>
        <p:spPr/>
        <p:txBody>
          <a:bodyPr/>
          <a:lstStyle/>
          <a:p>
            <a:r>
              <a:rPr lang="en-US" dirty="0"/>
              <a:t>Before we begin</a:t>
            </a:r>
          </a:p>
        </p:txBody>
      </p:sp>
      <p:sp>
        <p:nvSpPr>
          <p:cNvPr id="3" name="Text Placeholder 2">
            <a:extLst>
              <a:ext uri="{FF2B5EF4-FFF2-40B4-BE49-F238E27FC236}">
                <a16:creationId xmlns:a16="http://schemas.microsoft.com/office/drawing/2014/main" id="{7084D1C2-D3DE-015C-99F5-A1411FA02D62}"/>
              </a:ext>
            </a:extLst>
          </p:cNvPr>
          <p:cNvSpPr>
            <a:spLocks noGrp="1"/>
          </p:cNvSpPr>
          <p:nvPr>
            <p:ph type="body" idx="1"/>
          </p:nvPr>
        </p:nvSpPr>
        <p:spPr/>
        <p:txBody>
          <a:bodyPr/>
          <a:lstStyle/>
          <a:p>
            <a:r>
              <a:rPr lang="en-US" sz="2800" dirty="0"/>
              <a:t>We recommend you register with ORCID</a:t>
            </a:r>
          </a:p>
        </p:txBody>
      </p:sp>
    </p:spTree>
    <p:extLst>
      <p:ext uri="{BB962C8B-B14F-4D97-AF65-F5344CB8AC3E}">
        <p14:creationId xmlns:p14="http://schemas.microsoft.com/office/powerpoint/2010/main" val="82884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  </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4400" u="sng" dirty="0"/>
              <a:t>O</a:t>
            </a:r>
            <a:r>
              <a:rPr lang="en-US" sz="4400" dirty="0"/>
              <a:t>pen </a:t>
            </a:r>
            <a:r>
              <a:rPr lang="en-US" sz="4400" u="sng" dirty="0"/>
              <a:t>R</a:t>
            </a:r>
            <a:r>
              <a:rPr lang="en-US" sz="4400" dirty="0"/>
              <a:t>esearch and </a:t>
            </a:r>
            <a:r>
              <a:rPr lang="en-US" sz="4400" u="sng" dirty="0"/>
              <a:t>C</a:t>
            </a:r>
            <a:r>
              <a:rPr lang="en-US" sz="4400" dirty="0"/>
              <a:t>ontributor </a:t>
            </a:r>
            <a:r>
              <a:rPr lang="en-US" sz="4400" u="sng" dirty="0"/>
              <a:t>ID</a:t>
            </a:r>
            <a:endParaRPr lang="en-US" sz="4400" dirty="0"/>
          </a:p>
        </p:txBody>
      </p:sp>
    </p:spTree>
    <p:extLst>
      <p:ext uri="{BB962C8B-B14F-4D97-AF65-F5344CB8AC3E}">
        <p14:creationId xmlns:p14="http://schemas.microsoft.com/office/powerpoint/2010/main" val="20118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dirty="0">
                <a:effectLst/>
                <a:ea typeface="Calibri" panose="020F0502020204030204" pitchFamily="34" charset="0"/>
                <a:cs typeface="Times New Roman" panose="02020603050405020304" pitchFamily="18" charset="0"/>
              </a:rPr>
              <a:t>ORCID is a free, unique, persistent identifier (PID) for individuals to use as they engage in research, scholarship, and innovation activities and meets the requirements of the NSPM-33. </a:t>
            </a:r>
            <a:endParaRPr lang="en-US" u="sng" dirty="0"/>
          </a:p>
          <a:p>
            <a:r>
              <a:rPr lang="en-US" sz="1300" u="sng" dirty="0"/>
              <a:t>https://orcid.org/</a:t>
            </a:r>
            <a:endParaRPr lang="en-US" u="sng" dirty="0"/>
          </a:p>
        </p:txBody>
      </p:sp>
    </p:spTree>
    <p:extLst>
      <p:ext uri="{BB962C8B-B14F-4D97-AF65-F5344CB8AC3E}">
        <p14:creationId xmlns:p14="http://schemas.microsoft.com/office/powerpoint/2010/main" val="412065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85000" lnSpcReduction="10000"/>
          </a:bodyPr>
          <a:lstStyle/>
          <a:p>
            <a:r>
              <a:rPr lang="en-US" dirty="0"/>
              <a:t>Anyone who participates in research, scholarship, or innovation can register an ORCID ID for themselves, free of charge, and can use the same ID throughout their whole career‚ even if your name changes or you move to a different organization, discipline, or country.</a:t>
            </a:r>
          </a:p>
          <a:p>
            <a:endParaRPr lang="en-US" sz="1300" u="sng" dirty="0"/>
          </a:p>
          <a:p>
            <a:r>
              <a:rPr lang="en-US" sz="1300" u="sng" dirty="0"/>
              <a:t>https://info.orcid.org/researcher-faq/</a:t>
            </a:r>
          </a:p>
          <a:p>
            <a:endParaRPr lang="en-US" u="sng" dirty="0"/>
          </a:p>
        </p:txBody>
      </p:sp>
    </p:spTree>
    <p:extLst>
      <p:ext uri="{BB962C8B-B14F-4D97-AF65-F5344CB8AC3E}">
        <p14:creationId xmlns:p14="http://schemas.microsoft.com/office/powerpoint/2010/main" val="243473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dirty="0"/>
              <a:t>Federal grant applicants can link their ORCID accounts with </a:t>
            </a:r>
            <a:r>
              <a:rPr lang="en-US" dirty="0" err="1"/>
              <a:t>SciENcv</a:t>
            </a:r>
            <a:r>
              <a:rPr lang="en-US" dirty="0"/>
              <a:t> to simplify the creation of </a:t>
            </a:r>
            <a:r>
              <a:rPr lang="en-US" dirty="0" err="1"/>
              <a:t>biosketches</a:t>
            </a:r>
            <a:r>
              <a:rPr lang="en-US" dirty="0"/>
              <a:t> for grant applications.</a:t>
            </a:r>
          </a:p>
          <a:p>
            <a:endParaRPr lang="en-US" sz="1100" u="sng" dirty="0"/>
          </a:p>
          <a:p>
            <a:r>
              <a:rPr lang="en-US" sz="1100" u="sng" dirty="0"/>
              <a:t>https://grants.nih.gov/grants/guide/notice-files/NOT-OD-19-109.html</a:t>
            </a:r>
          </a:p>
        </p:txBody>
      </p:sp>
    </p:spTree>
    <p:extLst>
      <p:ext uri="{BB962C8B-B14F-4D97-AF65-F5344CB8AC3E}">
        <p14:creationId xmlns:p14="http://schemas.microsoft.com/office/powerpoint/2010/main" val="242586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a:xfrm>
            <a:off x="1499616" y="-220941"/>
            <a:ext cx="5693664" cy="2580596"/>
          </a:xfrm>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a:xfrm>
            <a:off x="1499616" y="2359655"/>
            <a:ext cx="5693664" cy="3915309"/>
          </a:xfrm>
        </p:spPr>
        <p:txBody>
          <a:bodyPr>
            <a:normAutofit fontScale="92500"/>
          </a:bodyPr>
          <a:lstStyle/>
          <a:p>
            <a:r>
              <a:rPr lang="en-US" dirty="0"/>
              <a:t>If you do not have one, please get one! </a:t>
            </a:r>
          </a:p>
          <a:p>
            <a:pPr marL="342900" indent="-342900">
              <a:buFont typeface="Arial" panose="020B0604020202020204" pitchFamily="34" charset="0"/>
              <a:buChar char="•"/>
            </a:pPr>
            <a:r>
              <a:rPr lang="en-US" dirty="0"/>
              <a:t>NIH, AHRQ and CDC already require ORCID for research training, fellowship, research education, and career development awards</a:t>
            </a:r>
          </a:p>
          <a:p>
            <a:pPr marL="342900" indent="-342900">
              <a:buFont typeface="Arial" panose="020B0604020202020204" pitchFamily="34" charset="0"/>
              <a:buChar char="•"/>
            </a:pPr>
            <a:r>
              <a:rPr lang="en-US" dirty="0"/>
              <a:t>Required by NIH starting January 25, 2025</a:t>
            </a:r>
          </a:p>
          <a:p>
            <a:r>
              <a:rPr lang="en-US" sz="1100" dirty="0">
                <a:hlinkClick r:id="rId2"/>
              </a:rPr>
              <a:t>https://grants.nih.gov/grants/guide/notice-files/NOT-OD-19-109.html</a:t>
            </a:r>
            <a:endParaRPr lang="en-US" sz="1100" dirty="0"/>
          </a:p>
          <a:p>
            <a:r>
              <a:rPr lang="en-US" sz="1100" dirty="0">
                <a:hlinkClick r:id="rId3"/>
              </a:rPr>
              <a:t>https://grants.nih.gov/grants/guide/notice-files/NOT-OD-24-163.html</a:t>
            </a:r>
            <a:endParaRPr lang="en-US" sz="1100" dirty="0"/>
          </a:p>
          <a:p>
            <a:endParaRPr lang="en-US" sz="1100" dirty="0"/>
          </a:p>
        </p:txBody>
      </p:sp>
    </p:spTree>
    <p:extLst>
      <p:ext uri="{BB962C8B-B14F-4D97-AF65-F5344CB8AC3E}">
        <p14:creationId xmlns:p14="http://schemas.microsoft.com/office/powerpoint/2010/main" val="114650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ORCID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dirty="0"/>
              <a:t>To register:</a:t>
            </a:r>
            <a:endParaRPr lang="en-US" dirty="0">
              <a:hlinkClick r:id="rId2"/>
            </a:endParaRPr>
          </a:p>
          <a:p>
            <a:r>
              <a:rPr lang="en-US" dirty="0">
                <a:hlinkClick r:id="rId2"/>
              </a:rPr>
              <a:t>https://orcid.org/signin</a:t>
            </a:r>
            <a:endParaRPr lang="en-US" dirty="0"/>
          </a:p>
          <a:p>
            <a:endParaRPr lang="en-US" sz="1000" dirty="0"/>
          </a:p>
        </p:txBody>
      </p:sp>
    </p:spTree>
    <p:extLst>
      <p:ext uri="{BB962C8B-B14F-4D97-AF65-F5344CB8AC3E}">
        <p14:creationId xmlns:p14="http://schemas.microsoft.com/office/powerpoint/2010/main" val="92438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videos</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fontScale="92500"/>
          </a:bodyPr>
          <a:lstStyle/>
          <a:p>
            <a:r>
              <a:rPr lang="en-US" dirty="0"/>
              <a:t>What is  an ORCID ID? - </a:t>
            </a:r>
            <a:r>
              <a:rPr lang="en-US" dirty="0">
                <a:hlinkClick r:id="rId2"/>
              </a:rPr>
              <a:t>https://www.youtube.com/watch?v=vB4GjGFs1LM</a:t>
            </a:r>
            <a:endParaRPr lang="en-US" dirty="0"/>
          </a:p>
          <a:p>
            <a:r>
              <a:rPr lang="en-US" dirty="0" err="1"/>
              <a:t>SciENcv</a:t>
            </a:r>
            <a:r>
              <a:rPr lang="en-US" dirty="0"/>
              <a:t> – Integrating with ORCID </a:t>
            </a:r>
            <a:r>
              <a:rPr lang="en-US" dirty="0">
                <a:hlinkClick r:id="rId3"/>
              </a:rPr>
              <a:t>https://www.youtube.com/watch?v=G_cKSRr7TJ4</a:t>
            </a:r>
            <a:endParaRPr lang="en-US" dirty="0"/>
          </a:p>
          <a:p>
            <a:endParaRPr lang="en-US" dirty="0"/>
          </a:p>
          <a:p>
            <a:endParaRPr lang="en-US" dirty="0"/>
          </a:p>
        </p:txBody>
      </p:sp>
    </p:spTree>
    <p:extLst>
      <p:ext uri="{BB962C8B-B14F-4D97-AF65-F5344CB8AC3E}">
        <p14:creationId xmlns:p14="http://schemas.microsoft.com/office/powerpoint/2010/main" val="52406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0A41-6426-B702-DD90-2C341E445754}"/>
              </a:ext>
            </a:extLst>
          </p:cNvPr>
          <p:cNvSpPr>
            <a:spLocks noGrp="1"/>
          </p:cNvSpPr>
          <p:nvPr>
            <p:ph type="title"/>
          </p:nvPr>
        </p:nvSpPr>
        <p:spPr/>
        <p:txBody>
          <a:bodyPr/>
          <a:lstStyle/>
          <a:p>
            <a:r>
              <a:rPr lang="en-US" dirty="0"/>
              <a:t>One last thing…</a:t>
            </a:r>
          </a:p>
        </p:txBody>
      </p:sp>
      <p:sp>
        <p:nvSpPr>
          <p:cNvPr id="3" name="Text Placeholder 2">
            <a:extLst>
              <a:ext uri="{FF2B5EF4-FFF2-40B4-BE49-F238E27FC236}">
                <a16:creationId xmlns:a16="http://schemas.microsoft.com/office/drawing/2014/main" id="{7084D1C2-D3DE-015C-99F5-A1411FA02D62}"/>
              </a:ext>
            </a:extLst>
          </p:cNvPr>
          <p:cNvSpPr>
            <a:spLocks noGrp="1"/>
          </p:cNvSpPr>
          <p:nvPr>
            <p:ph type="body" idx="1"/>
          </p:nvPr>
        </p:nvSpPr>
        <p:spPr/>
        <p:txBody>
          <a:bodyPr/>
          <a:lstStyle/>
          <a:p>
            <a:r>
              <a:rPr lang="en-US" sz="2800" dirty="0"/>
              <a:t>NCBI</a:t>
            </a:r>
          </a:p>
        </p:txBody>
      </p:sp>
    </p:spTree>
    <p:extLst>
      <p:ext uri="{BB962C8B-B14F-4D97-AF65-F5344CB8AC3E}">
        <p14:creationId xmlns:p14="http://schemas.microsoft.com/office/powerpoint/2010/main" val="1557238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4400" dirty="0"/>
              <a:t>National Library of Medicine</a:t>
            </a:r>
          </a:p>
          <a:p>
            <a:r>
              <a:rPr lang="en-US" sz="3300" dirty="0">
                <a:hlinkClick r:id="rId2"/>
              </a:rPr>
              <a:t>https://www.ncbi.nlm.nih.gov/</a:t>
            </a:r>
            <a:endParaRPr lang="en-US" sz="3300" dirty="0"/>
          </a:p>
          <a:p>
            <a:endParaRPr lang="en-US" sz="3300" dirty="0"/>
          </a:p>
        </p:txBody>
      </p:sp>
    </p:spTree>
    <p:extLst>
      <p:ext uri="{BB962C8B-B14F-4D97-AF65-F5344CB8AC3E}">
        <p14:creationId xmlns:p14="http://schemas.microsoft.com/office/powerpoint/2010/main" val="422978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BB6F-5F16-94A5-8751-51C8C4934733}"/>
              </a:ext>
            </a:extLst>
          </p:cNvPr>
          <p:cNvSpPr>
            <a:spLocks noGrp="1"/>
          </p:cNvSpPr>
          <p:nvPr>
            <p:ph type="title"/>
          </p:nvPr>
        </p:nvSpPr>
        <p:spPr/>
        <p:txBody>
          <a:bodyPr/>
          <a:lstStyle/>
          <a:p>
            <a:r>
              <a:rPr lang="en-US" dirty="0"/>
              <a:t>Learning objectives:</a:t>
            </a:r>
          </a:p>
        </p:txBody>
      </p:sp>
      <p:sp>
        <p:nvSpPr>
          <p:cNvPr id="5" name="Rectangle 2">
            <a:extLst>
              <a:ext uri="{FF2B5EF4-FFF2-40B4-BE49-F238E27FC236}">
                <a16:creationId xmlns:a16="http://schemas.microsoft.com/office/drawing/2014/main" id="{AE7BA3B1-7D1C-B97D-94E6-35B898D07C8D}"/>
              </a:ext>
            </a:extLst>
          </p:cNvPr>
          <p:cNvSpPr>
            <a:spLocks noGrp="1" noChangeArrowheads="1"/>
          </p:cNvSpPr>
          <p:nvPr>
            <p:ph idx="1"/>
          </p:nvPr>
        </p:nvSpPr>
        <p:spPr bwMode="auto">
          <a:xfrm>
            <a:off x="1499616" y="2393050"/>
            <a:ext cx="5693664" cy="2769989"/>
          </a:xfrm>
          <a:prstGeom prst="rect">
            <a:avLst/>
          </a:prstGeom>
          <a:noFill/>
          <a:ln>
            <a:noFill/>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Understand the reason for the changes in biosketch setup</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800" dirty="0">
                <a:latin typeface="Arial" panose="020B0604020202020204" pitchFamily="34" charset="0"/>
                <a:ea typeface="Times New Roman" panose="02020603050405020304" pitchFamily="18" charset="0"/>
                <a:cs typeface="Arial" panose="020B0604020202020204" pitchFamily="34" charset="0"/>
              </a:rPr>
              <a:t>Understand </a:t>
            </a: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how to set up </a:t>
            </a:r>
            <a:r>
              <a:rPr kumimoji="0" lang="en-US" altLang="en-US" sz="1800" b="0" i="0"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SciENcv</a:t>
            </a: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and use the biosketch template in </a:t>
            </a:r>
            <a:r>
              <a:rPr kumimoji="0" lang="en-US" altLang="en-US" sz="1800" b="0" i="0"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SciENcv</a:t>
            </a: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to build and download your biosketch</a:t>
            </a:r>
            <a:r>
              <a:rPr kumimoji="0" lang="en-US" altLang="en-US" sz="18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Navigate the process of adding research products to your bibliography </a:t>
            </a:r>
            <a:endParaRPr kumimoji="0" lang="en-US" altLang="en-US" sz="1800" b="0" i="0" u="none" strike="noStrike" cap="none" normalizeH="0" baseline="0" dirty="0">
              <a:ln>
                <a:noFill/>
              </a:ln>
              <a:effectLst/>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Learn how to link an existing ORCID to your NCBI account and add delegates </a:t>
            </a:r>
            <a:endParaRPr kumimoji="0" lang="en-US" altLang="en-US" sz="1800" b="0" i="0" u="none" strike="noStrike" cap="none" normalizeH="0" baseline="0" dirty="0">
              <a:ln>
                <a:noFill/>
              </a:ln>
              <a:effectLst/>
            </a:endParaRPr>
          </a:p>
        </p:txBody>
      </p:sp>
    </p:spTree>
    <p:extLst>
      <p:ext uri="{BB962C8B-B14F-4D97-AF65-F5344CB8AC3E}">
        <p14:creationId xmlns:p14="http://schemas.microsoft.com/office/powerpoint/2010/main" val="178233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47500" lnSpcReduction="20000"/>
          </a:bodyPr>
          <a:lstStyle/>
          <a:p>
            <a:r>
              <a:rPr lang="en-US" sz="3800" dirty="0"/>
              <a:t>My NCBI includes other features that help you save PubMed citations to your articles and manage peer review article compliance with the NIH Public Access Policy (</a:t>
            </a:r>
            <a:r>
              <a:rPr lang="en-US" sz="3800" dirty="0">
                <a:hlinkClick r:id="rId2"/>
              </a:rPr>
              <a:t>My Bibliography</a:t>
            </a:r>
            <a:r>
              <a:rPr lang="en-US" sz="3800" dirty="0"/>
              <a:t>), create online professional profiles (</a:t>
            </a:r>
            <a:r>
              <a:rPr lang="en-US" sz="3800" dirty="0" err="1">
                <a:hlinkClick r:id="rId3"/>
              </a:rPr>
              <a:t>SciENcv</a:t>
            </a:r>
            <a:r>
              <a:rPr lang="en-US" sz="3800" dirty="0"/>
              <a:t>), highlight search terms, and set up Outside Tool preferences for PubMed.</a:t>
            </a:r>
          </a:p>
          <a:p>
            <a:endParaRPr lang="en-US" sz="3300" dirty="0"/>
          </a:p>
          <a:p>
            <a:r>
              <a:rPr lang="en-US" sz="2100" dirty="0"/>
              <a:t>https://www.ncbi.nlm.nih.gov/books/NBK3842/</a:t>
            </a:r>
          </a:p>
        </p:txBody>
      </p:sp>
    </p:spTree>
    <p:extLst>
      <p:ext uri="{BB962C8B-B14F-4D97-AF65-F5344CB8AC3E}">
        <p14:creationId xmlns:p14="http://schemas.microsoft.com/office/powerpoint/2010/main" val="201273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62500" lnSpcReduction="20000"/>
          </a:bodyPr>
          <a:lstStyle/>
          <a:p>
            <a:r>
              <a:rPr lang="en-US" sz="2800" dirty="0"/>
              <a:t>My Bibliography is a reference tool that helps you save your citations from PubMed or, if not found there, to manually upload a citations file, or to enter citation information using My Bibliography templates. My Bibliography provides a centralized place for your publications where citations are easily accessed, exported as a file, and made public to share with others.</a:t>
            </a:r>
          </a:p>
          <a:p>
            <a:endParaRPr lang="en-US" sz="1600" dirty="0"/>
          </a:p>
          <a:p>
            <a:r>
              <a:rPr lang="en-US" sz="1600" dirty="0"/>
              <a:t>https://www.ncbi.nlm.nih.gov/books/NBK3842/</a:t>
            </a:r>
          </a:p>
        </p:txBody>
      </p:sp>
    </p:spTree>
    <p:extLst>
      <p:ext uri="{BB962C8B-B14F-4D97-AF65-F5344CB8AC3E}">
        <p14:creationId xmlns:p14="http://schemas.microsoft.com/office/powerpoint/2010/main" val="327040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92500"/>
          </a:bodyPr>
          <a:lstStyle/>
          <a:p>
            <a:r>
              <a:rPr lang="en-US" sz="2400" dirty="0"/>
              <a:t>When a My Bibliography collection is set as public to </a:t>
            </a:r>
            <a:r>
              <a:rPr lang="en-US" sz="2400" dirty="0">
                <a:hlinkClick r:id="rId2"/>
              </a:rPr>
              <a:t>share with others</a:t>
            </a:r>
            <a:r>
              <a:rPr lang="en-US" sz="2400" dirty="0"/>
              <a:t>, a URL is provided to a public view of your bibliography. The public view page displays all the citations stored in your My Bibliography collection.</a:t>
            </a:r>
            <a:endParaRPr lang="en-US" sz="1600" dirty="0"/>
          </a:p>
          <a:p>
            <a:r>
              <a:rPr lang="en-US" sz="1600" dirty="0"/>
              <a:t>https://www.ncbi.nlm.nih.gov/books/NBK3842/</a:t>
            </a:r>
          </a:p>
        </p:txBody>
      </p:sp>
    </p:spTree>
    <p:extLst>
      <p:ext uri="{BB962C8B-B14F-4D97-AF65-F5344CB8AC3E}">
        <p14:creationId xmlns:p14="http://schemas.microsoft.com/office/powerpoint/2010/main" val="24880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My NCBI</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2000" dirty="0"/>
              <a:t>Create your account: </a:t>
            </a:r>
          </a:p>
          <a:p>
            <a:r>
              <a:rPr lang="en-US" sz="2000" dirty="0">
                <a:hlinkClick r:id="rId2"/>
              </a:rPr>
              <a:t>https://account.ncbi.nlm.nih.gov/signup</a:t>
            </a:r>
            <a:r>
              <a:rPr lang="en-US" sz="2000" dirty="0"/>
              <a:t> or </a:t>
            </a:r>
            <a:r>
              <a:rPr lang="en-US" sz="2000" dirty="0">
                <a:hlinkClick r:id="rId3"/>
              </a:rPr>
              <a:t>https://www.ncbi.nlm.nih.gov/sciencv/</a:t>
            </a:r>
            <a:r>
              <a:rPr lang="en-US" sz="2000" dirty="0"/>
              <a:t>.</a:t>
            </a:r>
          </a:p>
          <a:p>
            <a:r>
              <a:rPr lang="en-US" sz="2000" dirty="0"/>
              <a:t>If you already have an </a:t>
            </a:r>
            <a:r>
              <a:rPr lang="en-US" sz="2000" dirty="0" err="1"/>
              <a:t>eRA</a:t>
            </a:r>
            <a:r>
              <a:rPr lang="en-US" sz="2000" dirty="0"/>
              <a:t> Commons or NSF account, please use it to create your NCBI account.</a:t>
            </a:r>
          </a:p>
          <a:p>
            <a:endParaRPr lang="en-US" sz="1000" dirty="0"/>
          </a:p>
          <a:p>
            <a:r>
              <a:rPr lang="en-US" sz="1000" dirty="0"/>
              <a:t>https://www.nlm.nih.gov/ncbi/workshops/2023-02_SciENcv/SciENcv_what2know.html#creating</a:t>
            </a:r>
          </a:p>
        </p:txBody>
      </p:sp>
    </p:spTree>
    <p:extLst>
      <p:ext uri="{BB962C8B-B14F-4D97-AF65-F5344CB8AC3E}">
        <p14:creationId xmlns:p14="http://schemas.microsoft.com/office/powerpoint/2010/main" val="2654390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p:txBody>
          <a:bodyPr/>
          <a:lstStyle/>
          <a:p>
            <a:r>
              <a:rPr lang="en-US" dirty="0"/>
              <a:t>Linking to </a:t>
            </a:r>
            <a:r>
              <a:rPr lang="en-US" dirty="0" err="1"/>
              <a:t>Sciencv</a:t>
            </a:r>
            <a:endParaRPr lang="en-US" dirty="0"/>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fontScale="92500"/>
          </a:bodyPr>
          <a:lstStyle/>
          <a:p>
            <a:pPr>
              <a:buFont typeface="+mj-lt"/>
              <a:buAutoNum type="arabicPeriod"/>
            </a:pPr>
            <a:r>
              <a:rPr lang="en-US" sz="1600" dirty="0">
                <a:hlinkClick r:id="rId2"/>
              </a:rPr>
              <a:t> Log in</a:t>
            </a:r>
            <a:r>
              <a:rPr lang="en-US" sz="1600" dirty="0"/>
              <a:t> to your NCBI account.</a:t>
            </a:r>
          </a:p>
          <a:p>
            <a:pPr>
              <a:buFont typeface="+mj-lt"/>
              <a:buAutoNum type="arabicPeriod"/>
            </a:pPr>
            <a:r>
              <a:rPr lang="en-US" sz="1600" dirty="0"/>
              <a:t> Click your username which is located on the top right of the browser page.</a:t>
            </a:r>
          </a:p>
          <a:p>
            <a:pPr>
              <a:buFont typeface="+mj-lt"/>
              <a:buAutoNum type="arabicPeriod"/>
            </a:pPr>
            <a:r>
              <a:rPr lang="en-US" sz="1600" dirty="0"/>
              <a:t> Click </a:t>
            </a:r>
            <a:r>
              <a:rPr lang="en-US" sz="1600" b="1" dirty="0"/>
              <a:t>Change</a:t>
            </a:r>
            <a:r>
              <a:rPr lang="en-US" sz="1600" dirty="0"/>
              <a:t> in the </a:t>
            </a:r>
            <a:r>
              <a:rPr lang="en-US" sz="1600" b="1" dirty="0"/>
              <a:t>Linked Account</a:t>
            </a:r>
            <a:r>
              <a:rPr lang="en-US" sz="1600" dirty="0"/>
              <a:t> portlet.</a:t>
            </a:r>
          </a:p>
          <a:p>
            <a:pPr>
              <a:buFont typeface="+mj-lt"/>
              <a:buAutoNum type="arabicPeriod"/>
            </a:pPr>
            <a:r>
              <a:rPr lang="en-US" sz="1600" dirty="0"/>
              <a:t> Locate </a:t>
            </a:r>
            <a:r>
              <a:rPr lang="en-US" sz="1600" b="1" dirty="0" err="1"/>
              <a:t>eRA</a:t>
            </a:r>
            <a:r>
              <a:rPr lang="en-US" sz="1600" b="1" dirty="0"/>
              <a:t> Commons</a:t>
            </a:r>
            <a:r>
              <a:rPr lang="en-US" sz="1600" dirty="0"/>
              <a:t>, enter your </a:t>
            </a:r>
            <a:r>
              <a:rPr lang="en-US" sz="1600" dirty="0" err="1"/>
              <a:t>eRA</a:t>
            </a:r>
            <a:r>
              <a:rPr lang="en-US" sz="1600" dirty="0"/>
              <a:t> Commons credentials or locate </a:t>
            </a:r>
            <a:r>
              <a:rPr lang="en-US" sz="1600" b="1" dirty="0"/>
              <a:t>National Science Foundation</a:t>
            </a:r>
            <a:r>
              <a:rPr lang="en-US" sz="1600" dirty="0"/>
              <a:t>, enter your NSF credentials.</a:t>
            </a:r>
          </a:p>
          <a:p>
            <a:pPr>
              <a:buFont typeface="+mj-lt"/>
              <a:buAutoNum type="arabicPeriod"/>
            </a:pPr>
            <a:r>
              <a:rPr lang="en-US" sz="1600" dirty="0"/>
              <a:t> Follow the onscreen prompts.</a:t>
            </a:r>
          </a:p>
          <a:p>
            <a:endParaRPr lang="en-US" sz="1000" dirty="0"/>
          </a:p>
          <a:p>
            <a:r>
              <a:rPr lang="en-US" sz="1000" dirty="0"/>
              <a:t>https://www.nlm.nih.gov/ncbi/workshops/2023-02_SciENcv/SciENcv_what2know.html#creating</a:t>
            </a:r>
          </a:p>
        </p:txBody>
      </p:sp>
    </p:spTree>
    <p:extLst>
      <p:ext uri="{BB962C8B-B14F-4D97-AF65-F5344CB8AC3E}">
        <p14:creationId xmlns:p14="http://schemas.microsoft.com/office/powerpoint/2010/main" val="224198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1"/>
            <a:ext cx="5693664" cy="3122168"/>
          </a:xfrm>
        </p:spPr>
        <p:txBody>
          <a:bodyPr/>
          <a:lstStyle/>
          <a:p>
            <a:r>
              <a:rPr lang="en-US" dirty="0"/>
              <a:t>Select </a:t>
            </a:r>
            <a:r>
              <a:rPr lang="en-US" dirty="0" err="1"/>
              <a:t>eRA</a:t>
            </a:r>
            <a:r>
              <a:rPr lang="en-US" dirty="0"/>
              <a:t> commons</a:t>
            </a:r>
            <a:br>
              <a:rPr lang="en-US" dirty="0"/>
            </a:br>
            <a:br>
              <a:rPr lang="en-US" dirty="0"/>
            </a:br>
            <a:r>
              <a:rPr lang="en-US" dirty="0"/>
              <a:t> </a:t>
            </a:r>
          </a:p>
        </p:txBody>
      </p:sp>
      <p:pic>
        <p:nvPicPr>
          <p:cNvPr id="3" name="Picture 2">
            <a:extLst>
              <a:ext uri="{FF2B5EF4-FFF2-40B4-BE49-F238E27FC236}">
                <a16:creationId xmlns:a16="http://schemas.microsoft.com/office/drawing/2014/main" id="{6BBAA32D-824E-D636-8D87-B72B09E80E39}"/>
              </a:ext>
            </a:extLst>
          </p:cNvPr>
          <p:cNvPicPr>
            <a:picLocks noChangeAspect="1"/>
          </p:cNvPicPr>
          <p:nvPr/>
        </p:nvPicPr>
        <p:blipFill>
          <a:blip r:embed="rId2"/>
          <a:stretch>
            <a:fillRect/>
          </a:stretch>
        </p:blipFill>
        <p:spPr>
          <a:xfrm>
            <a:off x="1552647" y="2149846"/>
            <a:ext cx="5062952" cy="4190999"/>
          </a:xfrm>
          <a:prstGeom prst="rect">
            <a:avLst/>
          </a:prstGeom>
        </p:spPr>
      </p:pic>
    </p:spTree>
    <p:extLst>
      <p:ext uri="{BB962C8B-B14F-4D97-AF65-F5344CB8AC3E}">
        <p14:creationId xmlns:p14="http://schemas.microsoft.com/office/powerpoint/2010/main" val="332370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DC6B-13D3-CEE0-5F40-2B4BA3996869}"/>
              </a:ext>
            </a:extLst>
          </p:cNvPr>
          <p:cNvSpPr>
            <a:spLocks noGrp="1"/>
          </p:cNvSpPr>
          <p:nvPr>
            <p:ph type="title"/>
          </p:nvPr>
        </p:nvSpPr>
        <p:spPr/>
        <p:txBody>
          <a:bodyPr/>
          <a:lstStyle/>
          <a:p>
            <a:r>
              <a:rPr lang="en-US" dirty="0"/>
              <a:t>The Main Event</a:t>
            </a:r>
          </a:p>
        </p:txBody>
      </p:sp>
      <p:sp>
        <p:nvSpPr>
          <p:cNvPr id="3" name="Text Placeholder 2">
            <a:extLst>
              <a:ext uri="{FF2B5EF4-FFF2-40B4-BE49-F238E27FC236}">
                <a16:creationId xmlns:a16="http://schemas.microsoft.com/office/drawing/2014/main" id="{07E4A82B-FD81-CC02-0F87-3051770A53ED}"/>
              </a:ext>
            </a:extLst>
          </p:cNvPr>
          <p:cNvSpPr>
            <a:spLocks noGrp="1"/>
          </p:cNvSpPr>
          <p:nvPr>
            <p:ph type="body" idx="1"/>
          </p:nvPr>
        </p:nvSpPr>
        <p:spPr/>
        <p:txBody>
          <a:bodyPr/>
          <a:lstStyle/>
          <a:p>
            <a:r>
              <a:rPr lang="en-US" sz="6000" dirty="0" err="1"/>
              <a:t>SciENcv</a:t>
            </a:r>
            <a:endParaRPr lang="en-US" sz="6000" dirty="0"/>
          </a:p>
        </p:txBody>
      </p:sp>
    </p:spTree>
    <p:extLst>
      <p:ext uri="{BB962C8B-B14F-4D97-AF65-F5344CB8AC3E}">
        <p14:creationId xmlns:p14="http://schemas.microsoft.com/office/powerpoint/2010/main" val="76066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a:xfrm>
            <a:off x="1499615" y="89451"/>
            <a:ext cx="6755151" cy="2681181"/>
          </a:xfrm>
        </p:spPr>
        <p:txBody>
          <a:bodyPr/>
          <a:lstStyle/>
          <a:p>
            <a:r>
              <a:rPr lang="en-US" dirty="0"/>
              <a:t>Getting started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3600" dirty="0"/>
              <a:t>Log into </a:t>
            </a:r>
            <a:r>
              <a:rPr lang="en-US" sz="3600" dirty="0" err="1"/>
              <a:t>SciENcv</a:t>
            </a:r>
            <a:r>
              <a:rPr lang="en-US" sz="3600" dirty="0"/>
              <a:t>:</a:t>
            </a:r>
          </a:p>
          <a:p>
            <a:r>
              <a:rPr lang="en-US" sz="3600" dirty="0">
                <a:hlinkClick r:id="rId2"/>
              </a:rPr>
              <a:t>https://www.ncbi.nlm.nih.gov/sciencv/</a:t>
            </a:r>
            <a:endParaRPr lang="en-US" sz="3600" dirty="0"/>
          </a:p>
          <a:p>
            <a:endParaRPr lang="en-US" sz="1000" dirty="0"/>
          </a:p>
        </p:txBody>
      </p:sp>
    </p:spTree>
    <p:extLst>
      <p:ext uri="{BB962C8B-B14F-4D97-AF65-F5344CB8AC3E}">
        <p14:creationId xmlns:p14="http://schemas.microsoft.com/office/powerpoint/2010/main" val="3675943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9C51-D24B-086E-E203-9145AE4CF8BB}"/>
              </a:ext>
            </a:extLst>
          </p:cNvPr>
          <p:cNvSpPr>
            <a:spLocks noGrp="1"/>
          </p:cNvSpPr>
          <p:nvPr>
            <p:ph type="title"/>
          </p:nvPr>
        </p:nvSpPr>
        <p:spPr>
          <a:xfrm>
            <a:off x="1499616" y="89452"/>
            <a:ext cx="7543716" cy="2681180"/>
          </a:xfrm>
        </p:spPr>
        <p:txBody>
          <a:bodyPr/>
          <a:lstStyle/>
          <a:p>
            <a:r>
              <a:rPr lang="en-US" dirty="0"/>
              <a:t>Getting started</a:t>
            </a:r>
          </a:p>
        </p:txBody>
      </p:sp>
      <p:sp>
        <p:nvSpPr>
          <p:cNvPr id="3" name="Content Placeholder 2">
            <a:extLst>
              <a:ext uri="{FF2B5EF4-FFF2-40B4-BE49-F238E27FC236}">
                <a16:creationId xmlns:a16="http://schemas.microsoft.com/office/drawing/2014/main" id="{B987D7E8-4013-1C9E-24B8-CF8A8BC83CF3}"/>
              </a:ext>
            </a:extLst>
          </p:cNvPr>
          <p:cNvSpPr>
            <a:spLocks noGrp="1"/>
          </p:cNvSpPr>
          <p:nvPr>
            <p:ph idx="1"/>
          </p:nvPr>
        </p:nvSpPr>
        <p:spPr/>
        <p:txBody>
          <a:bodyPr>
            <a:normAutofit/>
          </a:bodyPr>
          <a:lstStyle/>
          <a:p>
            <a:r>
              <a:rPr lang="en-US" sz="3600" b="0" i="0" u="none" strike="noStrike" baseline="0" dirty="0"/>
              <a:t>Click the link to sign in with your </a:t>
            </a:r>
            <a:r>
              <a:rPr lang="en-US" sz="3600" b="0" i="0" u="none" strike="noStrike" baseline="0" dirty="0" err="1"/>
              <a:t>eRA</a:t>
            </a:r>
            <a:r>
              <a:rPr lang="en-US" sz="3600" b="0" i="0" u="none" strike="noStrike" baseline="0" dirty="0"/>
              <a:t> Commons ID.</a:t>
            </a:r>
            <a:endParaRPr lang="en-US" sz="3600" dirty="0"/>
          </a:p>
        </p:txBody>
      </p:sp>
    </p:spTree>
    <p:extLst>
      <p:ext uri="{BB962C8B-B14F-4D97-AF65-F5344CB8AC3E}">
        <p14:creationId xmlns:p14="http://schemas.microsoft.com/office/powerpoint/2010/main" val="387448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err="1"/>
              <a:t>eRA</a:t>
            </a:r>
            <a:r>
              <a:rPr lang="en-US" dirty="0"/>
              <a:t> commons </a:t>
            </a:r>
          </a:p>
        </p:txBody>
      </p:sp>
      <p:pic>
        <p:nvPicPr>
          <p:cNvPr id="9" name="Content Placeholder 8">
            <a:extLst>
              <a:ext uri="{FF2B5EF4-FFF2-40B4-BE49-F238E27FC236}">
                <a16:creationId xmlns:a16="http://schemas.microsoft.com/office/drawing/2014/main" id="{5AA7B197-A8B6-7C90-2CA1-0F08493EA5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698256" y="2893018"/>
            <a:ext cx="5296639" cy="2876951"/>
          </a:xfrm>
        </p:spPr>
      </p:pic>
    </p:spTree>
    <p:extLst>
      <p:ext uri="{BB962C8B-B14F-4D97-AF65-F5344CB8AC3E}">
        <p14:creationId xmlns:p14="http://schemas.microsoft.com/office/powerpoint/2010/main" val="349428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0A41-6426-B702-DD90-2C341E445754}"/>
              </a:ext>
            </a:extLst>
          </p:cNvPr>
          <p:cNvSpPr>
            <a:spLocks noGrp="1"/>
          </p:cNvSpPr>
          <p:nvPr>
            <p:ph type="title"/>
          </p:nvPr>
        </p:nvSpPr>
        <p:spPr/>
        <p:txBody>
          <a:bodyPr/>
          <a:lstStyle/>
          <a:p>
            <a:r>
              <a:rPr lang="en-US" dirty="0"/>
              <a:t>Why?</a:t>
            </a:r>
          </a:p>
        </p:txBody>
      </p:sp>
      <p:sp>
        <p:nvSpPr>
          <p:cNvPr id="3" name="Text Placeholder 2">
            <a:extLst>
              <a:ext uri="{FF2B5EF4-FFF2-40B4-BE49-F238E27FC236}">
                <a16:creationId xmlns:a16="http://schemas.microsoft.com/office/drawing/2014/main" id="{7084D1C2-D3DE-015C-99F5-A1411FA02D62}"/>
              </a:ext>
            </a:extLst>
          </p:cNvPr>
          <p:cNvSpPr>
            <a:spLocks noGrp="1"/>
          </p:cNvSpPr>
          <p:nvPr>
            <p:ph type="body" idx="1"/>
          </p:nvPr>
        </p:nvSpPr>
        <p:spPr/>
        <p:txBody>
          <a:bodyPr/>
          <a:lstStyle/>
          <a:p>
            <a:r>
              <a:rPr lang="en-US" sz="5400" dirty="0"/>
              <a:t>And why now?</a:t>
            </a:r>
          </a:p>
        </p:txBody>
      </p:sp>
    </p:spTree>
    <p:extLst>
      <p:ext uri="{BB962C8B-B14F-4D97-AF65-F5344CB8AC3E}">
        <p14:creationId xmlns:p14="http://schemas.microsoft.com/office/powerpoint/2010/main" val="554326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If you have not set up your user Profile…. </a:t>
            </a:r>
          </a:p>
        </p:txBody>
      </p:sp>
      <p:pic>
        <p:nvPicPr>
          <p:cNvPr id="6" name="Content Placeholder 5" descr="A screenshot of a computer&#10;&#10;Description automatically generated">
            <a:extLst>
              <a:ext uri="{FF2B5EF4-FFF2-40B4-BE49-F238E27FC236}">
                <a16:creationId xmlns:a16="http://schemas.microsoft.com/office/drawing/2014/main" id="{E252E1D7-71BD-E207-60DD-35242E5802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561457"/>
            <a:ext cx="7456519" cy="2017222"/>
          </a:xfrm>
        </p:spPr>
      </p:pic>
    </p:spTree>
    <p:extLst>
      <p:ext uri="{BB962C8B-B14F-4D97-AF65-F5344CB8AC3E}">
        <p14:creationId xmlns:p14="http://schemas.microsoft.com/office/powerpoint/2010/main" val="44046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Click edit</a:t>
            </a:r>
          </a:p>
        </p:txBody>
      </p:sp>
      <p:pic>
        <p:nvPicPr>
          <p:cNvPr id="6" name="Content Placeholder 5" descr="A screenshot of a computer">
            <a:extLst>
              <a:ext uri="{FF2B5EF4-FFF2-40B4-BE49-F238E27FC236}">
                <a16:creationId xmlns:a16="http://schemas.microsoft.com/office/drawing/2014/main" id="{DF5CD12B-A71D-7383-CBDF-9E7FF92C1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384" y="2957640"/>
            <a:ext cx="8745005" cy="2365798"/>
          </a:xfrm>
        </p:spPr>
      </p:pic>
    </p:spTree>
    <p:extLst>
      <p:ext uri="{BB962C8B-B14F-4D97-AF65-F5344CB8AC3E}">
        <p14:creationId xmlns:p14="http://schemas.microsoft.com/office/powerpoint/2010/main" val="2395334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and…. </a:t>
            </a:r>
          </a:p>
        </p:txBody>
      </p:sp>
      <p:pic>
        <p:nvPicPr>
          <p:cNvPr id="7" name="Content Placeholder 6" descr="A screenshot of a computer&#10;&#10;Description automatically generated">
            <a:extLst>
              <a:ext uri="{FF2B5EF4-FFF2-40B4-BE49-F238E27FC236}">
                <a16:creationId xmlns:a16="http://schemas.microsoft.com/office/drawing/2014/main" id="{93CE9890-5877-4BF0-0F02-B4956A81C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6758" y="2670048"/>
            <a:ext cx="3783434" cy="4076818"/>
          </a:xfrm>
        </p:spPr>
      </p:pic>
    </p:spTree>
    <p:extLst>
      <p:ext uri="{BB962C8B-B14F-4D97-AF65-F5344CB8AC3E}">
        <p14:creationId xmlns:p14="http://schemas.microsoft.com/office/powerpoint/2010/main" val="141151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5C2D-7C04-3B69-E1E8-D946753E663D}"/>
              </a:ext>
            </a:extLst>
          </p:cNvPr>
          <p:cNvSpPr>
            <a:spLocks noGrp="1"/>
          </p:cNvSpPr>
          <p:nvPr>
            <p:ph type="title"/>
          </p:nvPr>
        </p:nvSpPr>
        <p:spPr/>
        <p:txBody>
          <a:bodyPr/>
          <a:lstStyle/>
          <a:p>
            <a:r>
              <a:rPr lang="en-US" dirty="0"/>
              <a:t>After you save, Add ORCID Id</a:t>
            </a:r>
          </a:p>
        </p:txBody>
      </p:sp>
      <p:pic>
        <p:nvPicPr>
          <p:cNvPr id="5" name="Content Placeholder 4" descr="A screenshot of a computer&#10;&#10;Description automatically generated">
            <a:extLst>
              <a:ext uri="{FF2B5EF4-FFF2-40B4-BE49-F238E27FC236}">
                <a16:creationId xmlns:a16="http://schemas.microsoft.com/office/drawing/2014/main" id="{931F4C65-AB24-40E5-1AA1-426A8E8066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7626" y="2770188"/>
            <a:ext cx="3486395" cy="3756746"/>
          </a:xfrm>
        </p:spPr>
      </p:pic>
    </p:spTree>
    <p:extLst>
      <p:ext uri="{BB962C8B-B14F-4D97-AF65-F5344CB8AC3E}">
        <p14:creationId xmlns:p14="http://schemas.microsoft.com/office/powerpoint/2010/main" val="2835256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5C2D-7C04-3B69-E1E8-D946753E663D}"/>
              </a:ext>
            </a:extLst>
          </p:cNvPr>
          <p:cNvSpPr>
            <a:spLocks noGrp="1"/>
          </p:cNvSpPr>
          <p:nvPr>
            <p:ph type="title"/>
          </p:nvPr>
        </p:nvSpPr>
        <p:spPr/>
        <p:txBody>
          <a:bodyPr/>
          <a:lstStyle/>
          <a:p>
            <a:r>
              <a:rPr lang="en-US" dirty="0"/>
              <a:t>Authorize access</a:t>
            </a:r>
          </a:p>
        </p:txBody>
      </p:sp>
      <p:pic>
        <p:nvPicPr>
          <p:cNvPr id="7" name="Content Placeholder 6" descr="A screenshot of a computer&#10;&#10;Description automatically generated">
            <a:extLst>
              <a:ext uri="{FF2B5EF4-FFF2-40B4-BE49-F238E27FC236}">
                <a16:creationId xmlns:a16="http://schemas.microsoft.com/office/drawing/2014/main" id="{E408287D-16BC-6104-2075-8228C82228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352" y="2770187"/>
            <a:ext cx="2734165" cy="3973911"/>
          </a:xfrm>
        </p:spPr>
      </p:pic>
    </p:spTree>
    <p:extLst>
      <p:ext uri="{BB962C8B-B14F-4D97-AF65-F5344CB8AC3E}">
        <p14:creationId xmlns:p14="http://schemas.microsoft.com/office/powerpoint/2010/main" val="2930628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And now….</a:t>
            </a:r>
          </a:p>
        </p:txBody>
      </p:sp>
      <p:pic>
        <p:nvPicPr>
          <p:cNvPr id="6" name="Content Placeholder 5" descr="A close-up of a computer screen&#10;&#10;Description automatically generated">
            <a:extLst>
              <a:ext uri="{FF2B5EF4-FFF2-40B4-BE49-F238E27FC236}">
                <a16:creationId xmlns:a16="http://schemas.microsoft.com/office/drawing/2014/main" id="{DBBFCFA1-770F-7D9C-DB1B-406EF4948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89" y="3093326"/>
            <a:ext cx="6498918" cy="2189254"/>
          </a:xfrm>
        </p:spPr>
      </p:pic>
    </p:spTree>
    <p:extLst>
      <p:ext uri="{BB962C8B-B14F-4D97-AF65-F5344CB8AC3E}">
        <p14:creationId xmlns:p14="http://schemas.microsoft.com/office/powerpoint/2010/main" val="2326348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Create new Document</a:t>
            </a:r>
          </a:p>
        </p:txBody>
      </p:sp>
      <p:pic>
        <p:nvPicPr>
          <p:cNvPr id="7" name="Content Placeholder 6" descr="A close-up of a computer screen&#10;&#10;Description automatically generated">
            <a:extLst>
              <a:ext uri="{FF2B5EF4-FFF2-40B4-BE49-F238E27FC236}">
                <a16:creationId xmlns:a16="http://schemas.microsoft.com/office/drawing/2014/main" id="{A9468FCB-5F9B-E4FF-CACA-239168953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182" y="3372646"/>
            <a:ext cx="6367473" cy="2144975"/>
          </a:xfrm>
        </p:spPr>
      </p:pic>
    </p:spTree>
    <p:extLst>
      <p:ext uri="{BB962C8B-B14F-4D97-AF65-F5344CB8AC3E}">
        <p14:creationId xmlns:p14="http://schemas.microsoft.com/office/powerpoint/2010/main" val="1466621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Create new Document</a:t>
            </a:r>
          </a:p>
        </p:txBody>
      </p:sp>
      <p:pic>
        <p:nvPicPr>
          <p:cNvPr id="11" name="Content Placeholder 10" descr="A screenshot of a computer&#10;&#10;Description automatically generated">
            <a:extLst>
              <a:ext uri="{FF2B5EF4-FFF2-40B4-BE49-F238E27FC236}">
                <a16:creationId xmlns:a16="http://schemas.microsoft.com/office/drawing/2014/main" id="{918A87D6-95E2-A727-22C3-D5136CE789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0635" y="2770188"/>
            <a:ext cx="3111881" cy="3122612"/>
          </a:xfrm>
        </p:spPr>
      </p:pic>
    </p:spTree>
    <p:extLst>
      <p:ext uri="{BB962C8B-B14F-4D97-AF65-F5344CB8AC3E}">
        <p14:creationId xmlns:p14="http://schemas.microsoft.com/office/powerpoint/2010/main" val="1986135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Name and Select</a:t>
            </a:r>
          </a:p>
        </p:txBody>
      </p:sp>
      <p:pic>
        <p:nvPicPr>
          <p:cNvPr id="6" name="Content Placeholder 5" descr="A screenshot of a computer&#10;&#10;Description automatically generated">
            <a:extLst>
              <a:ext uri="{FF2B5EF4-FFF2-40B4-BE49-F238E27FC236}">
                <a16:creationId xmlns:a16="http://schemas.microsoft.com/office/drawing/2014/main" id="{9D3FB068-1CA6-9503-DC90-1F9D6B7D97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963" y="2770188"/>
            <a:ext cx="3153225" cy="3122612"/>
          </a:xfrm>
        </p:spPr>
      </p:pic>
    </p:spTree>
    <p:extLst>
      <p:ext uri="{BB962C8B-B14F-4D97-AF65-F5344CB8AC3E}">
        <p14:creationId xmlns:p14="http://schemas.microsoft.com/office/powerpoint/2010/main" val="342586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p:txBody>
          <a:bodyPr/>
          <a:lstStyle/>
          <a:p>
            <a:r>
              <a:rPr lang="en-US" dirty="0"/>
              <a:t>Edit Personal information</a:t>
            </a:r>
          </a:p>
        </p:txBody>
      </p:sp>
      <p:pic>
        <p:nvPicPr>
          <p:cNvPr id="7" name="Content Placeholder 6" descr="A screenshot of a computer&#10;&#10;Description automatically generated">
            <a:extLst>
              <a:ext uri="{FF2B5EF4-FFF2-40B4-BE49-F238E27FC236}">
                <a16:creationId xmlns:a16="http://schemas.microsoft.com/office/drawing/2014/main" id="{363EFCE5-8289-4756-EE76-3E3C72A7E9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2004" y="2670048"/>
            <a:ext cx="3896505" cy="3887960"/>
          </a:xfrm>
        </p:spPr>
      </p:pic>
    </p:spTree>
    <p:extLst>
      <p:ext uri="{BB962C8B-B14F-4D97-AF65-F5344CB8AC3E}">
        <p14:creationId xmlns:p14="http://schemas.microsoft.com/office/powerpoint/2010/main" val="298964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NATIONAL RESEARCH SECURITY CONCERNS</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a:bodyPr>
          <a:lstStyle/>
          <a:p>
            <a:r>
              <a:rPr lang="en-US" dirty="0"/>
              <a:t>National Security Presidential Memorandum 33 (NSPM-33) requires all federal research funding agencies to strengthen and standardize disclosure requirements for federally funded awards</a:t>
            </a: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3751196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br>
              <a:rPr lang="en-US" dirty="0"/>
            </a:br>
            <a:br>
              <a:rPr lang="en-US" dirty="0"/>
            </a:br>
            <a:endParaRPr lang="en-US" dirty="0"/>
          </a:p>
        </p:txBody>
      </p:sp>
      <p:pic>
        <p:nvPicPr>
          <p:cNvPr id="6" name="Content Placeholder 5" descr="A screenshot of a computer">
            <a:extLst>
              <a:ext uri="{FF2B5EF4-FFF2-40B4-BE49-F238E27FC236}">
                <a16:creationId xmlns:a16="http://schemas.microsoft.com/office/drawing/2014/main" id="{4ED733C1-A6B6-6544-5348-36E85FA79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5580" y="1744911"/>
            <a:ext cx="3532331" cy="4286773"/>
          </a:xfrm>
        </p:spPr>
      </p:pic>
    </p:spTree>
    <p:extLst>
      <p:ext uri="{BB962C8B-B14F-4D97-AF65-F5344CB8AC3E}">
        <p14:creationId xmlns:p14="http://schemas.microsoft.com/office/powerpoint/2010/main" val="2475193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education/training</a:t>
            </a:r>
          </a:p>
        </p:txBody>
      </p:sp>
      <p:pic>
        <p:nvPicPr>
          <p:cNvPr id="6" name="Content Placeholder 5" descr="A white rectangular frame with colorful letters">
            <a:extLst>
              <a:ext uri="{FF2B5EF4-FFF2-40B4-BE49-F238E27FC236}">
                <a16:creationId xmlns:a16="http://schemas.microsoft.com/office/drawing/2014/main" id="{B77C0F38-DE0C-4564-8EF5-04E6A7413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238" y="3210887"/>
            <a:ext cx="8798902" cy="1334050"/>
          </a:xfrm>
        </p:spPr>
      </p:pic>
    </p:spTree>
    <p:extLst>
      <p:ext uri="{BB962C8B-B14F-4D97-AF65-F5344CB8AC3E}">
        <p14:creationId xmlns:p14="http://schemas.microsoft.com/office/powerpoint/2010/main" val="1306953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education/training</a:t>
            </a:r>
          </a:p>
        </p:txBody>
      </p:sp>
      <p:pic>
        <p:nvPicPr>
          <p:cNvPr id="7" name="Content Placeholder 6" descr="A white rectangular frame with colorful letters">
            <a:extLst>
              <a:ext uri="{FF2B5EF4-FFF2-40B4-BE49-F238E27FC236}">
                <a16:creationId xmlns:a16="http://schemas.microsoft.com/office/drawing/2014/main" id="{B0076DD1-4768-E170-2217-3F1B8E0385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877" y="3266038"/>
            <a:ext cx="10523864" cy="1595581"/>
          </a:xfrm>
        </p:spPr>
      </p:pic>
    </p:spTree>
    <p:extLst>
      <p:ext uri="{BB962C8B-B14F-4D97-AF65-F5344CB8AC3E}">
        <p14:creationId xmlns:p14="http://schemas.microsoft.com/office/powerpoint/2010/main" val="3214991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p>
        </p:txBody>
      </p:sp>
      <p:pic>
        <p:nvPicPr>
          <p:cNvPr id="7" name="Content Placeholder 6" descr="A screenshot of a computer">
            <a:extLst>
              <a:ext uri="{FF2B5EF4-FFF2-40B4-BE49-F238E27FC236}">
                <a16:creationId xmlns:a16="http://schemas.microsoft.com/office/drawing/2014/main" id="{09CDA52F-9C49-A997-48E1-B9CCE1CE5A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7" y="2860646"/>
            <a:ext cx="7637170" cy="2580596"/>
          </a:xfrm>
        </p:spPr>
      </p:pic>
    </p:spTree>
    <p:extLst>
      <p:ext uri="{BB962C8B-B14F-4D97-AF65-F5344CB8AC3E}">
        <p14:creationId xmlns:p14="http://schemas.microsoft.com/office/powerpoint/2010/main" val="4143569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Personal statement</a:t>
            </a:r>
          </a:p>
        </p:txBody>
      </p:sp>
      <p:pic>
        <p:nvPicPr>
          <p:cNvPr id="7" name="Content Placeholder 6" descr="A white screen with text&#10;&#10;Description automatically generated with medium confidence">
            <a:extLst>
              <a:ext uri="{FF2B5EF4-FFF2-40B4-BE49-F238E27FC236}">
                <a16:creationId xmlns:a16="http://schemas.microsoft.com/office/drawing/2014/main" id="{440C979D-9FC4-DEA1-A910-6163844F42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246540"/>
            <a:ext cx="8189448" cy="1662938"/>
          </a:xfrm>
        </p:spPr>
      </p:pic>
    </p:spTree>
    <p:extLst>
      <p:ext uri="{BB962C8B-B14F-4D97-AF65-F5344CB8AC3E}">
        <p14:creationId xmlns:p14="http://schemas.microsoft.com/office/powerpoint/2010/main" val="1054746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Personal statement</a:t>
            </a:r>
          </a:p>
        </p:txBody>
      </p:sp>
      <p:pic>
        <p:nvPicPr>
          <p:cNvPr id="6" name="Content Placeholder 5" descr="A white paper with blue tape">
            <a:extLst>
              <a:ext uri="{FF2B5EF4-FFF2-40B4-BE49-F238E27FC236}">
                <a16:creationId xmlns:a16="http://schemas.microsoft.com/office/drawing/2014/main" id="{39B5498A-7E88-668A-89A7-9A2E74C53D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266" y="3429000"/>
            <a:ext cx="8900048" cy="1718061"/>
          </a:xfrm>
        </p:spPr>
      </p:pic>
    </p:spTree>
    <p:extLst>
      <p:ext uri="{BB962C8B-B14F-4D97-AF65-F5344CB8AC3E}">
        <p14:creationId xmlns:p14="http://schemas.microsoft.com/office/powerpoint/2010/main" val="275053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2E90-9F5A-2D61-BDD7-E408EC873A81}"/>
              </a:ext>
            </a:extLst>
          </p:cNvPr>
          <p:cNvSpPr>
            <a:spLocks noGrp="1"/>
          </p:cNvSpPr>
          <p:nvPr>
            <p:ph type="title"/>
          </p:nvPr>
        </p:nvSpPr>
        <p:spPr>
          <a:xfrm>
            <a:off x="1499616" y="341122"/>
            <a:ext cx="5693664" cy="2580596"/>
          </a:xfrm>
        </p:spPr>
        <p:txBody>
          <a:bodyPr/>
          <a:lstStyle/>
          <a:p>
            <a:r>
              <a:rPr lang="en-US" dirty="0"/>
              <a:t>Personalize Your Personal statement</a:t>
            </a:r>
          </a:p>
        </p:txBody>
      </p:sp>
      <p:sp>
        <p:nvSpPr>
          <p:cNvPr id="3" name="Content Placeholder 2">
            <a:extLst>
              <a:ext uri="{FF2B5EF4-FFF2-40B4-BE49-F238E27FC236}">
                <a16:creationId xmlns:a16="http://schemas.microsoft.com/office/drawing/2014/main" id="{3BF17348-AB5D-AAFE-A8DC-80E918AB48F1}"/>
              </a:ext>
            </a:extLst>
          </p:cNvPr>
          <p:cNvSpPr>
            <a:spLocks noGrp="1"/>
          </p:cNvSpPr>
          <p:nvPr>
            <p:ph idx="1"/>
          </p:nvPr>
        </p:nvSpPr>
        <p:spPr>
          <a:xfrm>
            <a:off x="1499616" y="3055858"/>
            <a:ext cx="5693664" cy="3122168"/>
          </a:xfrm>
        </p:spPr>
        <p:txBody>
          <a:bodyPr>
            <a:normAutofit lnSpcReduction="10000"/>
          </a:bodyPr>
          <a:lstStyle/>
          <a:p>
            <a:r>
              <a:rPr lang="en-US" sz="2800" dirty="0"/>
              <a:t>Personalize to the project you are submitting for.  Check the RFP to ensure you cover any items they require in this section(based on the mechanism). </a:t>
            </a:r>
          </a:p>
        </p:txBody>
      </p:sp>
    </p:spTree>
    <p:extLst>
      <p:ext uri="{BB962C8B-B14F-4D97-AF65-F5344CB8AC3E}">
        <p14:creationId xmlns:p14="http://schemas.microsoft.com/office/powerpoint/2010/main" val="1915056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positions, appointments and Honors</a:t>
            </a:r>
          </a:p>
        </p:txBody>
      </p:sp>
      <p:pic>
        <p:nvPicPr>
          <p:cNvPr id="11" name="Content Placeholder 10" descr="A white rectangular frame with black text">
            <a:extLst>
              <a:ext uri="{FF2B5EF4-FFF2-40B4-BE49-F238E27FC236}">
                <a16:creationId xmlns:a16="http://schemas.microsoft.com/office/drawing/2014/main" id="{1ED8B65F-5A7B-0065-14A4-9E09E99EEE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738190"/>
            <a:ext cx="8169909" cy="1702943"/>
          </a:xfrm>
        </p:spPr>
      </p:pic>
    </p:spTree>
    <p:extLst>
      <p:ext uri="{BB962C8B-B14F-4D97-AF65-F5344CB8AC3E}">
        <p14:creationId xmlns:p14="http://schemas.microsoft.com/office/powerpoint/2010/main" val="2269238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your positions, appointments and Honors</a:t>
            </a:r>
          </a:p>
        </p:txBody>
      </p:sp>
      <p:pic>
        <p:nvPicPr>
          <p:cNvPr id="6" name="Content Placeholder 5" descr="A graph on a white board">
            <a:extLst>
              <a:ext uri="{FF2B5EF4-FFF2-40B4-BE49-F238E27FC236}">
                <a16:creationId xmlns:a16="http://schemas.microsoft.com/office/drawing/2014/main" id="{5D4FDB58-CC16-6412-A233-FDB8B0AE3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05" y="3282554"/>
            <a:ext cx="8140687" cy="1696852"/>
          </a:xfrm>
        </p:spPr>
      </p:pic>
    </p:spTree>
    <p:extLst>
      <p:ext uri="{BB962C8B-B14F-4D97-AF65-F5344CB8AC3E}">
        <p14:creationId xmlns:p14="http://schemas.microsoft.com/office/powerpoint/2010/main" val="2418871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p>
        </p:txBody>
      </p:sp>
      <p:pic>
        <p:nvPicPr>
          <p:cNvPr id="9" name="Content Placeholder 8" descr="A screen shot of a computer screen">
            <a:extLst>
              <a:ext uri="{FF2B5EF4-FFF2-40B4-BE49-F238E27FC236}">
                <a16:creationId xmlns:a16="http://schemas.microsoft.com/office/drawing/2014/main" id="{BAD0B49A-D9A0-42C5-3BF1-8328D15448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087149"/>
            <a:ext cx="6930391" cy="2111603"/>
          </a:xfrm>
        </p:spPr>
      </p:pic>
    </p:spTree>
    <p:extLst>
      <p:ext uri="{BB962C8B-B14F-4D97-AF65-F5344CB8AC3E}">
        <p14:creationId xmlns:p14="http://schemas.microsoft.com/office/powerpoint/2010/main" val="340154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lnSpcReduction="10000"/>
          </a:bodyPr>
          <a:lstStyle/>
          <a:p>
            <a:pPr marL="0" marR="0">
              <a:spcBef>
                <a:spcPts val="0"/>
              </a:spcBef>
              <a:spcAft>
                <a:spcPts val="0"/>
              </a:spcAft>
            </a:pPr>
            <a:r>
              <a:rPr lang="en-US" sz="2000" dirty="0">
                <a:effectLst/>
                <a:ea typeface="Calibri" panose="020F0502020204030204" pitchFamily="34" charset="0"/>
              </a:rPr>
              <a:t>The purpose of NSPM-33 is to strengthen protections of U.S. Government-supported R&amp;D against foreign government interference and misappropriation, while maintaining an open environment to foster research discoveries and innovation that benefit the United States and the world.</a:t>
            </a: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2995635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6" name="Content Placeholder 5" descr="A screenshot of a computer&#10;&#10;Description automatically generated">
            <a:extLst>
              <a:ext uri="{FF2B5EF4-FFF2-40B4-BE49-F238E27FC236}">
                <a16:creationId xmlns:a16="http://schemas.microsoft.com/office/drawing/2014/main" id="{317273B3-7A00-E0C1-070B-1EA340523C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30" y="2861785"/>
            <a:ext cx="7986872" cy="2909841"/>
          </a:xfrm>
        </p:spPr>
      </p:pic>
    </p:spTree>
    <p:extLst>
      <p:ext uri="{BB962C8B-B14F-4D97-AF65-F5344CB8AC3E}">
        <p14:creationId xmlns:p14="http://schemas.microsoft.com/office/powerpoint/2010/main" val="909180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7" name="Content Placeholder 6" descr="A screenshot of a computer">
            <a:extLst>
              <a:ext uri="{FF2B5EF4-FFF2-40B4-BE49-F238E27FC236}">
                <a16:creationId xmlns:a16="http://schemas.microsoft.com/office/drawing/2014/main" id="{3EF495EB-E798-644F-7B69-4F17E5514A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006" y="2987644"/>
            <a:ext cx="8431674" cy="3071895"/>
          </a:xfrm>
        </p:spPr>
      </p:pic>
    </p:spTree>
    <p:extLst>
      <p:ext uri="{BB962C8B-B14F-4D97-AF65-F5344CB8AC3E}">
        <p14:creationId xmlns:p14="http://schemas.microsoft.com/office/powerpoint/2010/main" val="1600936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7" name="Content Placeholder 6" descr="A screenshot of a computer">
            <a:extLst>
              <a:ext uri="{FF2B5EF4-FFF2-40B4-BE49-F238E27FC236}">
                <a16:creationId xmlns:a16="http://schemas.microsoft.com/office/drawing/2014/main" id="{357CD89B-5237-EFA4-60DC-95245E28A7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651" y="2770188"/>
            <a:ext cx="4819824" cy="3651382"/>
          </a:xfrm>
        </p:spPr>
      </p:pic>
    </p:spTree>
    <p:extLst>
      <p:ext uri="{BB962C8B-B14F-4D97-AF65-F5344CB8AC3E}">
        <p14:creationId xmlns:p14="http://schemas.microsoft.com/office/powerpoint/2010/main" val="3558852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Added</a:t>
            </a:r>
          </a:p>
        </p:txBody>
      </p:sp>
      <p:pic>
        <p:nvPicPr>
          <p:cNvPr id="6" name="Content Placeholder 5" descr="A screenshot of a computer">
            <a:extLst>
              <a:ext uri="{FF2B5EF4-FFF2-40B4-BE49-F238E27FC236}">
                <a16:creationId xmlns:a16="http://schemas.microsoft.com/office/drawing/2014/main" id="{1B607D44-1859-573E-01D5-2EA44E1B51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762" y="2567785"/>
            <a:ext cx="5517493" cy="3325015"/>
          </a:xfrm>
        </p:spPr>
      </p:pic>
    </p:spTree>
    <p:extLst>
      <p:ext uri="{BB962C8B-B14F-4D97-AF65-F5344CB8AC3E}">
        <p14:creationId xmlns:p14="http://schemas.microsoft.com/office/powerpoint/2010/main" val="412393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Add Contribution to Science</a:t>
            </a:r>
          </a:p>
        </p:txBody>
      </p:sp>
      <p:pic>
        <p:nvPicPr>
          <p:cNvPr id="6" name="Content Placeholder 5" descr="A screenshot of a computer">
            <a:extLst>
              <a:ext uri="{FF2B5EF4-FFF2-40B4-BE49-F238E27FC236}">
                <a16:creationId xmlns:a16="http://schemas.microsoft.com/office/drawing/2014/main" id="{497A3BB6-D356-B27A-8033-59BB8D09C9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252" y="3032911"/>
            <a:ext cx="8253106" cy="3006837"/>
          </a:xfrm>
        </p:spPr>
      </p:pic>
    </p:spTree>
    <p:extLst>
      <p:ext uri="{BB962C8B-B14F-4D97-AF65-F5344CB8AC3E}">
        <p14:creationId xmlns:p14="http://schemas.microsoft.com/office/powerpoint/2010/main" val="2941128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Download your Biosketch</a:t>
            </a:r>
          </a:p>
        </p:txBody>
      </p:sp>
      <p:pic>
        <p:nvPicPr>
          <p:cNvPr id="7" name="Content Placeholder 6" descr="A screenshot of a computer&#10;&#10;Description automatically generated">
            <a:extLst>
              <a:ext uri="{FF2B5EF4-FFF2-40B4-BE49-F238E27FC236}">
                <a16:creationId xmlns:a16="http://schemas.microsoft.com/office/drawing/2014/main" id="{960F0667-8FE5-FF23-BC5A-964014F17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732" y="3288484"/>
            <a:ext cx="8295193" cy="1837189"/>
          </a:xfrm>
        </p:spPr>
      </p:pic>
    </p:spTree>
    <p:extLst>
      <p:ext uri="{BB962C8B-B14F-4D97-AF65-F5344CB8AC3E}">
        <p14:creationId xmlns:p14="http://schemas.microsoft.com/office/powerpoint/2010/main" val="1454880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0157-6460-4961-1142-AE37E7D12C2B}"/>
              </a:ext>
            </a:extLst>
          </p:cNvPr>
          <p:cNvSpPr>
            <a:spLocks noGrp="1"/>
          </p:cNvSpPr>
          <p:nvPr>
            <p:ph type="title"/>
          </p:nvPr>
        </p:nvSpPr>
        <p:spPr>
          <a:xfrm>
            <a:off x="1499616" y="89452"/>
            <a:ext cx="7258490" cy="2580596"/>
          </a:xfrm>
        </p:spPr>
        <p:txBody>
          <a:bodyPr/>
          <a:lstStyle/>
          <a:p>
            <a:r>
              <a:rPr lang="en-US" dirty="0"/>
              <a:t>Download your Biosketch</a:t>
            </a:r>
          </a:p>
        </p:txBody>
      </p:sp>
      <p:pic>
        <p:nvPicPr>
          <p:cNvPr id="6" name="Content Placeholder 5" descr="A screenshot of a computer&#10;&#10;Description automatically generated">
            <a:extLst>
              <a:ext uri="{FF2B5EF4-FFF2-40B4-BE49-F238E27FC236}">
                <a16:creationId xmlns:a16="http://schemas.microsoft.com/office/drawing/2014/main" id="{20EFE839-7D1D-B601-AD9F-9BDB9CB28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188" y="3326574"/>
            <a:ext cx="7383753" cy="1635327"/>
          </a:xfrm>
        </p:spPr>
      </p:pic>
    </p:spTree>
    <p:extLst>
      <p:ext uri="{BB962C8B-B14F-4D97-AF65-F5344CB8AC3E}">
        <p14:creationId xmlns:p14="http://schemas.microsoft.com/office/powerpoint/2010/main" val="1739461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err="1"/>
              <a:t>BIosketch</a:t>
            </a:r>
            <a:endParaRPr lang="en-US" dirty="0"/>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a:xfrm>
            <a:off x="1499616" y="2770631"/>
            <a:ext cx="6067254" cy="3655335"/>
          </a:xfrm>
        </p:spPr>
        <p:txBody>
          <a:bodyPr>
            <a:normAutofit/>
          </a:bodyPr>
          <a:lstStyle/>
          <a:p>
            <a:r>
              <a:rPr lang="en-US" sz="1800" dirty="0"/>
              <a:t>Downloaded biosketch will be correctly formatted for the type of document you selected when you created a new document and selected the type:</a:t>
            </a:r>
          </a:p>
          <a:p>
            <a:r>
              <a:rPr lang="en-US" sz="1800" dirty="0"/>
              <a:t>NIH biosketch</a:t>
            </a:r>
          </a:p>
          <a:p>
            <a:r>
              <a:rPr lang="en-US" sz="1800" dirty="0"/>
              <a:t>NIH Fellowship Biosketch</a:t>
            </a:r>
          </a:p>
          <a:p>
            <a:r>
              <a:rPr lang="en-US" sz="1800" dirty="0"/>
              <a:t>NSF Biographical Sketch</a:t>
            </a:r>
          </a:p>
          <a:p>
            <a:r>
              <a:rPr lang="en-US" sz="1800" dirty="0"/>
              <a:t>NSF Current and Pending (Other) Support </a:t>
            </a:r>
          </a:p>
          <a:p>
            <a:r>
              <a:rPr lang="en-US" sz="1800" dirty="0"/>
              <a:t>IES biosketch</a:t>
            </a:r>
          </a:p>
          <a:p>
            <a:endParaRPr lang="en-US" sz="1300" dirty="0"/>
          </a:p>
          <a:p>
            <a:endParaRPr lang="en-US" dirty="0"/>
          </a:p>
          <a:p>
            <a:endParaRPr lang="en-US" dirty="0"/>
          </a:p>
          <a:p>
            <a:endParaRPr lang="en-US" dirty="0"/>
          </a:p>
        </p:txBody>
      </p:sp>
    </p:spTree>
    <p:extLst>
      <p:ext uri="{BB962C8B-B14F-4D97-AF65-F5344CB8AC3E}">
        <p14:creationId xmlns:p14="http://schemas.microsoft.com/office/powerpoint/2010/main" val="357525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Delegates</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a:xfrm>
            <a:off x="1499616" y="2770631"/>
            <a:ext cx="6067254" cy="3655335"/>
          </a:xfrm>
        </p:spPr>
        <p:txBody>
          <a:bodyPr>
            <a:normAutofit fontScale="92500" lnSpcReduction="10000"/>
          </a:bodyPr>
          <a:lstStyle/>
          <a:p>
            <a:r>
              <a:rPr lang="en-US" dirty="0"/>
              <a:t>As a My NCBI account holder, you can invite other individuals to act as your delegate and grant them the ability to view and edit your My Bibliography collection (including Other Citations), as well as the ability to view, edit, and create profiles in your </a:t>
            </a:r>
            <a:r>
              <a:rPr lang="en-US" dirty="0" err="1"/>
              <a:t>SciENcv</a:t>
            </a:r>
            <a:r>
              <a:rPr lang="en-US" dirty="0"/>
              <a:t>.</a:t>
            </a:r>
          </a:p>
          <a:p>
            <a:r>
              <a:rPr lang="en-US" sz="1300" dirty="0">
                <a:hlinkClick r:id="rId2"/>
              </a:rPr>
              <a:t>https://ncbiinsights.ncbi.nlm.nih.gov/2015/02/19/my-bibliography-and-sciencv-how-to-delegate-authority-to-others-to-editcreate-your-profile-and-collections/</a:t>
            </a:r>
            <a:endParaRPr lang="en-US" sz="1300" dirty="0"/>
          </a:p>
          <a:p>
            <a:endParaRPr lang="en-US" sz="1300" dirty="0"/>
          </a:p>
          <a:p>
            <a:endParaRPr lang="en-US" dirty="0"/>
          </a:p>
          <a:p>
            <a:endParaRPr lang="en-US" dirty="0"/>
          </a:p>
          <a:p>
            <a:endParaRPr lang="en-US" dirty="0"/>
          </a:p>
        </p:txBody>
      </p:sp>
    </p:spTree>
    <p:extLst>
      <p:ext uri="{BB962C8B-B14F-4D97-AF65-F5344CB8AC3E}">
        <p14:creationId xmlns:p14="http://schemas.microsoft.com/office/powerpoint/2010/main" val="3054509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Invite a Delegate</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a:xfrm>
            <a:off x="1499616" y="2770631"/>
            <a:ext cx="6067254" cy="3655335"/>
          </a:xfrm>
        </p:spPr>
        <p:txBody>
          <a:bodyPr>
            <a:normAutofit fontScale="77500" lnSpcReduction="20000"/>
          </a:bodyPr>
          <a:lstStyle/>
          <a:p>
            <a:r>
              <a:rPr lang="en-US" dirty="0"/>
              <a:t>After you’ve logged in to your NCBI account, click on your username in the top right corner of the screen to access your Account Settings. Then, under the “Delegates” section, click “Add a delegate” and enter the email address for your intended recipient. You can have multiple delegates and can control what each delegate has access to</a:t>
            </a:r>
          </a:p>
          <a:p>
            <a:endParaRPr lang="en-US" dirty="0"/>
          </a:p>
          <a:p>
            <a:endParaRPr lang="en-US" dirty="0"/>
          </a:p>
          <a:p>
            <a:r>
              <a:rPr lang="en-US" sz="1300" dirty="0">
                <a:hlinkClick r:id="rId2"/>
              </a:rPr>
              <a:t>https://ncbiinsights.ncbi.nlm.nih.gov/2015/02/19/my-bibliography-and-sciencv-how-to-delegate-authority-to-others-to-editcreate-your-profile-and-collections/</a:t>
            </a:r>
            <a:endParaRPr lang="en-US" sz="1300" dirty="0"/>
          </a:p>
          <a:p>
            <a:endParaRPr lang="en-US" sz="1300" dirty="0"/>
          </a:p>
          <a:p>
            <a:endParaRPr lang="en-US" dirty="0"/>
          </a:p>
          <a:p>
            <a:endParaRPr lang="en-US" dirty="0"/>
          </a:p>
          <a:p>
            <a:endParaRPr lang="en-US" dirty="0"/>
          </a:p>
        </p:txBody>
      </p:sp>
    </p:spTree>
    <p:extLst>
      <p:ext uri="{BB962C8B-B14F-4D97-AF65-F5344CB8AC3E}">
        <p14:creationId xmlns:p14="http://schemas.microsoft.com/office/powerpoint/2010/main" val="74736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fontScale="92500" lnSpcReduction="10000"/>
          </a:bodyPr>
          <a:lstStyle/>
          <a:p>
            <a:pPr marL="0" marR="0">
              <a:spcBef>
                <a:spcPts val="0"/>
              </a:spcBef>
              <a:spcAft>
                <a:spcPts val="0"/>
              </a:spcAft>
            </a:pPr>
            <a:r>
              <a:rPr lang="en-US" sz="2000" dirty="0">
                <a:effectLst/>
                <a:ea typeface="Calibri" panose="020F0502020204030204" pitchFamily="34" charset="0"/>
              </a:rPr>
              <a:t>Five key areas addressed in NSPM-33:</a:t>
            </a:r>
          </a:p>
          <a:p>
            <a:pPr marL="0" marR="0">
              <a:spcBef>
                <a:spcPts val="0"/>
              </a:spcBef>
              <a:spcAft>
                <a:spcPts val="0"/>
              </a:spcAft>
            </a:pPr>
            <a:r>
              <a:rPr lang="en-US" sz="2000" dirty="0">
                <a:effectLst/>
                <a:ea typeface="Calibri" panose="020F0502020204030204" pitchFamily="34" charset="0"/>
              </a:rPr>
              <a:t>1. Disclosure Requirements and Standardization</a:t>
            </a:r>
          </a:p>
          <a:p>
            <a:pPr marL="0" marR="0">
              <a:spcBef>
                <a:spcPts val="0"/>
              </a:spcBef>
              <a:spcAft>
                <a:spcPts val="0"/>
              </a:spcAft>
            </a:pPr>
            <a:r>
              <a:rPr lang="en-US" sz="2000" dirty="0">
                <a:effectLst/>
                <a:ea typeface="Calibri" panose="020F0502020204030204" pitchFamily="34" charset="0"/>
              </a:rPr>
              <a:t>2. Digital Persistent Identifiers</a:t>
            </a:r>
          </a:p>
          <a:p>
            <a:pPr marL="0" marR="0">
              <a:spcBef>
                <a:spcPts val="0"/>
              </a:spcBef>
              <a:spcAft>
                <a:spcPts val="0"/>
              </a:spcAft>
            </a:pPr>
            <a:r>
              <a:rPr lang="en-US" sz="2000" dirty="0">
                <a:effectLst/>
                <a:ea typeface="Calibri" panose="020F0502020204030204" pitchFamily="34" charset="0"/>
              </a:rPr>
              <a:t>3. Consequences for Violation of Disclosure Requirements</a:t>
            </a:r>
          </a:p>
          <a:p>
            <a:pPr marL="0" marR="0">
              <a:spcBef>
                <a:spcPts val="0"/>
              </a:spcBef>
              <a:spcAft>
                <a:spcPts val="0"/>
              </a:spcAft>
            </a:pPr>
            <a:r>
              <a:rPr lang="en-US" sz="2000" dirty="0">
                <a:effectLst/>
                <a:ea typeface="Calibri" panose="020F0502020204030204" pitchFamily="34" charset="0"/>
              </a:rPr>
              <a:t>4. Information Sharing</a:t>
            </a:r>
          </a:p>
          <a:p>
            <a:pPr marL="0" marR="0">
              <a:spcBef>
                <a:spcPts val="0"/>
              </a:spcBef>
              <a:spcAft>
                <a:spcPts val="0"/>
              </a:spcAft>
            </a:pPr>
            <a:r>
              <a:rPr lang="en-US" sz="2000" dirty="0">
                <a:effectLst/>
                <a:ea typeface="Calibri" panose="020F0502020204030204" pitchFamily="34" charset="0"/>
              </a:rPr>
              <a:t>5. Research Security Programs</a:t>
            </a:r>
          </a:p>
          <a:p>
            <a:pPr marL="0" marR="0">
              <a:spcBef>
                <a:spcPts val="0"/>
              </a:spcBef>
              <a:spcAft>
                <a:spcPts val="0"/>
              </a:spcAft>
            </a:pPr>
            <a:endParaRPr lang="en-US" sz="1800" dirty="0">
              <a:effectLst/>
              <a:ea typeface="Calibri" panose="020F0502020204030204" pitchFamily="34" charset="0"/>
            </a:endParaRP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2561502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Information</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a:bodyPr>
          <a:lstStyle/>
          <a:p>
            <a:r>
              <a:rPr lang="en-US" dirty="0"/>
              <a:t>National Library of Medicine video:  Creating an NIH or NSF biosketch with </a:t>
            </a:r>
            <a:r>
              <a:rPr lang="en-US" dirty="0" err="1"/>
              <a:t>SciENcv</a:t>
            </a:r>
            <a:r>
              <a:rPr lang="en-US" dirty="0"/>
              <a:t>:</a:t>
            </a:r>
          </a:p>
          <a:p>
            <a:r>
              <a:rPr lang="en-US" dirty="0">
                <a:hlinkClick r:id="rId2"/>
              </a:rPr>
              <a:t>https://www.nlm.nih.gov/ncbi/workshops/2023-02_SciENcv/workshop-video.html</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36009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Information</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fontScale="92500"/>
          </a:bodyPr>
          <a:lstStyle/>
          <a:p>
            <a:r>
              <a:rPr lang="en-US" dirty="0">
                <a:hlinkClick r:id="rId2"/>
              </a:rPr>
              <a:t>https://www.youtube.com/watch?v=KD381vU7HD0</a:t>
            </a:r>
            <a:endParaRPr lang="en-US" dirty="0"/>
          </a:p>
          <a:p>
            <a:r>
              <a:rPr lang="en-US" dirty="0">
                <a:hlinkClick r:id="rId3"/>
              </a:rPr>
              <a:t>https://www.youtube.com/watch?v=oUHQnkOocUc</a:t>
            </a:r>
            <a:endParaRPr lang="en-US" dirty="0"/>
          </a:p>
          <a:p>
            <a:r>
              <a:rPr lang="en-US" dirty="0">
                <a:hlinkClick r:id="rId4"/>
              </a:rPr>
              <a:t>https://www.ncbi.nlm.nih.gov/books/NBK154494/</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01296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928-E17B-7A97-9555-B06C288C4DE7}"/>
              </a:ext>
            </a:extLst>
          </p:cNvPr>
          <p:cNvSpPr>
            <a:spLocks noGrp="1"/>
          </p:cNvSpPr>
          <p:nvPr>
            <p:ph type="title"/>
          </p:nvPr>
        </p:nvSpPr>
        <p:spPr/>
        <p:txBody>
          <a:bodyPr/>
          <a:lstStyle/>
          <a:p>
            <a:r>
              <a:rPr lang="en-US" dirty="0"/>
              <a:t>Links to helpful Information</a:t>
            </a:r>
          </a:p>
        </p:txBody>
      </p:sp>
      <p:sp>
        <p:nvSpPr>
          <p:cNvPr id="3" name="Content Placeholder 2">
            <a:extLst>
              <a:ext uri="{FF2B5EF4-FFF2-40B4-BE49-F238E27FC236}">
                <a16:creationId xmlns:a16="http://schemas.microsoft.com/office/drawing/2014/main" id="{59DB024B-8152-4892-CF69-31C9AC732E60}"/>
              </a:ext>
            </a:extLst>
          </p:cNvPr>
          <p:cNvSpPr>
            <a:spLocks noGrp="1"/>
          </p:cNvSpPr>
          <p:nvPr>
            <p:ph idx="1"/>
          </p:nvPr>
        </p:nvSpPr>
        <p:spPr/>
        <p:txBody>
          <a:bodyPr>
            <a:normAutofit fontScale="92500"/>
          </a:bodyPr>
          <a:lstStyle/>
          <a:p>
            <a:r>
              <a:rPr lang="en-US" dirty="0"/>
              <a:t>My NCBI Help</a:t>
            </a:r>
            <a:endParaRPr lang="en-US" dirty="0">
              <a:hlinkClick r:id="rId2"/>
            </a:endParaRPr>
          </a:p>
          <a:p>
            <a:r>
              <a:rPr lang="en-US" dirty="0">
                <a:hlinkClick r:id="rId2"/>
              </a:rPr>
              <a:t>https://www.ncbi.nlm.nih.gov/books/NBK154494/</a:t>
            </a:r>
            <a:endParaRPr lang="en-US" dirty="0"/>
          </a:p>
          <a:p>
            <a:r>
              <a:rPr lang="en-US" dirty="0"/>
              <a:t>Tutorial </a:t>
            </a:r>
          </a:p>
          <a:p>
            <a:r>
              <a:rPr lang="en-US" dirty="0">
                <a:hlinkClick r:id="rId3"/>
              </a:rPr>
              <a:t>https://www.youtube.com/watch?v=eGyHX85DIcE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26477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3240-6A83-A7FE-1581-E153DACD4BD7}"/>
              </a:ext>
            </a:extLst>
          </p:cNvPr>
          <p:cNvSpPr>
            <a:spLocks noGrp="1"/>
          </p:cNvSpPr>
          <p:nvPr>
            <p:ph type="title"/>
          </p:nvPr>
        </p:nvSpPr>
        <p:spPr>
          <a:xfrm>
            <a:off x="1499616" y="441790"/>
            <a:ext cx="5693664" cy="2580596"/>
          </a:xfrm>
        </p:spPr>
        <p:txBody>
          <a:bodyPr/>
          <a:lstStyle/>
          <a:p>
            <a:r>
              <a:rPr lang="en-US" b="1" u="sng" dirty="0"/>
              <a:t>Common forms -</a:t>
            </a:r>
            <a:r>
              <a:rPr lang="en-US" sz="4400" b="1" u="sng" dirty="0"/>
              <a:t> January 25, 2025</a:t>
            </a:r>
          </a:p>
        </p:txBody>
      </p:sp>
      <p:sp>
        <p:nvSpPr>
          <p:cNvPr id="3" name="Content Placeholder 2">
            <a:extLst>
              <a:ext uri="{FF2B5EF4-FFF2-40B4-BE49-F238E27FC236}">
                <a16:creationId xmlns:a16="http://schemas.microsoft.com/office/drawing/2014/main" id="{A13A9E88-B90C-9F74-D94B-D2D092817A75}"/>
              </a:ext>
            </a:extLst>
          </p:cNvPr>
          <p:cNvSpPr>
            <a:spLocks noGrp="1"/>
          </p:cNvSpPr>
          <p:nvPr>
            <p:ph idx="1"/>
          </p:nvPr>
        </p:nvSpPr>
        <p:spPr>
          <a:xfrm>
            <a:off x="1499616" y="3106191"/>
            <a:ext cx="5693664" cy="3122168"/>
          </a:xfrm>
        </p:spPr>
        <p:txBody>
          <a:bodyPr>
            <a:normAutofit/>
          </a:bodyPr>
          <a:lstStyle/>
          <a:p>
            <a:r>
              <a:rPr lang="en-US" dirty="0"/>
              <a:t>NIH will implement the use of the Common Forms – Biosketch created in </a:t>
            </a:r>
            <a:r>
              <a:rPr lang="en-US" dirty="0" err="1"/>
              <a:t>SciENcv</a:t>
            </a:r>
            <a:r>
              <a:rPr lang="en-US" dirty="0"/>
              <a:t> and ORCID number will also be required!</a:t>
            </a:r>
          </a:p>
          <a:p>
            <a:r>
              <a:rPr lang="en-US" dirty="0"/>
              <a:t>Current &amp; Pending form also in </a:t>
            </a:r>
            <a:r>
              <a:rPr lang="en-US" dirty="0" err="1"/>
              <a:t>SciENcv</a:t>
            </a:r>
            <a:endParaRPr lang="en-US" dirty="0"/>
          </a:p>
          <a:p>
            <a:r>
              <a:rPr lang="en-US" sz="1100" dirty="0">
                <a:hlinkClick r:id="rId2"/>
              </a:rPr>
              <a:t>https://grants.nih.gov/grants/guide/notice-files/NOT-OD-24-163.html</a:t>
            </a:r>
            <a:endParaRPr lang="en-US" sz="11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69958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3240-6A83-A7FE-1581-E153DACD4BD7}"/>
              </a:ext>
            </a:extLst>
          </p:cNvPr>
          <p:cNvSpPr>
            <a:spLocks noGrp="1"/>
          </p:cNvSpPr>
          <p:nvPr>
            <p:ph type="title"/>
          </p:nvPr>
        </p:nvSpPr>
        <p:spPr/>
        <p:txBody>
          <a:bodyPr/>
          <a:lstStyle/>
          <a:p>
            <a:r>
              <a:rPr lang="en-US" dirty="0"/>
              <a:t>NIH required documents update</a:t>
            </a:r>
          </a:p>
        </p:txBody>
      </p:sp>
      <p:sp>
        <p:nvSpPr>
          <p:cNvPr id="3" name="Content Placeholder 2">
            <a:extLst>
              <a:ext uri="{FF2B5EF4-FFF2-40B4-BE49-F238E27FC236}">
                <a16:creationId xmlns:a16="http://schemas.microsoft.com/office/drawing/2014/main" id="{A13A9E88-B90C-9F74-D94B-D2D092817A75}"/>
              </a:ext>
            </a:extLst>
          </p:cNvPr>
          <p:cNvSpPr>
            <a:spLocks noGrp="1"/>
          </p:cNvSpPr>
          <p:nvPr>
            <p:ph idx="1"/>
          </p:nvPr>
        </p:nvSpPr>
        <p:spPr/>
        <p:txBody>
          <a:bodyPr>
            <a:normAutofit/>
          </a:bodyPr>
          <a:lstStyle/>
          <a:p>
            <a:r>
              <a:rPr lang="en-US" dirty="0"/>
              <a:t>Form I application packages go into effect for applications due on or after  January 25, 2025.</a:t>
            </a:r>
          </a:p>
          <a:p>
            <a:endParaRPr lang="en-US" dirty="0"/>
          </a:p>
          <a:p>
            <a:r>
              <a:rPr lang="en-US" sz="1100" dirty="0">
                <a:hlinkClick r:id="rId2"/>
              </a:rPr>
              <a:t>https://grants.nih.gov/policy-and-compliance/changes-coming-2025/updated-forms-I-instructions</a:t>
            </a:r>
            <a:endParaRPr lang="en-US" sz="1100" dirty="0"/>
          </a:p>
          <a:p>
            <a:endParaRPr lang="en-US" dirty="0"/>
          </a:p>
          <a:p>
            <a:endParaRPr lang="en-US" dirty="0"/>
          </a:p>
        </p:txBody>
      </p:sp>
    </p:spTree>
    <p:extLst>
      <p:ext uri="{BB962C8B-B14F-4D97-AF65-F5344CB8AC3E}">
        <p14:creationId xmlns:p14="http://schemas.microsoft.com/office/powerpoint/2010/main" val="1647219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661F-FEA0-C177-0C5C-09DC783F3E0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64BBD1A-672D-90FB-90DF-F90172E7F99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56383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fontScale="85000" lnSpcReduction="10000"/>
          </a:bodyPr>
          <a:lstStyle/>
          <a:p>
            <a:pPr marL="0" marR="0">
              <a:spcBef>
                <a:spcPts val="0"/>
              </a:spcBef>
              <a:spcAft>
                <a:spcPts val="0"/>
              </a:spcAft>
            </a:pPr>
            <a:r>
              <a:rPr lang="en-US" sz="1900" dirty="0">
                <a:effectLst/>
                <a:ea typeface="Calibri" panose="020F0502020204030204" pitchFamily="34" charset="0"/>
              </a:rPr>
              <a:t>1. Standardization of disclosure requirements:</a:t>
            </a:r>
          </a:p>
          <a:p>
            <a:pPr marL="0" marR="0">
              <a:spcBef>
                <a:spcPts val="0"/>
              </a:spcBef>
              <a:spcAft>
                <a:spcPts val="0"/>
              </a:spcAft>
            </a:pPr>
            <a:r>
              <a:rPr lang="en-US" sz="1900" dirty="0">
                <a:effectLst/>
                <a:ea typeface="Calibri" panose="020F0502020204030204" pitchFamily="34" charset="0"/>
              </a:rPr>
              <a:t>Disclosure requirements will be standardized across research agencies to the greatest extent practicable. Variations among research agencies should be limited to cases (a) where required by statute or regulation; (b) where more stringent protections are necessary for protection of R&amp;D that is classified, export-controlled, or otherwise legally protected; or (c) for other compelling reasons consistent with individual agency authorities and as coordinated through the NSTC.</a:t>
            </a:r>
          </a:p>
          <a:p>
            <a:pPr marL="0" marR="0">
              <a:spcBef>
                <a:spcPts val="0"/>
              </a:spcBef>
              <a:spcAft>
                <a:spcPts val="0"/>
              </a:spcAft>
            </a:pPr>
            <a:endParaRPr lang="en-US" sz="1800" dirty="0">
              <a:effectLst/>
              <a:ea typeface="Calibri" panose="020F0502020204030204" pitchFamily="34" charset="0"/>
            </a:endParaRP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376506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dirty="0">
                <a:solidFill>
                  <a:schemeClr val="accent6"/>
                </a:solidFill>
                <a:latin typeface="+mj-lt"/>
              </a:rPr>
              <a:t>NSPM-33</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lnSpcReduction="10000"/>
          </a:bodyPr>
          <a:lstStyle/>
          <a:p>
            <a:pPr marL="0" marR="0">
              <a:spcBef>
                <a:spcPts val="0"/>
              </a:spcBef>
              <a:spcAft>
                <a:spcPts val="0"/>
              </a:spcAft>
            </a:pPr>
            <a:r>
              <a:rPr lang="en-US" sz="2000" dirty="0">
                <a:effectLst/>
                <a:ea typeface="Calibri" panose="020F0502020204030204" pitchFamily="34" charset="0"/>
              </a:rPr>
              <a:t>2. Standardization of disclosure forms and formats:</a:t>
            </a:r>
          </a:p>
          <a:p>
            <a:pPr marL="0" marR="0">
              <a:spcBef>
                <a:spcPts val="0"/>
              </a:spcBef>
              <a:spcAft>
                <a:spcPts val="0"/>
              </a:spcAft>
            </a:pPr>
            <a:r>
              <a:rPr lang="en-US" sz="2000" dirty="0">
                <a:effectLst/>
                <a:ea typeface="Calibri" panose="020F0502020204030204" pitchFamily="34" charset="0"/>
              </a:rPr>
              <a:t>Disclosure forms and formats will be standardized across research agencies to the greatest extent practicable. Research agencies that adopt the standard requirements and processes should collect identical data elements.</a:t>
            </a:r>
          </a:p>
          <a:p>
            <a:pPr marL="0" marR="0">
              <a:spcBef>
                <a:spcPts val="0"/>
              </a:spcBef>
              <a:spcAft>
                <a:spcPts val="0"/>
              </a:spcAft>
            </a:pPr>
            <a:endParaRPr lang="en-US" sz="1800" dirty="0">
              <a:effectLst/>
              <a:ea typeface="Calibri" panose="020F0502020204030204" pitchFamily="34" charset="0"/>
            </a:endParaRPr>
          </a:p>
          <a:p>
            <a:r>
              <a:rPr lang="en-US" sz="1100" u="sng" dirty="0">
                <a:solidFill>
                  <a:srgbClr val="0563C1"/>
                </a:solidFill>
                <a:effectLst/>
                <a:ea typeface="Calibri" panose="020F0502020204030204" pitchFamily="34" charset="0"/>
                <a:cs typeface="Times New Roman" panose="02020603050405020304" pitchFamily="18" charset="0"/>
                <a:hlinkClick r:id="rId2"/>
              </a:rPr>
              <a:t>https://www.whitehouse.gov/wp-content/uploads/2022/01/010422-NSPM-33-Implementation-Guidance.pdf</a:t>
            </a:r>
            <a:endParaRPr lang="en-US" sz="1100" dirty="0">
              <a:effectLst/>
              <a:ea typeface="Calibri" panose="020F0502020204030204" pitchFamily="34" charset="0"/>
            </a:endParaRPr>
          </a:p>
          <a:p>
            <a:endParaRPr lang="en-US" sz="1000" dirty="0"/>
          </a:p>
        </p:txBody>
      </p:sp>
    </p:spTree>
    <p:extLst>
      <p:ext uri="{BB962C8B-B14F-4D97-AF65-F5344CB8AC3E}">
        <p14:creationId xmlns:p14="http://schemas.microsoft.com/office/powerpoint/2010/main" val="62177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8E1-474D-2725-DB2D-FB3E0E8B069E}"/>
              </a:ext>
            </a:extLst>
          </p:cNvPr>
          <p:cNvSpPr>
            <a:spLocks noGrp="1"/>
          </p:cNvSpPr>
          <p:nvPr>
            <p:ph type="title"/>
          </p:nvPr>
        </p:nvSpPr>
        <p:spPr/>
        <p:txBody>
          <a:bodyPr/>
          <a:lstStyle/>
          <a:p>
            <a:pPr lvl="1"/>
            <a:r>
              <a:rPr lang="en-US" sz="4000" u="sng" dirty="0">
                <a:solidFill>
                  <a:schemeClr val="accent6"/>
                </a:solidFill>
                <a:latin typeface="+mj-lt"/>
              </a:rPr>
              <a:t>Sci</a:t>
            </a:r>
            <a:r>
              <a:rPr lang="en-US" sz="4000" dirty="0">
                <a:solidFill>
                  <a:schemeClr val="accent6"/>
                </a:solidFill>
                <a:latin typeface="+mj-lt"/>
              </a:rPr>
              <a:t>ence </a:t>
            </a:r>
            <a:r>
              <a:rPr lang="en-US" sz="4000" u="sng" dirty="0">
                <a:solidFill>
                  <a:schemeClr val="accent6"/>
                </a:solidFill>
                <a:latin typeface="+mj-lt"/>
              </a:rPr>
              <a:t>E</a:t>
            </a:r>
            <a:r>
              <a:rPr lang="en-US" sz="4000" dirty="0">
                <a:solidFill>
                  <a:schemeClr val="accent6"/>
                </a:solidFill>
                <a:latin typeface="+mj-lt"/>
              </a:rPr>
              <a:t>xperts </a:t>
            </a:r>
            <a:r>
              <a:rPr lang="en-US" sz="4000" u="sng" dirty="0">
                <a:solidFill>
                  <a:schemeClr val="accent6"/>
                </a:solidFill>
                <a:latin typeface="+mj-lt"/>
              </a:rPr>
              <a:t>N</a:t>
            </a:r>
            <a:r>
              <a:rPr lang="en-US" sz="4000" dirty="0">
                <a:solidFill>
                  <a:schemeClr val="accent6"/>
                </a:solidFill>
                <a:latin typeface="+mj-lt"/>
              </a:rPr>
              <a:t>etwork </a:t>
            </a:r>
            <a:r>
              <a:rPr lang="en-US" sz="4000" u="sng" dirty="0">
                <a:solidFill>
                  <a:schemeClr val="accent6"/>
                </a:solidFill>
                <a:latin typeface="+mj-lt"/>
              </a:rPr>
              <a:t>C</a:t>
            </a:r>
            <a:r>
              <a:rPr lang="en-US" sz="4000" dirty="0">
                <a:solidFill>
                  <a:schemeClr val="accent6"/>
                </a:solidFill>
                <a:latin typeface="+mj-lt"/>
              </a:rPr>
              <a:t>urriculum </a:t>
            </a:r>
            <a:r>
              <a:rPr lang="en-US" sz="4000" u="sng" dirty="0">
                <a:solidFill>
                  <a:schemeClr val="accent6"/>
                </a:solidFill>
                <a:latin typeface="+mj-lt"/>
              </a:rPr>
              <a:t>V</a:t>
            </a:r>
            <a:r>
              <a:rPr lang="en-US" sz="4000" dirty="0">
                <a:solidFill>
                  <a:schemeClr val="accent6"/>
                </a:solidFill>
                <a:latin typeface="+mj-lt"/>
              </a:rPr>
              <a:t>itae</a:t>
            </a:r>
          </a:p>
        </p:txBody>
      </p:sp>
      <p:sp>
        <p:nvSpPr>
          <p:cNvPr id="3" name="Content Placeholder 2">
            <a:extLst>
              <a:ext uri="{FF2B5EF4-FFF2-40B4-BE49-F238E27FC236}">
                <a16:creationId xmlns:a16="http://schemas.microsoft.com/office/drawing/2014/main" id="{C7935360-1015-D149-B897-1B038F44DF4C}"/>
              </a:ext>
            </a:extLst>
          </p:cNvPr>
          <p:cNvSpPr>
            <a:spLocks noGrp="1"/>
          </p:cNvSpPr>
          <p:nvPr>
            <p:ph idx="1"/>
          </p:nvPr>
        </p:nvSpPr>
        <p:spPr>
          <a:xfrm>
            <a:off x="1499616" y="2770632"/>
            <a:ext cx="5859972" cy="3736700"/>
          </a:xfrm>
        </p:spPr>
        <p:txBody>
          <a:bodyPr>
            <a:normAutofit lnSpcReduction="10000"/>
          </a:bodyPr>
          <a:lstStyle/>
          <a:p>
            <a:r>
              <a:rPr lang="en-US" dirty="0" err="1"/>
              <a:t>SciENcv</a:t>
            </a:r>
            <a:endParaRPr lang="en-US" dirty="0"/>
          </a:p>
          <a:p>
            <a:pPr lvl="1"/>
            <a:r>
              <a:rPr lang="en-US" dirty="0"/>
              <a:t>Cooperative project requested by the </a:t>
            </a:r>
            <a:r>
              <a:rPr lang="en-US" dirty="0">
                <a:hlinkClick r:id="rId2">
                  <a:extLst>
                    <a:ext uri="{A12FA001-AC4F-418D-AE19-62706E023703}">
                      <ahyp:hlinkClr xmlns:ahyp="http://schemas.microsoft.com/office/drawing/2018/hyperlinkcolor" val="tx"/>
                    </a:ext>
                  </a:extLst>
                </a:hlinkClick>
              </a:rPr>
              <a:t>Federal Demonstration Partnership</a:t>
            </a:r>
            <a:r>
              <a:rPr lang="en-US" dirty="0"/>
              <a:t> (FDP) of which ECU is a member</a:t>
            </a:r>
          </a:p>
          <a:p>
            <a:pPr lvl="1"/>
            <a:r>
              <a:rPr lang="en-US" dirty="0"/>
              <a:t>Electronic system that helps researchers assemble the professional information needed for participation in federally funded research</a:t>
            </a:r>
          </a:p>
          <a:p>
            <a:pPr marL="0" lvl="1" indent="0">
              <a:buNone/>
            </a:pPr>
            <a:endParaRPr lang="en-US" sz="1000" dirty="0"/>
          </a:p>
          <a:p>
            <a:pPr marL="0" lvl="1" indent="0">
              <a:buNone/>
            </a:pPr>
            <a:r>
              <a:rPr lang="en-US" sz="1000" dirty="0"/>
              <a:t>https://www.ncbi.nlm.nih.gov/sciencv/background/</a:t>
            </a:r>
          </a:p>
        </p:txBody>
      </p:sp>
    </p:spTree>
    <p:extLst>
      <p:ext uri="{BB962C8B-B14F-4D97-AF65-F5344CB8AC3E}">
        <p14:creationId xmlns:p14="http://schemas.microsoft.com/office/powerpoint/2010/main" val="240775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2483-8169-218D-62C1-B58DC3662631}"/>
              </a:ext>
            </a:extLst>
          </p:cNvPr>
          <p:cNvSpPr>
            <a:spLocks noGrp="1"/>
          </p:cNvSpPr>
          <p:nvPr>
            <p:ph type="title"/>
          </p:nvPr>
        </p:nvSpPr>
        <p:spPr/>
        <p:txBody>
          <a:bodyPr/>
          <a:lstStyle/>
          <a:p>
            <a:r>
              <a:rPr lang="en-US" dirty="0"/>
              <a:t>The value of </a:t>
            </a:r>
            <a:r>
              <a:rPr lang="en-US" dirty="0" err="1"/>
              <a:t>SciENcv</a:t>
            </a:r>
            <a:r>
              <a:rPr lang="en-US" dirty="0"/>
              <a:t>:</a:t>
            </a:r>
          </a:p>
        </p:txBody>
      </p:sp>
      <p:sp>
        <p:nvSpPr>
          <p:cNvPr id="3" name="Content Placeholder 2">
            <a:extLst>
              <a:ext uri="{FF2B5EF4-FFF2-40B4-BE49-F238E27FC236}">
                <a16:creationId xmlns:a16="http://schemas.microsoft.com/office/drawing/2014/main" id="{ACEC71DA-2C86-F4E2-AB45-E1227FFFA007}"/>
              </a:ext>
            </a:extLst>
          </p:cNvPr>
          <p:cNvSpPr>
            <a:spLocks noGrp="1"/>
          </p:cNvSpPr>
          <p:nvPr>
            <p:ph idx="1"/>
          </p:nvPr>
        </p:nvSpPr>
        <p:spPr>
          <a:xfrm>
            <a:off x="1499615" y="2770631"/>
            <a:ext cx="6108547" cy="3807721"/>
          </a:xfrm>
        </p:spPr>
        <p:txBody>
          <a:bodyPr>
            <a:normAutofit fontScale="92500"/>
          </a:bodyPr>
          <a:lstStyle/>
          <a:p>
            <a:pPr marL="285750" indent="-285750">
              <a:buFont typeface="Arial" panose="020B0604020202020204" pitchFamily="34" charset="0"/>
              <a:buChar char="•"/>
            </a:pPr>
            <a:r>
              <a:rPr lang="en-US" sz="1800" dirty="0"/>
              <a:t>Formats it correctly for you for either NIH or NSF biosketch</a:t>
            </a:r>
          </a:p>
          <a:p>
            <a:pPr marL="285750" indent="-285750">
              <a:buFont typeface="Arial" panose="020B0604020202020204" pitchFamily="34" charset="0"/>
              <a:buChar char="•"/>
            </a:pPr>
            <a:r>
              <a:rPr lang="en-US" sz="1800" dirty="0"/>
              <a:t>Eliminates the need to repeatedly enter your biosketch information</a:t>
            </a:r>
          </a:p>
          <a:p>
            <a:pPr lvl="1"/>
            <a:r>
              <a:rPr lang="en-US" sz="1800" dirty="0"/>
              <a:t>Reduces the administrative burden associated with federal grant submission and reporting requirements</a:t>
            </a:r>
          </a:p>
          <a:p>
            <a:pPr marL="285750" indent="-285750">
              <a:buFont typeface="Arial" panose="020B0604020202020204" pitchFamily="34" charset="0"/>
              <a:buChar char="•"/>
            </a:pPr>
            <a:r>
              <a:rPr lang="en-US" sz="1800" dirty="0"/>
              <a:t>Provides access to a researcher-claimed data repository with information on expertise, employment, education, and professional accomplishments</a:t>
            </a:r>
          </a:p>
          <a:p>
            <a:endParaRPr lang="en-US" sz="1000" dirty="0"/>
          </a:p>
          <a:p>
            <a:r>
              <a:rPr lang="en-US" sz="1000" dirty="0"/>
              <a:t>https://www.ncbi.nlm.nih.gov/sciencv/background/</a:t>
            </a:r>
          </a:p>
        </p:txBody>
      </p:sp>
    </p:spTree>
    <p:extLst>
      <p:ext uri="{BB962C8B-B14F-4D97-AF65-F5344CB8AC3E}">
        <p14:creationId xmlns:p14="http://schemas.microsoft.com/office/powerpoint/2010/main" val="63169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2483-8169-218D-62C1-B58DC3662631}"/>
              </a:ext>
            </a:extLst>
          </p:cNvPr>
          <p:cNvSpPr>
            <a:spLocks noGrp="1"/>
          </p:cNvSpPr>
          <p:nvPr>
            <p:ph type="title"/>
          </p:nvPr>
        </p:nvSpPr>
        <p:spPr/>
        <p:txBody>
          <a:bodyPr/>
          <a:lstStyle/>
          <a:p>
            <a:r>
              <a:rPr lang="en-US" dirty="0"/>
              <a:t>Required</a:t>
            </a:r>
          </a:p>
        </p:txBody>
      </p:sp>
      <p:sp>
        <p:nvSpPr>
          <p:cNvPr id="3" name="Content Placeholder 2">
            <a:extLst>
              <a:ext uri="{FF2B5EF4-FFF2-40B4-BE49-F238E27FC236}">
                <a16:creationId xmlns:a16="http://schemas.microsoft.com/office/drawing/2014/main" id="{ACEC71DA-2C86-F4E2-AB45-E1227FFFA007}"/>
              </a:ext>
            </a:extLst>
          </p:cNvPr>
          <p:cNvSpPr>
            <a:spLocks noGrp="1"/>
          </p:cNvSpPr>
          <p:nvPr>
            <p:ph idx="1"/>
          </p:nvPr>
        </p:nvSpPr>
        <p:spPr>
          <a:xfrm>
            <a:off x="1499615" y="2770631"/>
            <a:ext cx="6108547" cy="3807721"/>
          </a:xfrm>
        </p:spPr>
        <p:txBody>
          <a:bodyPr>
            <a:normAutofit/>
          </a:bodyPr>
          <a:lstStyle/>
          <a:p>
            <a:pPr marL="285750" indent="-285750">
              <a:buFont typeface="Arial" panose="020B0604020202020204" pitchFamily="34" charset="0"/>
              <a:buChar char="•"/>
            </a:pPr>
            <a:r>
              <a:rPr lang="en-US" sz="1800" dirty="0"/>
              <a:t>Currently required for National Science Foundation (NSF) applications</a:t>
            </a:r>
          </a:p>
          <a:p>
            <a:endParaRPr lang="en-US" sz="1000" dirty="0"/>
          </a:p>
          <a:p>
            <a:r>
              <a:rPr lang="en-US" sz="1000" dirty="0">
                <a:hlinkClick r:id="rId2"/>
              </a:rPr>
              <a:t>https://www.ncbi.nlm.nih.gov/sciencv/background/</a:t>
            </a:r>
            <a:endParaRPr lang="en-US" sz="1000" dirty="0"/>
          </a:p>
          <a:p>
            <a:endParaRPr lang="en-US" sz="1000" dirty="0"/>
          </a:p>
          <a:p>
            <a:pPr marL="285750" indent="-285750">
              <a:buFont typeface="Arial" panose="020B0604020202020204" pitchFamily="34" charset="0"/>
              <a:buChar char="•"/>
            </a:pPr>
            <a:r>
              <a:rPr lang="en-US" sz="1800" dirty="0"/>
              <a:t>Will be required for National Institutes of Health (NIH) applications starting  May 25, 2025 (was January 25, 2025)</a:t>
            </a:r>
          </a:p>
          <a:p>
            <a:pPr marL="285750" indent="-285750">
              <a:buFont typeface="Arial" panose="020B0604020202020204" pitchFamily="34" charset="0"/>
              <a:buChar char="•"/>
            </a:pPr>
            <a:r>
              <a:rPr lang="en-US" sz="1800" dirty="0"/>
              <a:t>We do not expect anymore delays in this rollout</a:t>
            </a:r>
          </a:p>
          <a:p>
            <a:endParaRPr lang="en-US" sz="1000" dirty="0">
              <a:hlinkClick r:id="rId3"/>
            </a:endParaRPr>
          </a:p>
          <a:p>
            <a:r>
              <a:rPr lang="en-US" sz="1000" dirty="0">
                <a:hlinkClick r:id="rId3"/>
              </a:rPr>
              <a:t>https://grants.nih.gov/grants/guide/notice-files/NOT-OD-24-163.html</a:t>
            </a:r>
            <a:endParaRPr lang="en-US" sz="1000" dirty="0"/>
          </a:p>
          <a:p>
            <a:r>
              <a:rPr lang="en-US" sz="1000" dirty="0">
                <a:hlinkClick r:id="rId4"/>
              </a:rPr>
              <a:t>https://grants.nih.gov/grants/guide/notice-files/NOT-OD-24-084.html</a:t>
            </a:r>
            <a:endParaRPr lang="en-US" sz="1000" dirty="0"/>
          </a:p>
          <a:p>
            <a:endParaRPr lang="en-US" sz="1000" dirty="0"/>
          </a:p>
        </p:txBody>
      </p:sp>
    </p:spTree>
    <p:extLst>
      <p:ext uri="{BB962C8B-B14F-4D97-AF65-F5344CB8AC3E}">
        <p14:creationId xmlns:p14="http://schemas.microsoft.com/office/powerpoint/2010/main" val="2982435597"/>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3" id="{C7F113B6-FBDA-4F10-933F-4E311BEF9DB6}" vid="{EF289688-14D1-4270-8C5A-29360182977A}"/>
    </a:ext>
  </a:extLst>
</a:theme>
</file>

<file path=docProps/app.xml><?xml version="1.0" encoding="utf-8"?>
<Properties xmlns="http://schemas.openxmlformats.org/officeDocument/2006/extended-properties" xmlns:vt="http://schemas.openxmlformats.org/officeDocument/2006/docPropsVTypes">
  <Template>Geometric color block</Template>
  <TotalTime>5137</TotalTime>
  <Words>1889</Words>
  <Application>Microsoft Office PowerPoint</Application>
  <PresentationFormat>Widescreen</PresentationFormat>
  <Paragraphs>207</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Arial Black</vt:lpstr>
      <vt:lpstr>Calibri</vt:lpstr>
      <vt:lpstr>Sabon Next LT</vt:lpstr>
      <vt:lpstr>Custom</vt:lpstr>
      <vt:lpstr>PowerPoint Presentation</vt:lpstr>
      <vt:lpstr>Learning objectives:</vt:lpstr>
      <vt:lpstr>Why?</vt:lpstr>
      <vt:lpstr>NATIONAL RESEARCH SECURITY CONCERNS</vt:lpstr>
      <vt:lpstr>NSPM-33</vt:lpstr>
      <vt:lpstr>NSPM-33</vt:lpstr>
      <vt:lpstr>Science Experts Network Curriculum Vitae</vt:lpstr>
      <vt:lpstr>The value of SciENcv:</vt:lpstr>
      <vt:lpstr>Required</vt:lpstr>
      <vt:lpstr>Before we begin</vt:lpstr>
      <vt:lpstr>ORCID  </vt:lpstr>
      <vt:lpstr>ORCID</vt:lpstr>
      <vt:lpstr>ORCID</vt:lpstr>
      <vt:lpstr>ORCID</vt:lpstr>
      <vt:lpstr>ORCID</vt:lpstr>
      <vt:lpstr>ORCID</vt:lpstr>
      <vt:lpstr>Links to helpful videos</vt:lpstr>
      <vt:lpstr>One last thing…</vt:lpstr>
      <vt:lpstr>My NCBI</vt:lpstr>
      <vt:lpstr>My NCBI</vt:lpstr>
      <vt:lpstr>My NCBI</vt:lpstr>
      <vt:lpstr>My NCBI</vt:lpstr>
      <vt:lpstr>My NCBI</vt:lpstr>
      <vt:lpstr>Linking to Sciencv</vt:lpstr>
      <vt:lpstr>Select eRA commons   </vt:lpstr>
      <vt:lpstr>The Main Event</vt:lpstr>
      <vt:lpstr>Getting started</vt:lpstr>
      <vt:lpstr>Getting started</vt:lpstr>
      <vt:lpstr>eRA commons </vt:lpstr>
      <vt:lpstr>If you have not set up your user Profile…. </vt:lpstr>
      <vt:lpstr>Click edit</vt:lpstr>
      <vt:lpstr>and…. </vt:lpstr>
      <vt:lpstr>After you save, Add ORCID Id</vt:lpstr>
      <vt:lpstr>Authorize access</vt:lpstr>
      <vt:lpstr>And now….</vt:lpstr>
      <vt:lpstr>Create new Document</vt:lpstr>
      <vt:lpstr>Create new Document</vt:lpstr>
      <vt:lpstr>Name and Select</vt:lpstr>
      <vt:lpstr>Edit Personal information</vt:lpstr>
      <vt:lpstr>Added  </vt:lpstr>
      <vt:lpstr>Add your education/training</vt:lpstr>
      <vt:lpstr>Add your education/training</vt:lpstr>
      <vt:lpstr>Added</vt:lpstr>
      <vt:lpstr>Add your Personal statement</vt:lpstr>
      <vt:lpstr>Add your Personal statement</vt:lpstr>
      <vt:lpstr>Personalize Your Personal statement</vt:lpstr>
      <vt:lpstr>Add your positions, appointments and Honors</vt:lpstr>
      <vt:lpstr>Add your positions, appointments and Honors</vt:lpstr>
      <vt:lpstr>Added</vt:lpstr>
      <vt:lpstr>Add Contribution to Science</vt:lpstr>
      <vt:lpstr>Add Contribution to Science</vt:lpstr>
      <vt:lpstr>Add Contribution to Science</vt:lpstr>
      <vt:lpstr>Added</vt:lpstr>
      <vt:lpstr>Add Contribution to Science</vt:lpstr>
      <vt:lpstr>Download your Biosketch</vt:lpstr>
      <vt:lpstr>Download your Biosketch</vt:lpstr>
      <vt:lpstr>BIosketch</vt:lpstr>
      <vt:lpstr>Delegates</vt:lpstr>
      <vt:lpstr>Invite a Delegate</vt:lpstr>
      <vt:lpstr>Links to helpful Information</vt:lpstr>
      <vt:lpstr>Links to helpful Information</vt:lpstr>
      <vt:lpstr>Links to helpful Information</vt:lpstr>
      <vt:lpstr>Common forms - January 25, 2025</vt:lpstr>
      <vt:lpstr>NIH required documents update</vt:lpstr>
      <vt:lpstr>Questions?</vt:lpstr>
      <vt:lpstr>NSPM-33</vt:lpstr>
      <vt:lpstr>NSPM-33</vt:lpstr>
    </vt:vector>
  </TitlesOfParts>
  <Company>East Carolina University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Sewell, Kerry</dc:creator>
  <cp:lastModifiedBy>Pories, Mary Lisa</cp:lastModifiedBy>
  <cp:revision>3</cp:revision>
  <dcterms:created xsi:type="dcterms:W3CDTF">2023-11-03T19:30:41Z</dcterms:created>
  <dcterms:modified xsi:type="dcterms:W3CDTF">2024-10-28T14:25:35Z</dcterms:modified>
</cp:coreProperties>
</file>