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42"/>
  </p:notesMasterIdLst>
  <p:handoutMasterIdLst>
    <p:handoutMasterId r:id="rId43"/>
  </p:handoutMasterIdLst>
  <p:sldIdLst>
    <p:sldId id="256" r:id="rId5"/>
    <p:sldId id="257" r:id="rId6"/>
    <p:sldId id="261" r:id="rId7"/>
    <p:sldId id="262" r:id="rId8"/>
    <p:sldId id="263" r:id="rId9"/>
    <p:sldId id="292" r:id="rId10"/>
    <p:sldId id="290" r:id="rId11"/>
    <p:sldId id="291" r:id="rId12"/>
    <p:sldId id="296" r:id="rId13"/>
    <p:sldId id="295" r:id="rId14"/>
    <p:sldId id="321" r:id="rId15"/>
    <p:sldId id="294" r:id="rId16"/>
    <p:sldId id="323" r:id="rId17"/>
    <p:sldId id="293" r:id="rId18"/>
    <p:sldId id="322" r:id="rId19"/>
    <p:sldId id="297" r:id="rId20"/>
    <p:sldId id="298" r:id="rId21"/>
    <p:sldId id="308" r:id="rId22"/>
    <p:sldId id="299" r:id="rId23"/>
    <p:sldId id="300" r:id="rId24"/>
    <p:sldId id="302" r:id="rId25"/>
    <p:sldId id="306" r:id="rId26"/>
    <p:sldId id="305" r:id="rId27"/>
    <p:sldId id="304" r:id="rId28"/>
    <p:sldId id="307" r:id="rId29"/>
    <p:sldId id="309" r:id="rId30"/>
    <p:sldId id="310" r:id="rId31"/>
    <p:sldId id="311" r:id="rId32"/>
    <p:sldId id="312" r:id="rId33"/>
    <p:sldId id="313" r:id="rId34"/>
    <p:sldId id="314" r:id="rId35"/>
    <p:sldId id="315" r:id="rId36"/>
    <p:sldId id="316" r:id="rId37"/>
    <p:sldId id="317" r:id="rId38"/>
    <p:sldId id="318" r:id="rId39"/>
    <p:sldId id="319" r:id="rId40"/>
    <p:sldId id="260"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1EDA68-B536-4D12-ACE5-580EEDD73A3D}" v="75" dt="2025-03-26T19:46:11.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0" autoAdjust="0"/>
    <p:restoredTop sz="94660"/>
  </p:normalViewPr>
  <p:slideViewPr>
    <p:cSldViewPr snapToGrid="0">
      <p:cViewPr varScale="1">
        <p:scale>
          <a:sx n="111" d="100"/>
          <a:sy n="111" d="100"/>
        </p:scale>
        <p:origin x="588" y="96"/>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503D04-C97E-4622-AE07-D0307CB3B4CA}" type="doc">
      <dgm:prSet loTypeId="urn:microsoft.com/office/officeart/2018/2/layout/IconVerticalSolidList" loCatId="icon" qsTypeId="urn:microsoft.com/office/officeart/2005/8/quickstyle/simple1" qsCatId="simple" csTypeId="urn:microsoft.com/office/officeart/2018/5/colors/Iconchunking_neutralicontext_colorful5" csCatId="colorful" phldr="1"/>
      <dgm:spPr/>
      <dgm:t>
        <a:bodyPr/>
        <a:lstStyle/>
        <a:p>
          <a:endParaRPr lang="en-US"/>
        </a:p>
      </dgm:t>
    </dgm:pt>
    <dgm:pt modelId="{AAC263CB-8256-4B03-92FE-1622698FB3E9}">
      <dgm:prSet/>
      <dgm:spPr/>
      <dgm:t>
        <a:bodyPr/>
        <a:lstStyle/>
        <a:p>
          <a:pPr>
            <a:lnSpc>
              <a:spcPct val="100000"/>
            </a:lnSpc>
          </a:pPr>
          <a:r>
            <a:rPr lang="en-US" dirty="0"/>
            <a:t>What is AI?</a:t>
          </a:r>
        </a:p>
      </dgm:t>
    </dgm:pt>
    <dgm:pt modelId="{0BEED663-FC38-4EAD-940F-4C475D2C87DB}" type="parTrans" cxnId="{C5E94186-9CB6-4C42-92B3-C546CC53A7B9}">
      <dgm:prSet/>
      <dgm:spPr/>
      <dgm:t>
        <a:bodyPr/>
        <a:lstStyle/>
        <a:p>
          <a:endParaRPr lang="en-US"/>
        </a:p>
      </dgm:t>
    </dgm:pt>
    <dgm:pt modelId="{808B76D0-8EC7-469A-93AC-7A6017188A9D}" type="sibTrans" cxnId="{C5E94186-9CB6-4C42-92B3-C546CC53A7B9}">
      <dgm:prSet/>
      <dgm:spPr/>
      <dgm:t>
        <a:bodyPr/>
        <a:lstStyle/>
        <a:p>
          <a:endParaRPr lang="en-US"/>
        </a:p>
      </dgm:t>
    </dgm:pt>
    <dgm:pt modelId="{4E8D2E69-0173-4BD3-B96A-7A9C5DD12B47}">
      <dgm:prSet/>
      <dgm:spPr/>
      <dgm:t>
        <a:bodyPr/>
        <a:lstStyle/>
        <a:p>
          <a:pPr>
            <a:lnSpc>
              <a:spcPct val="100000"/>
            </a:lnSpc>
          </a:pPr>
          <a:r>
            <a:rPr lang="en-US" dirty="0"/>
            <a:t>Copyright</a:t>
          </a:r>
        </a:p>
      </dgm:t>
    </dgm:pt>
    <dgm:pt modelId="{B954BF22-E3B3-4A1C-802E-590228BE2D9C}" type="parTrans" cxnId="{0F866C41-EB5F-47BD-A2CD-A58671F15B67}">
      <dgm:prSet/>
      <dgm:spPr/>
      <dgm:t>
        <a:bodyPr/>
        <a:lstStyle/>
        <a:p>
          <a:endParaRPr lang="en-US"/>
        </a:p>
      </dgm:t>
    </dgm:pt>
    <dgm:pt modelId="{FEF1E80E-8A9E-4B0A-817C-2A4CFDCF3FB2}" type="sibTrans" cxnId="{0F866C41-EB5F-47BD-A2CD-A58671F15B67}">
      <dgm:prSet/>
      <dgm:spPr/>
      <dgm:t>
        <a:bodyPr/>
        <a:lstStyle/>
        <a:p>
          <a:endParaRPr lang="en-US"/>
        </a:p>
      </dgm:t>
    </dgm:pt>
    <dgm:pt modelId="{93A6A030-ABAB-4EFA-B539-0FDB3E07C1EF}">
      <dgm:prSet/>
      <dgm:spPr/>
      <dgm:t>
        <a:bodyPr/>
        <a:lstStyle/>
        <a:p>
          <a:pPr>
            <a:lnSpc>
              <a:spcPct val="100000"/>
            </a:lnSpc>
          </a:pPr>
          <a:r>
            <a:rPr lang="en-US" dirty="0"/>
            <a:t>Journal Policies</a:t>
          </a:r>
        </a:p>
      </dgm:t>
    </dgm:pt>
    <dgm:pt modelId="{3D674B97-6DC6-4A12-85BA-0976D3064237}" type="parTrans" cxnId="{4B40C8DC-6B57-4F5B-8440-7241C649700B}">
      <dgm:prSet/>
      <dgm:spPr/>
      <dgm:t>
        <a:bodyPr/>
        <a:lstStyle/>
        <a:p>
          <a:endParaRPr lang="en-US"/>
        </a:p>
      </dgm:t>
    </dgm:pt>
    <dgm:pt modelId="{BFE0749E-E343-4A6F-BD09-2810EE6B4BD7}" type="sibTrans" cxnId="{4B40C8DC-6B57-4F5B-8440-7241C649700B}">
      <dgm:prSet/>
      <dgm:spPr/>
      <dgm:t>
        <a:bodyPr/>
        <a:lstStyle/>
        <a:p>
          <a:endParaRPr lang="en-US"/>
        </a:p>
      </dgm:t>
    </dgm:pt>
    <dgm:pt modelId="{76D56F19-2708-49DB-8F92-D8AC45F23A9A}">
      <dgm:prSet/>
      <dgm:spPr/>
      <dgm:t>
        <a:bodyPr/>
        <a:lstStyle/>
        <a:p>
          <a:pPr>
            <a:lnSpc>
              <a:spcPct val="100000"/>
            </a:lnSpc>
          </a:pPr>
          <a:r>
            <a:rPr lang="en-US" dirty="0"/>
            <a:t>General Ethics</a:t>
          </a:r>
        </a:p>
      </dgm:t>
    </dgm:pt>
    <dgm:pt modelId="{9D5610C2-0A12-494A-AC46-8DD17C08B09F}" type="parTrans" cxnId="{32E90211-17E0-4DDF-9274-DD3E46D811B8}">
      <dgm:prSet/>
      <dgm:spPr/>
      <dgm:t>
        <a:bodyPr/>
        <a:lstStyle/>
        <a:p>
          <a:endParaRPr lang="en-US"/>
        </a:p>
      </dgm:t>
    </dgm:pt>
    <dgm:pt modelId="{EC8965A1-F755-4945-8AAC-DCF1F68F011E}" type="sibTrans" cxnId="{32E90211-17E0-4DDF-9274-DD3E46D811B8}">
      <dgm:prSet/>
      <dgm:spPr/>
      <dgm:t>
        <a:bodyPr/>
        <a:lstStyle/>
        <a:p>
          <a:endParaRPr lang="en-US"/>
        </a:p>
      </dgm:t>
    </dgm:pt>
    <dgm:pt modelId="{62F8266B-222B-4ACF-8613-2C8D6376E5BD}" type="pres">
      <dgm:prSet presAssocID="{D4503D04-C97E-4622-AE07-D0307CB3B4CA}" presName="root" presStyleCnt="0">
        <dgm:presLayoutVars>
          <dgm:dir/>
          <dgm:resizeHandles val="exact"/>
        </dgm:presLayoutVars>
      </dgm:prSet>
      <dgm:spPr/>
    </dgm:pt>
    <dgm:pt modelId="{34FD8F56-D6B7-417A-923A-010E4B5FF0CD}" type="pres">
      <dgm:prSet presAssocID="{AAC263CB-8256-4B03-92FE-1622698FB3E9}" presName="compNode" presStyleCnt="0"/>
      <dgm:spPr/>
    </dgm:pt>
    <dgm:pt modelId="{08450877-B8C0-4FE2-B6DB-B88F20C8574C}" type="pres">
      <dgm:prSet presAssocID="{AAC263CB-8256-4B03-92FE-1622698FB3E9}" presName="bgRect" presStyleLbl="bgShp" presStyleIdx="0" presStyleCnt="4"/>
      <dgm:spPr/>
    </dgm:pt>
    <dgm:pt modelId="{BB7E5F84-64F2-4718-BACC-301BBCDC9D3A}" type="pres">
      <dgm:prSet presAssocID="{AAC263CB-8256-4B03-92FE-1622698FB3E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puter"/>
        </a:ext>
      </dgm:extLst>
    </dgm:pt>
    <dgm:pt modelId="{D7E1920B-5F09-4283-BAA8-B0012E66F14A}" type="pres">
      <dgm:prSet presAssocID="{AAC263CB-8256-4B03-92FE-1622698FB3E9}" presName="spaceRect" presStyleCnt="0"/>
      <dgm:spPr/>
    </dgm:pt>
    <dgm:pt modelId="{30E9CA6C-A0F7-4BE8-9B77-EE5C9EF005B7}" type="pres">
      <dgm:prSet presAssocID="{AAC263CB-8256-4B03-92FE-1622698FB3E9}" presName="parTx" presStyleLbl="revTx" presStyleIdx="0" presStyleCnt="4">
        <dgm:presLayoutVars>
          <dgm:chMax val="0"/>
          <dgm:chPref val="0"/>
        </dgm:presLayoutVars>
      </dgm:prSet>
      <dgm:spPr/>
    </dgm:pt>
    <dgm:pt modelId="{75497209-36D8-474C-9F50-43B26DAE367B}" type="pres">
      <dgm:prSet presAssocID="{808B76D0-8EC7-469A-93AC-7A6017188A9D}" presName="sibTrans" presStyleCnt="0"/>
      <dgm:spPr/>
    </dgm:pt>
    <dgm:pt modelId="{FB1D870E-AB7C-40E3-AA7F-3EC612E6F71C}" type="pres">
      <dgm:prSet presAssocID="{4E8D2E69-0173-4BD3-B96A-7A9C5DD12B47}" presName="compNode" presStyleCnt="0"/>
      <dgm:spPr/>
    </dgm:pt>
    <dgm:pt modelId="{B9A40EDB-694E-464C-8356-AEE8787842F2}" type="pres">
      <dgm:prSet presAssocID="{4E8D2E69-0173-4BD3-B96A-7A9C5DD12B47}" presName="bgRect" presStyleLbl="bgShp" presStyleIdx="1" presStyleCnt="4"/>
      <dgm:spPr/>
    </dgm:pt>
    <dgm:pt modelId="{8B8D9FA1-74BB-4EA5-B65F-49B870DCE4EB}" type="pres">
      <dgm:prSet presAssocID="{4E8D2E69-0173-4BD3-B96A-7A9C5DD12B4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FE35795C-E288-448C-BF98-006011EF35C1}" type="pres">
      <dgm:prSet presAssocID="{4E8D2E69-0173-4BD3-B96A-7A9C5DD12B47}" presName="spaceRect" presStyleCnt="0"/>
      <dgm:spPr/>
    </dgm:pt>
    <dgm:pt modelId="{4258831D-960B-4D2D-A65E-513B92084C01}" type="pres">
      <dgm:prSet presAssocID="{4E8D2E69-0173-4BD3-B96A-7A9C5DD12B47}" presName="parTx" presStyleLbl="revTx" presStyleIdx="1" presStyleCnt="4">
        <dgm:presLayoutVars>
          <dgm:chMax val="0"/>
          <dgm:chPref val="0"/>
        </dgm:presLayoutVars>
      </dgm:prSet>
      <dgm:spPr/>
    </dgm:pt>
    <dgm:pt modelId="{4849AED6-7C24-47EC-B39A-6EC2169AAAEC}" type="pres">
      <dgm:prSet presAssocID="{FEF1E80E-8A9E-4B0A-817C-2A4CFDCF3FB2}" presName="sibTrans" presStyleCnt="0"/>
      <dgm:spPr/>
    </dgm:pt>
    <dgm:pt modelId="{344EF6F7-386A-468B-9D66-8046D158DFC8}" type="pres">
      <dgm:prSet presAssocID="{93A6A030-ABAB-4EFA-B539-0FDB3E07C1EF}" presName="compNode" presStyleCnt="0"/>
      <dgm:spPr/>
    </dgm:pt>
    <dgm:pt modelId="{9DD6C5DE-B838-492F-B4A8-49E4DE8C5CF5}" type="pres">
      <dgm:prSet presAssocID="{93A6A030-ABAB-4EFA-B539-0FDB3E07C1EF}" presName="bgRect" presStyleLbl="bgShp" presStyleIdx="2" presStyleCnt="4"/>
      <dgm:spPr/>
    </dgm:pt>
    <dgm:pt modelId="{3CD2D8A7-CAF8-4A2F-A324-BDF8CFA66908}" type="pres">
      <dgm:prSet presAssocID="{93A6A030-ABAB-4EFA-B539-0FDB3E07C1E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oud Computing"/>
        </a:ext>
      </dgm:extLst>
    </dgm:pt>
    <dgm:pt modelId="{343D945D-C209-4E7A-8D9B-BCF7127718D8}" type="pres">
      <dgm:prSet presAssocID="{93A6A030-ABAB-4EFA-B539-0FDB3E07C1EF}" presName="spaceRect" presStyleCnt="0"/>
      <dgm:spPr/>
    </dgm:pt>
    <dgm:pt modelId="{ECA97BE5-E798-4AEE-9404-4E43192F5136}" type="pres">
      <dgm:prSet presAssocID="{93A6A030-ABAB-4EFA-B539-0FDB3E07C1EF}" presName="parTx" presStyleLbl="revTx" presStyleIdx="2" presStyleCnt="4">
        <dgm:presLayoutVars>
          <dgm:chMax val="0"/>
          <dgm:chPref val="0"/>
        </dgm:presLayoutVars>
      </dgm:prSet>
      <dgm:spPr/>
    </dgm:pt>
    <dgm:pt modelId="{C890CB11-26D0-4233-A3B2-FE616B33A810}" type="pres">
      <dgm:prSet presAssocID="{BFE0749E-E343-4A6F-BD09-2810EE6B4BD7}" presName="sibTrans" presStyleCnt="0"/>
      <dgm:spPr/>
    </dgm:pt>
    <dgm:pt modelId="{25E7A08B-6A02-49D1-8C9D-FCE9C92A1AC5}" type="pres">
      <dgm:prSet presAssocID="{76D56F19-2708-49DB-8F92-D8AC45F23A9A}" presName="compNode" presStyleCnt="0"/>
      <dgm:spPr/>
    </dgm:pt>
    <dgm:pt modelId="{984F7435-4B4C-47D4-B03E-CC8917BDBDBB}" type="pres">
      <dgm:prSet presAssocID="{76D56F19-2708-49DB-8F92-D8AC45F23A9A}" presName="bgRect" presStyleLbl="bgShp" presStyleIdx="3" presStyleCnt="4"/>
      <dgm:spPr/>
    </dgm:pt>
    <dgm:pt modelId="{D3271400-E9D7-4481-8E98-7952ACC542C2}" type="pres">
      <dgm:prSet presAssocID="{76D56F19-2708-49DB-8F92-D8AC45F23A9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erver"/>
        </a:ext>
      </dgm:extLst>
    </dgm:pt>
    <dgm:pt modelId="{3EB25EBA-A880-4DC7-908E-0568144BFBD1}" type="pres">
      <dgm:prSet presAssocID="{76D56F19-2708-49DB-8F92-D8AC45F23A9A}" presName="spaceRect" presStyleCnt="0"/>
      <dgm:spPr/>
    </dgm:pt>
    <dgm:pt modelId="{F2EA86B5-8AF6-40E0-BDDB-512587036C8B}" type="pres">
      <dgm:prSet presAssocID="{76D56F19-2708-49DB-8F92-D8AC45F23A9A}" presName="parTx" presStyleLbl="revTx" presStyleIdx="3" presStyleCnt="4">
        <dgm:presLayoutVars>
          <dgm:chMax val="0"/>
          <dgm:chPref val="0"/>
        </dgm:presLayoutVars>
      </dgm:prSet>
      <dgm:spPr/>
    </dgm:pt>
  </dgm:ptLst>
  <dgm:cxnLst>
    <dgm:cxn modelId="{66D0D100-FB07-44A7-8ACC-C79CE174D2D7}" type="presOf" srcId="{D4503D04-C97E-4622-AE07-D0307CB3B4CA}" destId="{62F8266B-222B-4ACF-8613-2C8D6376E5BD}" srcOrd="0" destOrd="0" presId="urn:microsoft.com/office/officeart/2018/2/layout/IconVerticalSolidList"/>
    <dgm:cxn modelId="{9DACE70A-4FEB-433A-900C-46A1377C5716}" type="presOf" srcId="{AAC263CB-8256-4B03-92FE-1622698FB3E9}" destId="{30E9CA6C-A0F7-4BE8-9B77-EE5C9EF005B7}" srcOrd="0" destOrd="0" presId="urn:microsoft.com/office/officeart/2018/2/layout/IconVerticalSolidList"/>
    <dgm:cxn modelId="{32E90211-17E0-4DDF-9274-DD3E46D811B8}" srcId="{D4503D04-C97E-4622-AE07-D0307CB3B4CA}" destId="{76D56F19-2708-49DB-8F92-D8AC45F23A9A}" srcOrd="3" destOrd="0" parTransId="{9D5610C2-0A12-494A-AC46-8DD17C08B09F}" sibTransId="{EC8965A1-F755-4945-8AAC-DCF1F68F011E}"/>
    <dgm:cxn modelId="{AFE0042D-F8CA-4F9C-B780-65750DC87CEC}" type="presOf" srcId="{76D56F19-2708-49DB-8F92-D8AC45F23A9A}" destId="{F2EA86B5-8AF6-40E0-BDDB-512587036C8B}" srcOrd="0" destOrd="0" presId="urn:microsoft.com/office/officeart/2018/2/layout/IconVerticalSolidList"/>
    <dgm:cxn modelId="{0F866C41-EB5F-47BD-A2CD-A58671F15B67}" srcId="{D4503D04-C97E-4622-AE07-D0307CB3B4CA}" destId="{4E8D2E69-0173-4BD3-B96A-7A9C5DD12B47}" srcOrd="1" destOrd="0" parTransId="{B954BF22-E3B3-4A1C-802E-590228BE2D9C}" sibTransId="{FEF1E80E-8A9E-4B0A-817C-2A4CFDCF3FB2}"/>
    <dgm:cxn modelId="{F236B04A-0845-45D6-B99A-98DBB252074F}" type="presOf" srcId="{4E8D2E69-0173-4BD3-B96A-7A9C5DD12B47}" destId="{4258831D-960B-4D2D-A65E-513B92084C01}" srcOrd="0" destOrd="0" presId="urn:microsoft.com/office/officeart/2018/2/layout/IconVerticalSolidList"/>
    <dgm:cxn modelId="{C5E94186-9CB6-4C42-92B3-C546CC53A7B9}" srcId="{D4503D04-C97E-4622-AE07-D0307CB3B4CA}" destId="{AAC263CB-8256-4B03-92FE-1622698FB3E9}" srcOrd="0" destOrd="0" parTransId="{0BEED663-FC38-4EAD-940F-4C475D2C87DB}" sibTransId="{808B76D0-8EC7-469A-93AC-7A6017188A9D}"/>
    <dgm:cxn modelId="{F248DBAE-9D9B-462B-998C-1322E596929F}" type="presOf" srcId="{93A6A030-ABAB-4EFA-B539-0FDB3E07C1EF}" destId="{ECA97BE5-E798-4AEE-9404-4E43192F5136}" srcOrd="0" destOrd="0" presId="urn:microsoft.com/office/officeart/2018/2/layout/IconVerticalSolidList"/>
    <dgm:cxn modelId="{4B40C8DC-6B57-4F5B-8440-7241C649700B}" srcId="{D4503D04-C97E-4622-AE07-D0307CB3B4CA}" destId="{93A6A030-ABAB-4EFA-B539-0FDB3E07C1EF}" srcOrd="2" destOrd="0" parTransId="{3D674B97-6DC6-4A12-85BA-0976D3064237}" sibTransId="{BFE0749E-E343-4A6F-BD09-2810EE6B4BD7}"/>
    <dgm:cxn modelId="{8CA5002F-95FA-436B-966F-7B8BA099F8C0}" type="presParOf" srcId="{62F8266B-222B-4ACF-8613-2C8D6376E5BD}" destId="{34FD8F56-D6B7-417A-923A-010E4B5FF0CD}" srcOrd="0" destOrd="0" presId="urn:microsoft.com/office/officeart/2018/2/layout/IconVerticalSolidList"/>
    <dgm:cxn modelId="{3E84FCFB-F2E6-496C-9124-8BCCBAF7581E}" type="presParOf" srcId="{34FD8F56-D6B7-417A-923A-010E4B5FF0CD}" destId="{08450877-B8C0-4FE2-B6DB-B88F20C8574C}" srcOrd="0" destOrd="0" presId="urn:microsoft.com/office/officeart/2018/2/layout/IconVerticalSolidList"/>
    <dgm:cxn modelId="{5AAB9D67-2058-4B02-ACAE-9010504CFA8D}" type="presParOf" srcId="{34FD8F56-D6B7-417A-923A-010E4B5FF0CD}" destId="{BB7E5F84-64F2-4718-BACC-301BBCDC9D3A}" srcOrd="1" destOrd="0" presId="urn:microsoft.com/office/officeart/2018/2/layout/IconVerticalSolidList"/>
    <dgm:cxn modelId="{60640685-0CF7-48C8-A8EF-553779FD445D}" type="presParOf" srcId="{34FD8F56-D6B7-417A-923A-010E4B5FF0CD}" destId="{D7E1920B-5F09-4283-BAA8-B0012E66F14A}" srcOrd="2" destOrd="0" presId="urn:microsoft.com/office/officeart/2018/2/layout/IconVerticalSolidList"/>
    <dgm:cxn modelId="{6FE12CDB-D070-4C97-8AE1-997533C4A8AB}" type="presParOf" srcId="{34FD8F56-D6B7-417A-923A-010E4B5FF0CD}" destId="{30E9CA6C-A0F7-4BE8-9B77-EE5C9EF005B7}" srcOrd="3" destOrd="0" presId="urn:microsoft.com/office/officeart/2018/2/layout/IconVerticalSolidList"/>
    <dgm:cxn modelId="{89F45104-A3AE-4AA5-8376-E3E54E87635B}" type="presParOf" srcId="{62F8266B-222B-4ACF-8613-2C8D6376E5BD}" destId="{75497209-36D8-474C-9F50-43B26DAE367B}" srcOrd="1" destOrd="0" presId="urn:microsoft.com/office/officeart/2018/2/layout/IconVerticalSolidList"/>
    <dgm:cxn modelId="{F53E1E41-AFBD-4F42-B954-620893A507D2}" type="presParOf" srcId="{62F8266B-222B-4ACF-8613-2C8D6376E5BD}" destId="{FB1D870E-AB7C-40E3-AA7F-3EC612E6F71C}" srcOrd="2" destOrd="0" presId="urn:microsoft.com/office/officeart/2018/2/layout/IconVerticalSolidList"/>
    <dgm:cxn modelId="{ECA76847-5AC0-4769-B961-BD6FBFA2D2F3}" type="presParOf" srcId="{FB1D870E-AB7C-40E3-AA7F-3EC612E6F71C}" destId="{B9A40EDB-694E-464C-8356-AEE8787842F2}" srcOrd="0" destOrd="0" presId="urn:microsoft.com/office/officeart/2018/2/layout/IconVerticalSolidList"/>
    <dgm:cxn modelId="{E9875D05-A2CA-4949-A0EC-E659F0F81F59}" type="presParOf" srcId="{FB1D870E-AB7C-40E3-AA7F-3EC612E6F71C}" destId="{8B8D9FA1-74BB-4EA5-B65F-49B870DCE4EB}" srcOrd="1" destOrd="0" presId="urn:microsoft.com/office/officeart/2018/2/layout/IconVerticalSolidList"/>
    <dgm:cxn modelId="{F5076418-1870-49C0-A665-417CB498B6D1}" type="presParOf" srcId="{FB1D870E-AB7C-40E3-AA7F-3EC612E6F71C}" destId="{FE35795C-E288-448C-BF98-006011EF35C1}" srcOrd="2" destOrd="0" presId="urn:microsoft.com/office/officeart/2018/2/layout/IconVerticalSolidList"/>
    <dgm:cxn modelId="{8B6CAA02-B9CA-4F7C-A2C4-A376BC49C448}" type="presParOf" srcId="{FB1D870E-AB7C-40E3-AA7F-3EC612E6F71C}" destId="{4258831D-960B-4D2D-A65E-513B92084C01}" srcOrd="3" destOrd="0" presId="urn:microsoft.com/office/officeart/2018/2/layout/IconVerticalSolidList"/>
    <dgm:cxn modelId="{E0C19E8F-4424-498D-BF7E-0A0F0C17D704}" type="presParOf" srcId="{62F8266B-222B-4ACF-8613-2C8D6376E5BD}" destId="{4849AED6-7C24-47EC-B39A-6EC2169AAAEC}" srcOrd="3" destOrd="0" presId="urn:microsoft.com/office/officeart/2018/2/layout/IconVerticalSolidList"/>
    <dgm:cxn modelId="{ACAF17C3-08FB-4404-A101-25BA91958FE3}" type="presParOf" srcId="{62F8266B-222B-4ACF-8613-2C8D6376E5BD}" destId="{344EF6F7-386A-468B-9D66-8046D158DFC8}" srcOrd="4" destOrd="0" presId="urn:microsoft.com/office/officeart/2018/2/layout/IconVerticalSolidList"/>
    <dgm:cxn modelId="{AE175CB6-3E51-4A45-BD69-A7AF096E3CD2}" type="presParOf" srcId="{344EF6F7-386A-468B-9D66-8046D158DFC8}" destId="{9DD6C5DE-B838-492F-B4A8-49E4DE8C5CF5}" srcOrd="0" destOrd="0" presId="urn:microsoft.com/office/officeart/2018/2/layout/IconVerticalSolidList"/>
    <dgm:cxn modelId="{C47334AD-33FF-468C-A41A-E7D0A23484A4}" type="presParOf" srcId="{344EF6F7-386A-468B-9D66-8046D158DFC8}" destId="{3CD2D8A7-CAF8-4A2F-A324-BDF8CFA66908}" srcOrd="1" destOrd="0" presId="urn:microsoft.com/office/officeart/2018/2/layout/IconVerticalSolidList"/>
    <dgm:cxn modelId="{37DF411B-B4A0-44B4-B176-F8958F165CB2}" type="presParOf" srcId="{344EF6F7-386A-468B-9D66-8046D158DFC8}" destId="{343D945D-C209-4E7A-8D9B-BCF7127718D8}" srcOrd="2" destOrd="0" presId="urn:microsoft.com/office/officeart/2018/2/layout/IconVerticalSolidList"/>
    <dgm:cxn modelId="{43DACBA9-774B-4E88-8510-9265E34E50FA}" type="presParOf" srcId="{344EF6F7-386A-468B-9D66-8046D158DFC8}" destId="{ECA97BE5-E798-4AEE-9404-4E43192F5136}" srcOrd="3" destOrd="0" presId="urn:microsoft.com/office/officeart/2018/2/layout/IconVerticalSolidList"/>
    <dgm:cxn modelId="{0C339883-B66B-4487-B66D-1AA832FF598B}" type="presParOf" srcId="{62F8266B-222B-4ACF-8613-2C8D6376E5BD}" destId="{C890CB11-26D0-4233-A3B2-FE616B33A810}" srcOrd="5" destOrd="0" presId="urn:microsoft.com/office/officeart/2018/2/layout/IconVerticalSolidList"/>
    <dgm:cxn modelId="{0616937D-6FCD-4AA3-A503-BCBE4DCE75B1}" type="presParOf" srcId="{62F8266B-222B-4ACF-8613-2C8D6376E5BD}" destId="{25E7A08B-6A02-49D1-8C9D-FCE9C92A1AC5}" srcOrd="6" destOrd="0" presId="urn:microsoft.com/office/officeart/2018/2/layout/IconVerticalSolidList"/>
    <dgm:cxn modelId="{B186621D-A046-462B-BB0C-6236267E563B}" type="presParOf" srcId="{25E7A08B-6A02-49D1-8C9D-FCE9C92A1AC5}" destId="{984F7435-4B4C-47D4-B03E-CC8917BDBDBB}" srcOrd="0" destOrd="0" presId="urn:microsoft.com/office/officeart/2018/2/layout/IconVerticalSolidList"/>
    <dgm:cxn modelId="{F52693A5-0CDF-426A-86AB-E12EC26F0A8F}" type="presParOf" srcId="{25E7A08B-6A02-49D1-8C9D-FCE9C92A1AC5}" destId="{D3271400-E9D7-4481-8E98-7952ACC542C2}" srcOrd="1" destOrd="0" presId="urn:microsoft.com/office/officeart/2018/2/layout/IconVerticalSolidList"/>
    <dgm:cxn modelId="{A0E86A54-FEE6-445C-A5D8-E1BEB46BF402}" type="presParOf" srcId="{25E7A08B-6A02-49D1-8C9D-FCE9C92A1AC5}" destId="{3EB25EBA-A880-4DC7-908E-0568144BFBD1}" srcOrd="2" destOrd="0" presId="urn:microsoft.com/office/officeart/2018/2/layout/IconVerticalSolidList"/>
    <dgm:cxn modelId="{249C530D-BDAF-40DC-B153-C1C13BE8F861}" type="presParOf" srcId="{25E7A08B-6A02-49D1-8C9D-FCE9C92A1AC5}" destId="{F2EA86B5-8AF6-40E0-BDDB-512587036C8B}" srcOrd="3" destOrd="0" presId="urn:microsoft.com/office/officeart/2018/2/layout/IconVerticalSolidList"/>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218116-114A-4A2D-A46B-1EE2BB1A6195}" type="doc">
      <dgm:prSet loTypeId="urn:microsoft.com/office/officeart/2005/8/layout/list1" loCatId="list" qsTypeId="urn:microsoft.com/office/officeart/2005/8/quickstyle/simple4" qsCatId="simple" csTypeId="urn:microsoft.com/office/officeart/2005/8/colors/accent3_2" csCatId="accent3" phldr="1"/>
      <dgm:spPr/>
      <dgm:t>
        <a:bodyPr/>
        <a:lstStyle/>
        <a:p>
          <a:endParaRPr lang="en-US"/>
        </a:p>
      </dgm:t>
    </dgm:pt>
    <dgm:pt modelId="{A4659E4F-AA99-44B4-90AB-87A281EA6ACB}">
      <dgm:prSet/>
      <dgm:spPr/>
      <dgm:t>
        <a:bodyPr/>
        <a:lstStyle/>
        <a:p>
          <a:r>
            <a:rPr lang="en-US" dirty="0"/>
            <a:t>Finds words roughly 80% most likely to come next; cannot evaluate what is True</a:t>
          </a:r>
        </a:p>
      </dgm:t>
    </dgm:pt>
    <dgm:pt modelId="{E6139011-711E-4707-8910-AA336ED642E3}" type="parTrans" cxnId="{1E3C7E19-6EDC-4BC4-9E66-2BD394996D7B}">
      <dgm:prSet/>
      <dgm:spPr/>
      <dgm:t>
        <a:bodyPr/>
        <a:lstStyle/>
        <a:p>
          <a:endParaRPr lang="en-US"/>
        </a:p>
      </dgm:t>
    </dgm:pt>
    <dgm:pt modelId="{34206AA6-3D67-4DA8-A853-13E2C066CD74}" type="sibTrans" cxnId="{1E3C7E19-6EDC-4BC4-9E66-2BD394996D7B}">
      <dgm:prSet/>
      <dgm:spPr/>
      <dgm:t>
        <a:bodyPr/>
        <a:lstStyle/>
        <a:p>
          <a:endParaRPr lang="en-US"/>
        </a:p>
      </dgm:t>
    </dgm:pt>
    <dgm:pt modelId="{5D31A161-463B-45DA-A2B3-EDD6869FAFD6}">
      <dgm:prSet/>
      <dgm:spPr/>
      <dgm:t>
        <a:bodyPr/>
        <a:lstStyle/>
        <a:p>
          <a:r>
            <a:rPr lang="en-US"/>
            <a:t>Literally runs on bias- the more a word or concept appears in training data the more likely it is to appear in the generated response</a:t>
          </a:r>
        </a:p>
      </dgm:t>
    </dgm:pt>
    <dgm:pt modelId="{C2034726-5497-4851-85E9-2D938C42A888}" type="parTrans" cxnId="{E8559A20-175A-4580-A054-393718905088}">
      <dgm:prSet/>
      <dgm:spPr/>
      <dgm:t>
        <a:bodyPr/>
        <a:lstStyle/>
        <a:p>
          <a:endParaRPr lang="en-US"/>
        </a:p>
      </dgm:t>
    </dgm:pt>
    <dgm:pt modelId="{2E855ABE-91D0-49FE-A427-2F16686D428D}" type="sibTrans" cxnId="{E8559A20-175A-4580-A054-393718905088}">
      <dgm:prSet/>
      <dgm:spPr/>
      <dgm:t>
        <a:bodyPr/>
        <a:lstStyle/>
        <a:p>
          <a:endParaRPr lang="en-US"/>
        </a:p>
      </dgm:t>
    </dgm:pt>
    <dgm:pt modelId="{30DA0004-0C99-49C6-9C7E-CFAD1BFE44CC}">
      <dgm:prSet/>
      <dgm:spPr/>
      <dgm:t>
        <a:bodyPr/>
        <a:lstStyle/>
        <a:p>
          <a:r>
            <a:rPr lang="en-US"/>
            <a:t>Relies on large amounts of training data scraped from web </a:t>
          </a:r>
        </a:p>
      </dgm:t>
    </dgm:pt>
    <dgm:pt modelId="{91DEE394-1B54-4164-ABFA-F11AEE64E05D}" type="parTrans" cxnId="{E54C8D29-EF08-4173-A624-A07137AA44EF}">
      <dgm:prSet/>
      <dgm:spPr/>
      <dgm:t>
        <a:bodyPr/>
        <a:lstStyle/>
        <a:p>
          <a:endParaRPr lang="en-US"/>
        </a:p>
      </dgm:t>
    </dgm:pt>
    <dgm:pt modelId="{FF357057-00CB-4E0E-8538-6219AB9C1761}" type="sibTrans" cxnId="{E54C8D29-EF08-4173-A624-A07137AA44EF}">
      <dgm:prSet/>
      <dgm:spPr/>
      <dgm:t>
        <a:bodyPr/>
        <a:lstStyle/>
        <a:p>
          <a:endParaRPr lang="en-US"/>
        </a:p>
      </dgm:t>
    </dgm:pt>
    <dgm:pt modelId="{E2728F8F-B7AC-4852-8B9F-50A88310DA79}">
      <dgm:prSet/>
      <dgm:spPr/>
      <dgm:t>
        <a:bodyPr/>
        <a:lstStyle/>
        <a:p>
          <a:r>
            <a:rPr lang="en-US" dirty="0"/>
            <a:t>Views all data equally (scholarly journals, Reddit threads, and joke websites are viewed as equal sources); or if there are weights, we don’t know them</a:t>
          </a:r>
        </a:p>
      </dgm:t>
    </dgm:pt>
    <dgm:pt modelId="{C73E81B1-05A8-42CB-9C3B-43BBBC909928}" type="parTrans" cxnId="{51322B72-2205-44DE-9C0F-B847F1CFA8D3}">
      <dgm:prSet/>
      <dgm:spPr/>
      <dgm:t>
        <a:bodyPr/>
        <a:lstStyle/>
        <a:p>
          <a:endParaRPr lang="en-US"/>
        </a:p>
      </dgm:t>
    </dgm:pt>
    <dgm:pt modelId="{D72F9BB4-9AA9-4BC4-A492-A3E0AA7633AF}" type="sibTrans" cxnId="{51322B72-2205-44DE-9C0F-B847F1CFA8D3}">
      <dgm:prSet/>
      <dgm:spPr/>
      <dgm:t>
        <a:bodyPr/>
        <a:lstStyle/>
        <a:p>
          <a:endParaRPr lang="en-US"/>
        </a:p>
      </dgm:t>
    </dgm:pt>
    <dgm:pt modelId="{9BB42647-9255-49B8-B0E5-CAB12031D043}">
      <dgm:prSet/>
      <dgm:spPr/>
      <dgm:t>
        <a:bodyPr/>
        <a:lstStyle/>
        <a:p>
          <a:r>
            <a:rPr lang="en-US" dirty="0"/>
            <a:t>We don’t know where all the data is coming from</a:t>
          </a:r>
        </a:p>
      </dgm:t>
    </dgm:pt>
    <dgm:pt modelId="{AF8857C9-D496-4BFA-BACA-90AB8D27F2A3}" type="parTrans" cxnId="{7E9F9AF4-4938-4E45-AE44-FE92584F7877}">
      <dgm:prSet/>
      <dgm:spPr/>
      <dgm:t>
        <a:bodyPr/>
        <a:lstStyle/>
        <a:p>
          <a:endParaRPr lang="en-US"/>
        </a:p>
      </dgm:t>
    </dgm:pt>
    <dgm:pt modelId="{C206839E-7243-43CF-8D4C-69FFE6BD0811}" type="sibTrans" cxnId="{7E9F9AF4-4938-4E45-AE44-FE92584F7877}">
      <dgm:prSet/>
      <dgm:spPr/>
      <dgm:t>
        <a:bodyPr/>
        <a:lstStyle/>
        <a:p>
          <a:endParaRPr lang="en-US"/>
        </a:p>
      </dgm:t>
    </dgm:pt>
    <dgm:pt modelId="{0243ED37-1A07-4722-A18F-5F79027EC238}" type="pres">
      <dgm:prSet presAssocID="{BA218116-114A-4A2D-A46B-1EE2BB1A6195}" presName="linear" presStyleCnt="0">
        <dgm:presLayoutVars>
          <dgm:dir/>
          <dgm:animLvl val="lvl"/>
          <dgm:resizeHandles val="exact"/>
        </dgm:presLayoutVars>
      </dgm:prSet>
      <dgm:spPr/>
    </dgm:pt>
    <dgm:pt modelId="{AD341798-F5FE-44A1-B665-52F367C3215F}" type="pres">
      <dgm:prSet presAssocID="{A4659E4F-AA99-44B4-90AB-87A281EA6ACB}" presName="parentLin" presStyleCnt="0"/>
      <dgm:spPr/>
    </dgm:pt>
    <dgm:pt modelId="{075AAF5A-AD05-4D59-B58F-5EC5FDC8BFCA}" type="pres">
      <dgm:prSet presAssocID="{A4659E4F-AA99-44B4-90AB-87A281EA6ACB}" presName="parentLeftMargin" presStyleLbl="node1" presStyleIdx="0" presStyleCnt="2"/>
      <dgm:spPr/>
    </dgm:pt>
    <dgm:pt modelId="{89CA9CBB-C313-4AE0-B28F-A6369DDB7152}" type="pres">
      <dgm:prSet presAssocID="{A4659E4F-AA99-44B4-90AB-87A281EA6ACB}" presName="parentText" presStyleLbl="node1" presStyleIdx="0" presStyleCnt="2">
        <dgm:presLayoutVars>
          <dgm:chMax val="0"/>
          <dgm:bulletEnabled val="1"/>
        </dgm:presLayoutVars>
      </dgm:prSet>
      <dgm:spPr/>
    </dgm:pt>
    <dgm:pt modelId="{2A29DFA4-E458-43DF-BD35-E4CCBDC1C248}" type="pres">
      <dgm:prSet presAssocID="{A4659E4F-AA99-44B4-90AB-87A281EA6ACB}" presName="negativeSpace" presStyleCnt="0"/>
      <dgm:spPr/>
    </dgm:pt>
    <dgm:pt modelId="{EBAE5770-4FE1-46BA-9AB0-EC2BF9F4027F}" type="pres">
      <dgm:prSet presAssocID="{A4659E4F-AA99-44B4-90AB-87A281EA6ACB}" presName="childText" presStyleLbl="conFgAcc1" presStyleIdx="0" presStyleCnt="2">
        <dgm:presLayoutVars>
          <dgm:bulletEnabled val="1"/>
        </dgm:presLayoutVars>
      </dgm:prSet>
      <dgm:spPr/>
    </dgm:pt>
    <dgm:pt modelId="{B735DABA-2ED4-4607-A1BC-0734854D60B5}" type="pres">
      <dgm:prSet presAssocID="{34206AA6-3D67-4DA8-A853-13E2C066CD74}" presName="spaceBetweenRectangles" presStyleCnt="0"/>
      <dgm:spPr/>
    </dgm:pt>
    <dgm:pt modelId="{460C6A8C-1673-4739-B03E-C1FCC14BCF2E}" type="pres">
      <dgm:prSet presAssocID="{30DA0004-0C99-49C6-9C7E-CFAD1BFE44CC}" presName="parentLin" presStyleCnt="0"/>
      <dgm:spPr/>
    </dgm:pt>
    <dgm:pt modelId="{9CE826DE-F005-428B-8E02-4E488B6BD61F}" type="pres">
      <dgm:prSet presAssocID="{30DA0004-0C99-49C6-9C7E-CFAD1BFE44CC}" presName="parentLeftMargin" presStyleLbl="node1" presStyleIdx="0" presStyleCnt="2"/>
      <dgm:spPr/>
    </dgm:pt>
    <dgm:pt modelId="{1AA8CAA5-92F5-4AF5-83A5-726200273214}" type="pres">
      <dgm:prSet presAssocID="{30DA0004-0C99-49C6-9C7E-CFAD1BFE44CC}" presName="parentText" presStyleLbl="node1" presStyleIdx="1" presStyleCnt="2">
        <dgm:presLayoutVars>
          <dgm:chMax val="0"/>
          <dgm:bulletEnabled val="1"/>
        </dgm:presLayoutVars>
      </dgm:prSet>
      <dgm:spPr/>
    </dgm:pt>
    <dgm:pt modelId="{29FAD342-B53C-41CB-A537-5A6ED4B1B758}" type="pres">
      <dgm:prSet presAssocID="{30DA0004-0C99-49C6-9C7E-CFAD1BFE44CC}" presName="negativeSpace" presStyleCnt="0"/>
      <dgm:spPr/>
    </dgm:pt>
    <dgm:pt modelId="{9E514296-03B2-46E9-8BA2-49941E12798D}" type="pres">
      <dgm:prSet presAssocID="{30DA0004-0C99-49C6-9C7E-CFAD1BFE44CC}" presName="childText" presStyleLbl="conFgAcc1" presStyleIdx="1" presStyleCnt="2">
        <dgm:presLayoutVars>
          <dgm:bulletEnabled val="1"/>
        </dgm:presLayoutVars>
      </dgm:prSet>
      <dgm:spPr/>
    </dgm:pt>
  </dgm:ptLst>
  <dgm:cxnLst>
    <dgm:cxn modelId="{1E3C7E19-6EDC-4BC4-9E66-2BD394996D7B}" srcId="{BA218116-114A-4A2D-A46B-1EE2BB1A6195}" destId="{A4659E4F-AA99-44B4-90AB-87A281EA6ACB}" srcOrd="0" destOrd="0" parTransId="{E6139011-711E-4707-8910-AA336ED642E3}" sibTransId="{34206AA6-3D67-4DA8-A853-13E2C066CD74}"/>
    <dgm:cxn modelId="{E8559A20-175A-4580-A054-393718905088}" srcId="{A4659E4F-AA99-44B4-90AB-87A281EA6ACB}" destId="{5D31A161-463B-45DA-A2B3-EDD6869FAFD6}" srcOrd="0" destOrd="0" parTransId="{C2034726-5497-4851-85E9-2D938C42A888}" sibTransId="{2E855ABE-91D0-49FE-A427-2F16686D428D}"/>
    <dgm:cxn modelId="{E54C8D29-EF08-4173-A624-A07137AA44EF}" srcId="{BA218116-114A-4A2D-A46B-1EE2BB1A6195}" destId="{30DA0004-0C99-49C6-9C7E-CFAD1BFE44CC}" srcOrd="1" destOrd="0" parTransId="{91DEE394-1B54-4164-ABFA-F11AEE64E05D}" sibTransId="{FF357057-00CB-4E0E-8538-6219AB9C1761}"/>
    <dgm:cxn modelId="{C979A945-65A6-4E34-8415-77B4F087C372}" type="presOf" srcId="{9BB42647-9255-49B8-B0E5-CAB12031D043}" destId="{9E514296-03B2-46E9-8BA2-49941E12798D}" srcOrd="0" destOrd="1" presId="urn:microsoft.com/office/officeart/2005/8/layout/list1"/>
    <dgm:cxn modelId="{8639CC4C-F897-4589-AF59-86566B3EF38D}" type="presOf" srcId="{A4659E4F-AA99-44B4-90AB-87A281EA6ACB}" destId="{89CA9CBB-C313-4AE0-B28F-A6369DDB7152}" srcOrd="1" destOrd="0" presId="urn:microsoft.com/office/officeart/2005/8/layout/list1"/>
    <dgm:cxn modelId="{51322B72-2205-44DE-9C0F-B847F1CFA8D3}" srcId="{30DA0004-0C99-49C6-9C7E-CFAD1BFE44CC}" destId="{E2728F8F-B7AC-4852-8B9F-50A88310DA79}" srcOrd="0" destOrd="0" parTransId="{C73E81B1-05A8-42CB-9C3B-43BBBC909928}" sibTransId="{D72F9BB4-9AA9-4BC4-A492-A3E0AA7633AF}"/>
    <dgm:cxn modelId="{68BB4489-AE17-4E0D-8DB9-1F43CFF91D55}" type="presOf" srcId="{30DA0004-0C99-49C6-9C7E-CFAD1BFE44CC}" destId="{1AA8CAA5-92F5-4AF5-83A5-726200273214}" srcOrd="1" destOrd="0" presId="urn:microsoft.com/office/officeart/2005/8/layout/list1"/>
    <dgm:cxn modelId="{090CC594-279D-4749-A8FE-0051EC5A9CE2}" type="presOf" srcId="{5D31A161-463B-45DA-A2B3-EDD6869FAFD6}" destId="{EBAE5770-4FE1-46BA-9AB0-EC2BF9F4027F}" srcOrd="0" destOrd="0" presId="urn:microsoft.com/office/officeart/2005/8/layout/list1"/>
    <dgm:cxn modelId="{B6A3A0BF-3603-4C49-A7DE-C9A0E8D67706}" type="presOf" srcId="{BA218116-114A-4A2D-A46B-1EE2BB1A6195}" destId="{0243ED37-1A07-4722-A18F-5F79027EC238}" srcOrd="0" destOrd="0" presId="urn:microsoft.com/office/officeart/2005/8/layout/list1"/>
    <dgm:cxn modelId="{5DA9E4C2-C846-42F3-9F43-09F0D88EA173}" type="presOf" srcId="{E2728F8F-B7AC-4852-8B9F-50A88310DA79}" destId="{9E514296-03B2-46E9-8BA2-49941E12798D}" srcOrd="0" destOrd="0" presId="urn:microsoft.com/office/officeart/2005/8/layout/list1"/>
    <dgm:cxn modelId="{DFF820D9-820D-4CCB-95A7-42D96AB501E0}" type="presOf" srcId="{A4659E4F-AA99-44B4-90AB-87A281EA6ACB}" destId="{075AAF5A-AD05-4D59-B58F-5EC5FDC8BFCA}" srcOrd="0" destOrd="0" presId="urn:microsoft.com/office/officeart/2005/8/layout/list1"/>
    <dgm:cxn modelId="{D5A69AF0-CAE2-46E1-9BAB-8E0C6DBA29E3}" type="presOf" srcId="{30DA0004-0C99-49C6-9C7E-CFAD1BFE44CC}" destId="{9CE826DE-F005-428B-8E02-4E488B6BD61F}" srcOrd="0" destOrd="0" presId="urn:microsoft.com/office/officeart/2005/8/layout/list1"/>
    <dgm:cxn modelId="{7E9F9AF4-4938-4E45-AE44-FE92584F7877}" srcId="{30DA0004-0C99-49C6-9C7E-CFAD1BFE44CC}" destId="{9BB42647-9255-49B8-B0E5-CAB12031D043}" srcOrd="1" destOrd="0" parTransId="{AF8857C9-D496-4BFA-BACA-90AB8D27F2A3}" sibTransId="{C206839E-7243-43CF-8D4C-69FFE6BD0811}"/>
    <dgm:cxn modelId="{2891D9EF-AF88-4A94-9E85-7CA76FC474A1}" type="presParOf" srcId="{0243ED37-1A07-4722-A18F-5F79027EC238}" destId="{AD341798-F5FE-44A1-B665-52F367C3215F}" srcOrd="0" destOrd="0" presId="urn:microsoft.com/office/officeart/2005/8/layout/list1"/>
    <dgm:cxn modelId="{3AE8E7FC-D062-4626-AC92-D9C6108CCEB3}" type="presParOf" srcId="{AD341798-F5FE-44A1-B665-52F367C3215F}" destId="{075AAF5A-AD05-4D59-B58F-5EC5FDC8BFCA}" srcOrd="0" destOrd="0" presId="urn:microsoft.com/office/officeart/2005/8/layout/list1"/>
    <dgm:cxn modelId="{158F2542-017B-459A-BB07-E65419E36037}" type="presParOf" srcId="{AD341798-F5FE-44A1-B665-52F367C3215F}" destId="{89CA9CBB-C313-4AE0-B28F-A6369DDB7152}" srcOrd="1" destOrd="0" presId="urn:microsoft.com/office/officeart/2005/8/layout/list1"/>
    <dgm:cxn modelId="{5CD9377B-14EE-480F-A13B-6B1287B28006}" type="presParOf" srcId="{0243ED37-1A07-4722-A18F-5F79027EC238}" destId="{2A29DFA4-E458-43DF-BD35-E4CCBDC1C248}" srcOrd="1" destOrd="0" presId="urn:microsoft.com/office/officeart/2005/8/layout/list1"/>
    <dgm:cxn modelId="{E79E18DA-092B-4710-9B72-450858412FBF}" type="presParOf" srcId="{0243ED37-1A07-4722-A18F-5F79027EC238}" destId="{EBAE5770-4FE1-46BA-9AB0-EC2BF9F4027F}" srcOrd="2" destOrd="0" presId="urn:microsoft.com/office/officeart/2005/8/layout/list1"/>
    <dgm:cxn modelId="{D610AEA0-D150-4D29-B7AA-AACD95812E9E}" type="presParOf" srcId="{0243ED37-1A07-4722-A18F-5F79027EC238}" destId="{B735DABA-2ED4-4607-A1BC-0734854D60B5}" srcOrd="3" destOrd="0" presId="urn:microsoft.com/office/officeart/2005/8/layout/list1"/>
    <dgm:cxn modelId="{8AEC9369-09E2-4154-8CAD-F7B88BD7801C}" type="presParOf" srcId="{0243ED37-1A07-4722-A18F-5F79027EC238}" destId="{460C6A8C-1673-4739-B03E-C1FCC14BCF2E}" srcOrd="4" destOrd="0" presId="urn:microsoft.com/office/officeart/2005/8/layout/list1"/>
    <dgm:cxn modelId="{DD7FAE65-09F4-4A25-AF66-8E90A299EF02}" type="presParOf" srcId="{460C6A8C-1673-4739-B03E-C1FCC14BCF2E}" destId="{9CE826DE-F005-428B-8E02-4E488B6BD61F}" srcOrd="0" destOrd="0" presId="urn:microsoft.com/office/officeart/2005/8/layout/list1"/>
    <dgm:cxn modelId="{050295FC-53BE-4532-A1FA-B45D41F2AAB4}" type="presParOf" srcId="{460C6A8C-1673-4739-B03E-C1FCC14BCF2E}" destId="{1AA8CAA5-92F5-4AF5-83A5-726200273214}" srcOrd="1" destOrd="0" presId="urn:microsoft.com/office/officeart/2005/8/layout/list1"/>
    <dgm:cxn modelId="{A54412C8-71BE-48DA-8F25-A9A6562F97DD}" type="presParOf" srcId="{0243ED37-1A07-4722-A18F-5F79027EC238}" destId="{29FAD342-B53C-41CB-A537-5A6ED4B1B758}" srcOrd="5" destOrd="0" presId="urn:microsoft.com/office/officeart/2005/8/layout/list1"/>
    <dgm:cxn modelId="{4E87D811-461E-4CA3-80EE-50EA26CA6A7D}" type="presParOf" srcId="{0243ED37-1A07-4722-A18F-5F79027EC238}" destId="{9E514296-03B2-46E9-8BA2-49941E12798D}"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191DF8-0F54-498B-B93A-8BDFF03C0EF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928A291-E391-438E-9057-BA44A1A01459}">
      <dgm:prSet/>
      <dgm:spPr/>
      <dgm:t>
        <a:bodyPr/>
        <a:lstStyle/>
        <a:p>
          <a:r>
            <a:rPr lang="en-US"/>
            <a:t>AI should </a:t>
          </a:r>
          <a:r>
            <a:rPr lang="en-US" b="1" u="sng"/>
            <a:t>NOT</a:t>
          </a:r>
          <a:r>
            <a:rPr lang="en-US"/>
            <a:t> be listed as an author, most publishers don’t want it cited as an author</a:t>
          </a:r>
        </a:p>
      </dgm:t>
    </dgm:pt>
    <dgm:pt modelId="{BFE66B88-FF2E-4460-AB24-29D7376BE67F}" type="parTrans" cxnId="{63C1F530-908C-42FB-B26F-8ED1CD23161B}">
      <dgm:prSet/>
      <dgm:spPr/>
      <dgm:t>
        <a:bodyPr/>
        <a:lstStyle/>
        <a:p>
          <a:endParaRPr lang="en-US"/>
        </a:p>
      </dgm:t>
    </dgm:pt>
    <dgm:pt modelId="{5237EF5B-C1BC-4E56-83D5-998245D203CA}" type="sibTrans" cxnId="{63C1F530-908C-42FB-B26F-8ED1CD23161B}">
      <dgm:prSet/>
      <dgm:spPr/>
      <dgm:t>
        <a:bodyPr/>
        <a:lstStyle/>
        <a:p>
          <a:endParaRPr lang="en-US"/>
        </a:p>
      </dgm:t>
    </dgm:pt>
    <dgm:pt modelId="{2A1F0855-B37F-4F7C-BAA7-0EFF59857209}">
      <dgm:prSet/>
      <dgm:spPr/>
      <dgm:t>
        <a:bodyPr/>
        <a:lstStyle/>
        <a:p>
          <a:r>
            <a:rPr lang="en-US" dirty="0"/>
            <a:t>APA has citation guidelines and examples</a:t>
          </a:r>
        </a:p>
      </dgm:t>
    </dgm:pt>
    <dgm:pt modelId="{F59C7B6D-E620-422B-A91C-F1979AA1467D}" type="parTrans" cxnId="{769037BC-129D-4CD0-99F0-689932165B27}">
      <dgm:prSet/>
      <dgm:spPr/>
      <dgm:t>
        <a:bodyPr/>
        <a:lstStyle/>
        <a:p>
          <a:endParaRPr lang="en-US"/>
        </a:p>
      </dgm:t>
    </dgm:pt>
    <dgm:pt modelId="{D83AB2E1-39A2-4FF8-B385-25D2813AD958}" type="sibTrans" cxnId="{769037BC-129D-4CD0-99F0-689932165B27}">
      <dgm:prSet/>
      <dgm:spPr/>
      <dgm:t>
        <a:bodyPr/>
        <a:lstStyle/>
        <a:p>
          <a:endParaRPr lang="en-US"/>
        </a:p>
      </dgm:t>
    </dgm:pt>
    <dgm:pt modelId="{0F845B61-E648-414E-BAE5-EAAE9F0635F8}">
      <dgm:prSet/>
      <dgm:spPr/>
      <dgm:t>
        <a:bodyPr/>
        <a:lstStyle/>
        <a:p>
          <a:r>
            <a:rPr lang="en-US"/>
            <a:t>AI cited as software</a:t>
          </a:r>
        </a:p>
      </dgm:t>
    </dgm:pt>
    <dgm:pt modelId="{39E29826-9926-4754-BD9A-C1A66DB76A0C}" type="parTrans" cxnId="{7A2B0448-22C4-4145-9B7C-DA59E16379A3}">
      <dgm:prSet/>
      <dgm:spPr/>
      <dgm:t>
        <a:bodyPr/>
        <a:lstStyle/>
        <a:p>
          <a:endParaRPr lang="en-US"/>
        </a:p>
      </dgm:t>
    </dgm:pt>
    <dgm:pt modelId="{98CE56E2-168A-4888-AA8B-33FCB20B740F}" type="sibTrans" cxnId="{7A2B0448-22C4-4145-9B7C-DA59E16379A3}">
      <dgm:prSet/>
      <dgm:spPr/>
      <dgm:t>
        <a:bodyPr/>
        <a:lstStyle/>
        <a:p>
          <a:endParaRPr lang="en-US"/>
        </a:p>
      </dgm:t>
    </dgm:pt>
    <dgm:pt modelId="{D2C105A4-6D93-49B7-9F7A-EB9C27C1220D}">
      <dgm:prSet/>
      <dgm:spPr/>
      <dgm:t>
        <a:bodyPr/>
        <a:lstStyle/>
        <a:p>
          <a:r>
            <a:rPr lang="en-US"/>
            <a:t>different requirements/ideas about whether the prompt or whole chat conversation should be included</a:t>
          </a:r>
        </a:p>
      </dgm:t>
    </dgm:pt>
    <dgm:pt modelId="{D3E52FAC-CDF0-4BFC-B740-4A7EC7EA20B6}" type="parTrans" cxnId="{FEA6040A-8EB8-4ABE-B1B2-49999A4F9C15}">
      <dgm:prSet/>
      <dgm:spPr/>
      <dgm:t>
        <a:bodyPr/>
        <a:lstStyle/>
        <a:p>
          <a:endParaRPr lang="en-US"/>
        </a:p>
      </dgm:t>
    </dgm:pt>
    <dgm:pt modelId="{4B92C9A3-2F0C-4A8D-AD2F-286C199D0BA3}" type="sibTrans" cxnId="{FEA6040A-8EB8-4ABE-B1B2-49999A4F9C15}">
      <dgm:prSet/>
      <dgm:spPr/>
      <dgm:t>
        <a:bodyPr/>
        <a:lstStyle/>
        <a:p>
          <a:endParaRPr lang="en-US"/>
        </a:p>
      </dgm:t>
    </dgm:pt>
    <dgm:pt modelId="{78C8375B-D666-4E5F-947F-7B2318D082D7}">
      <dgm:prSet/>
      <dgm:spPr/>
      <dgm:t>
        <a:bodyPr/>
        <a:lstStyle/>
        <a:p>
          <a:r>
            <a:rPr lang="en-US" dirty="0"/>
            <a:t>Perplexity and other AIs that give you the citation- you should cite (and use) the original source</a:t>
          </a:r>
        </a:p>
      </dgm:t>
    </dgm:pt>
    <dgm:pt modelId="{AF667B11-C3D0-4134-A388-0CB313B31820}" type="parTrans" cxnId="{74814428-A216-4A07-B4AD-3B12EE2AD7C9}">
      <dgm:prSet/>
      <dgm:spPr/>
      <dgm:t>
        <a:bodyPr/>
        <a:lstStyle/>
        <a:p>
          <a:endParaRPr lang="en-US"/>
        </a:p>
      </dgm:t>
    </dgm:pt>
    <dgm:pt modelId="{DFF4E265-AA2A-4F41-A9C6-B3DDE1F1942D}" type="sibTrans" cxnId="{74814428-A216-4A07-B4AD-3B12EE2AD7C9}">
      <dgm:prSet/>
      <dgm:spPr/>
      <dgm:t>
        <a:bodyPr/>
        <a:lstStyle/>
        <a:p>
          <a:endParaRPr lang="en-US"/>
        </a:p>
      </dgm:t>
    </dgm:pt>
    <dgm:pt modelId="{58BA9CF5-A147-4500-85A5-46EE2B27CDE0}" type="pres">
      <dgm:prSet presAssocID="{1E191DF8-0F54-498B-B93A-8BDFF03C0EFC}" presName="root" presStyleCnt="0">
        <dgm:presLayoutVars>
          <dgm:dir/>
          <dgm:resizeHandles val="exact"/>
        </dgm:presLayoutVars>
      </dgm:prSet>
      <dgm:spPr/>
    </dgm:pt>
    <dgm:pt modelId="{F00B852B-FB31-4D6C-9E46-A939A2EC7DF6}" type="pres">
      <dgm:prSet presAssocID="{1928A291-E391-438E-9057-BA44A1A01459}" presName="compNode" presStyleCnt="0"/>
      <dgm:spPr/>
    </dgm:pt>
    <dgm:pt modelId="{79F1261C-25BF-4674-9E2D-8A3C92B3BDD9}" type="pres">
      <dgm:prSet presAssocID="{1928A291-E391-438E-9057-BA44A1A01459}" presName="bgRect" presStyleLbl="bgShp" presStyleIdx="0" presStyleCnt="4" custLinFactY="-100000" custLinFactNeighborX="30735" custLinFactNeighborY="-109113"/>
      <dgm:spPr/>
    </dgm:pt>
    <dgm:pt modelId="{47DDA162-93DF-48E4-83F3-26E414B04D4F}" type="pres">
      <dgm:prSet presAssocID="{1928A291-E391-438E-9057-BA44A1A0145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CFBCC7A7-93BA-416F-8316-637B86A7C3BE}" type="pres">
      <dgm:prSet presAssocID="{1928A291-E391-438E-9057-BA44A1A01459}" presName="spaceRect" presStyleCnt="0"/>
      <dgm:spPr/>
    </dgm:pt>
    <dgm:pt modelId="{2D235366-8E9E-4156-A12A-FF4B03FA76C3}" type="pres">
      <dgm:prSet presAssocID="{1928A291-E391-438E-9057-BA44A1A01459}" presName="parTx" presStyleLbl="revTx" presStyleIdx="0" presStyleCnt="5">
        <dgm:presLayoutVars>
          <dgm:chMax val="0"/>
          <dgm:chPref val="0"/>
        </dgm:presLayoutVars>
      </dgm:prSet>
      <dgm:spPr/>
    </dgm:pt>
    <dgm:pt modelId="{FA1D4E53-DDFB-44AD-B6A3-7B37042086CD}" type="pres">
      <dgm:prSet presAssocID="{5237EF5B-C1BC-4E56-83D5-998245D203CA}" presName="sibTrans" presStyleCnt="0"/>
      <dgm:spPr/>
    </dgm:pt>
    <dgm:pt modelId="{E572DEEA-1887-4F3E-8314-DD20243D99FE}" type="pres">
      <dgm:prSet presAssocID="{2A1F0855-B37F-4F7C-BAA7-0EFF59857209}" presName="compNode" presStyleCnt="0"/>
      <dgm:spPr/>
    </dgm:pt>
    <dgm:pt modelId="{91A5705C-7AFD-4ACE-A549-538216AB905D}" type="pres">
      <dgm:prSet presAssocID="{2A1F0855-B37F-4F7C-BAA7-0EFF59857209}" presName="bgRect" presStyleLbl="bgShp" presStyleIdx="1" presStyleCnt="4"/>
      <dgm:spPr/>
    </dgm:pt>
    <dgm:pt modelId="{D1992580-3862-4708-9A37-B1B020699635}" type="pres">
      <dgm:prSet presAssocID="{2A1F0855-B37F-4F7C-BAA7-0EFF598572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tabase"/>
        </a:ext>
      </dgm:extLst>
    </dgm:pt>
    <dgm:pt modelId="{8606A840-49CC-4F0A-B748-EE3ADC719657}" type="pres">
      <dgm:prSet presAssocID="{2A1F0855-B37F-4F7C-BAA7-0EFF59857209}" presName="spaceRect" presStyleCnt="0"/>
      <dgm:spPr/>
    </dgm:pt>
    <dgm:pt modelId="{E6D9B5F3-224B-4E1C-B006-E26D6F559BD2}" type="pres">
      <dgm:prSet presAssocID="{2A1F0855-B37F-4F7C-BAA7-0EFF59857209}" presName="parTx" presStyleLbl="revTx" presStyleIdx="1" presStyleCnt="5">
        <dgm:presLayoutVars>
          <dgm:chMax val="0"/>
          <dgm:chPref val="0"/>
        </dgm:presLayoutVars>
      </dgm:prSet>
      <dgm:spPr/>
    </dgm:pt>
    <dgm:pt modelId="{FD413DBA-24F4-444D-90BE-86675EAD4B9D}" type="pres">
      <dgm:prSet presAssocID="{2A1F0855-B37F-4F7C-BAA7-0EFF59857209}" presName="desTx" presStyleLbl="revTx" presStyleIdx="2" presStyleCnt="5">
        <dgm:presLayoutVars/>
      </dgm:prSet>
      <dgm:spPr/>
    </dgm:pt>
    <dgm:pt modelId="{87C66AC4-0CA6-4538-B247-2B0AD121FC3B}" type="pres">
      <dgm:prSet presAssocID="{D83AB2E1-39A2-4FF8-B385-25D2813AD958}" presName="sibTrans" presStyleCnt="0"/>
      <dgm:spPr/>
    </dgm:pt>
    <dgm:pt modelId="{BDDD0842-BAC3-40CB-B7A9-B6C693C6B094}" type="pres">
      <dgm:prSet presAssocID="{D2C105A4-6D93-49B7-9F7A-EB9C27C1220D}" presName="compNode" presStyleCnt="0"/>
      <dgm:spPr/>
    </dgm:pt>
    <dgm:pt modelId="{E38503BF-8537-429B-8329-DDFB621A3766}" type="pres">
      <dgm:prSet presAssocID="{D2C105A4-6D93-49B7-9F7A-EB9C27C1220D}" presName="bgRect" presStyleLbl="bgShp" presStyleIdx="2" presStyleCnt="4"/>
      <dgm:spPr/>
    </dgm:pt>
    <dgm:pt modelId="{51ACB32D-6E93-4A61-8E89-C9D8B1A8DD65}" type="pres">
      <dgm:prSet presAssocID="{D2C105A4-6D93-49B7-9F7A-EB9C27C1220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Bubble"/>
        </a:ext>
      </dgm:extLst>
    </dgm:pt>
    <dgm:pt modelId="{D4E970C8-7E33-464C-B6FA-08A52CDBF300}" type="pres">
      <dgm:prSet presAssocID="{D2C105A4-6D93-49B7-9F7A-EB9C27C1220D}" presName="spaceRect" presStyleCnt="0"/>
      <dgm:spPr/>
    </dgm:pt>
    <dgm:pt modelId="{E0650A49-61DE-49CD-B81F-2274BAC87B2D}" type="pres">
      <dgm:prSet presAssocID="{D2C105A4-6D93-49B7-9F7A-EB9C27C1220D}" presName="parTx" presStyleLbl="revTx" presStyleIdx="3" presStyleCnt="5">
        <dgm:presLayoutVars>
          <dgm:chMax val="0"/>
          <dgm:chPref val="0"/>
        </dgm:presLayoutVars>
      </dgm:prSet>
      <dgm:spPr/>
    </dgm:pt>
    <dgm:pt modelId="{19CDFFF1-A55F-4EAB-8431-9ED355E5335E}" type="pres">
      <dgm:prSet presAssocID="{4B92C9A3-2F0C-4A8D-AD2F-286C199D0BA3}" presName="sibTrans" presStyleCnt="0"/>
      <dgm:spPr/>
    </dgm:pt>
    <dgm:pt modelId="{58594BDB-129B-4824-8A64-2BFC6CBD6493}" type="pres">
      <dgm:prSet presAssocID="{78C8375B-D666-4E5F-947F-7B2318D082D7}" presName="compNode" presStyleCnt="0"/>
      <dgm:spPr/>
    </dgm:pt>
    <dgm:pt modelId="{9AC9F5F4-FE78-47D7-9829-05D8C81309D7}" type="pres">
      <dgm:prSet presAssocID="{78C8375B-D666-4E5F-947F-7B2318D082D7}" presName="bgRect" presStyleLbl="bgShp" presStyleIdx="3" presStyleCnt="4"/>
      <dgm:spPr/>
    </dgm:pt>
    <dgm:pt modelId="{235967AF-8201-475E-A6FD-1A6BFB56752B}" type="pres">
      <dgm:prSet presAssocID="{78C8375B-D666-4E5F-947F-7B2318D082D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ze"/>
        </a:ext>
      </dgm:extLst>
    </dgm:pt>
    <dgm:pt modelId="{B8B6B7E5-A313-420F-BE62-823D65AAF528}" type="pres">
      <dgm:prSet presAssocID="{78C8375B-D666-4E5F-947F-7B2318D082D7}" presName="spaceRect" presStyleCnt="0"/>
      <dgm:spPr/>
    </dgm:pt>
    <dgm:pt modelId="{8520160A-BB3B-4F25-9187-819AA7826E00}" type="pres">
      <dgm:prSet presAssocID="{78C8375B-D666-4E5F-947F-7B2318D082D7}" presName="parTx" presStyleLbl="revTx" presStyleIdx="4" presStyleCnt="5">
        <dgm:presLayoutVars>
          <dgm:chMax val="0"/>
          <dgm:chPref val="0"/>
        </dgm:presLayoutVars>
      </dgm:prSet>
      <dgm:spPr/>
    </dgm:pt>
  </dgm:ptLst>
  <dgm:cxnLst>
    <dgm:cxn modelId="{FEA6040A-8EB8-4ABE-B1B2-49999A4F9C15}" srcId="{1E191DF8-0F54-498B-B93A-8BDFF03C0EFC}" destId="{D2C105A4-6D93-49B7-9F7A-EB9C27C1220D}" srcOrd="2" destOrd="0" parTransId="{D3E52FAC-CDF0-4BFC-B740-4A7EC7EA20B6}" sibTransId="{4B92C9A3-2F0C-4A8D-AD2F-286C199D0BA3}"/>
    <dgm:cxn modelId="{4A2F271A-CF44-44A4-A8BC-6377F476C7F6}" type="presOf" srcId="{D2C105A4-6D93-49B7-9F7A-EB9C27C1220D}" destId="{E0650A49-61DE-49CD-B81F-2274BAC87B2D}" srcOrd="0" destOrd="0" presId="urn:microsoft.com/office/officeart/2018/2/layout/IconVerticalSolidList"/>
    <dgm:cxn modelId="{74814428-A216-4A07-B4AD-3B12EE2AD7C9}" srcId="{1E191DF8-0F54-498B-B93A-8BDFF03C0EFC}" destId="{78C8375B-D666-4E5F-947F-7B2318D082D7}" srcOrd="3" destOrd="0" parTransId="{AF667B11-C3D0-4134-A388-0CB313B31820}" sibTransId="{DFF4E265-AA2A-4F41-A9C6-B3DDE1F1942D}"/>
    <dgm:cxn modelId="{63C1F530-908C-42FB-B26F-8ED1CD23161B}" srcId="{1E191DF8-0F54-498B-B93A-8BDFF03C0EFC}" destId="{1928A291-E391-438E-9057-BA44A1A01459}" srcOrd="0" destOrd="0" parTransId="{BFE66B88-FF2E-4460-AB24-29D7376BE67F}" sibTransId="{5237EF5B-C1BC-4E56-83D5-998245D203CA}"/>
    <dgm:cxn modelId="{7A2B0448-22C4-4145-9B7C-DA59E16379A3}" srcId="{2A1F0855-B37F-4F7C-BAA7-0EFF59857209}" destId="{0F845B61-E648-414E-BAE5-EAAE9F0635F8}" srcOrd="0" destOrd="0" parTransId="{39E29826-9926-4754-BD9A-C1A66DB76A0C}" sibTransId="{98CE56E2-168A-4888-AA8B-33FCB20B740F}"/>
    <dgm:cxn modelId="{B3509C83-8FF2-493F-B225-D268D581E487}" type="presOf" srcId="{0F845B61-E648-414E-BAE5-EAAE9F0635F8}" destId="{FD413DBA-24F4-444D-90BE-86675EAD4B9D}" srcOrd="0" destOrd="0" presId="urn:microsoft.com/office/officeart/2018/2/layout/IconVerticalSolidList"/>
    <dgm:cxn modelId="{559AC2A6-7E33-4903-A03C-637FDCE0A3F3}" type="presOf" srcId="{1928A291-E391-438E-9057-BA44A1A01459}" destId="{2D235366-8E9E-4156-A12A-FF4B03FA76C3}" srcOrd="0" destOrd="0" presId="urn:microsoft.com/office/officeart/2018/2/layout/IconVerticalSolidList"/>
    <dgm:cxn modelId="{769037BC-129D-4CD0-99F0-689932165B27}" srcId="{1E191DF8-0F54-498B-B93A-8BDFF03C0EFC}" destId="{2A1F0855-B37F-4F7C-BAA7-0EFF59857209}" srcOrd="1" destOrd="0" parTransId="{F59C7B6D-E620-422B-A91C-F1979AA1467D}" sibTransId="{D83AB2E1-39A2-4FF8-B385-25D2813AD958}"/>
    <dgm:cxn modelId="{6B68BABC-7BCD-4FB5-9CEA-AD8BA571D850}" type="presOf" srcId="{1E191DF8-0F54-498B-B93A-8BDFF03C0EFC}" destId="{58BA9CF5-A147-4500-85A5-46EE2B27CDE0}" srcOrd="0" destOrd="0" presId="urn:microsoft.com/office/officeart/2018/2/layout/IconVerticalSolidList"/>
    <dgm:cxn modelId="{E34634DD-FB4B-4BE9-A869-358751CEADAD}" type="presOf" srcId="{2A1F0855-B37F-4F7C-BAA7-0EFF59857209}" destId="{E6D9B5F3-224B-4E1C-B006-E26D6F559BD2}" srcOrd="0" destOrd="0" presId="urn:microsoft.com/office/officeart/2018/2/layout/IconVerticalSolidList"/>
    <dgm:cxn modelId="{CFF16DEE-43D1-4D76-B528-D6FE44FDE682}" type="presOf" srcId="{78C8375B-D666-4E5F-947F-7B2318D082D7}" destId="{8520160A-BB3B-4F25-9187-819AA7826E00}" srcOrd="0" destOrd="0" presId="urn:microsoft.com/office/officeart/2018/2/layout/IconVerticalSolidList"/>
    <dgm:cxn modelId="{9FC79AD6-C8D4-468D-A41B-1FAB12FCD5FA}" type="presParOf" srcId="{58BA9CF5-A147-4500-85A5-46EE2B27CDE0}" destId="{F00B852B-FB31-4D6C-9E46-A939A2EC7DF6}" srcOrd="0" destOrd="0" presId="urn:microsoft.com/office/officeart/2018/2/layout/IconVerticalSolidList"/>
    <dgm:cxn modelId="{BE5750B3-427A-4E91-A4E4-BFD63DE810E0}" type="presParOf" srcId="{F00B852B-FB31-4D6C-9E46-A939A2EC7DF6}" destId="{79F1261C-25BF-4674-9E2D-8A3C92B3BDD9}" srcOrd="0" destOrd="0" presId="urn:microsoft.com/office/officeart/2018/2/layout/IconVerticalSolidList"/>
    <dgm:cxn modelId="{7DE8B478-2FE2-4D26-8565-8A6224FA1A4A}" type="presParOf" srcId="{F00B852B-FB31-4D6C-9E46-A939A2EC7DF6}" destId="{47DDA162-93DF-48E4-83F3-26E414B04D4F}" srcOrd="1" destOrd="0" presId="urn:microsoft.com/office/officeart/2018/2/layout/IconVerticalSolidList"/>
    <dgm:cxn modelId="{5F17AD09-E0AC-4A2A-9C6C-5166B38556A5}" type="presParOf" srcId="{F00B852B-FB31-4D6C-9E46-A939A2EC7DF6}" destId="{CFBCC7A7-93BA-416F-8316-637B86A7C3BE}" srcOrd="2" destOrd="0" presId="urn:microsoft.com/office/officeart/2018/2/layout/IconVerticalSolidList"/>
    <dgm:cxn modelId="{BDD5B6BF-C28B-4E3A-B67E-F14A089B5C46}" type="presParOf" srcId="{F00B852B-FB31-4D6C-9E46-A939A2EC7DF6}" destId="{2D235366-8E9E-4156-A12A-FF4B03FA76C3}" srcOrd="3" destOrd="0" presId="urn:microsoft.com/office/officeart/2018/2/layout/IconVerticalSolidList"/>
    <dgm:cxn modelId="{C202BF72-17D4-4882-B47F-0B978706A9B7}" type="presParOf" srcId="{58BA9CF5-A147-4500-85A5-46EE2B27CDE0}" destId="{FA1D4E53-DDFB-44AD-B6A3-7B37042086CD}" srcOrd="1" destOrd="0" presId="urn:microsoft.com/office/officeart/2018/2/layout/IconVerticalSolidList"/>
    <dgm:cxn modelId="{3E079AE1-E060-4A56-9AAC-A3CC67321AAD}" type="presParOf" srcId="{58BA9CF5-A147-4500-85A5-46EE2B27CDE0}" destId="{E572DEEA-1887-4F3E-8314-DD20243D99FE}" srcOrd="2" destOrd="0" presId="urn:microsoft.com/office/officeart/2018/2/layout/IconVerticalSolidList"/>
    <dgm:cxn modelId="{86141691-9401-4039-9A85-2833ED881EC1}" type="presParOf" srcId="{E572DEEA-1887-4F3E-8314-DD20243D99FE}" destId="{91A5705C-7AFD-4ACE-A549-538216AB905D}" srcOrd="0" destOrd="0" presId="urn:microsoft.com/office/officeart/2018/2/layout/IconVerticalSolidList"/>
    <dgm:cxn modelId="{26AAE9AD-2DE3-4FB8-9184-C4A4163EC304}" type="presParOf" srcId="{E572DEEA-1887-4F3E-8314-DD20243D99FE}" destId="{D1992580-3862-4708-9A37-B1B020699635}" srcOrd="1" destOrd="0" presId="urn:microsoft.com/office/officeart/2018/2/layout/IconVerticalSolidList"/>
    <dgm:cxn modelId="{2940CAF7-29D6-4020-9FBC-7DA7965D8C4C}" type="presParOf" srcId="{E572DEEA-1887-4F3E-8314-DD20243D99FE}" destId="{8606A840-49CC-4F0A-B748-EE3ADC719657}" srcOrd="2" destOrd="0" presId="urn:microsoft.com/office/officeart/2018/2/layout/IconVerticalSolidList"/>
    <dgm:cxn modelId="{58CBB9CB-AE9F-461E-A377-DAEF3CEF036A}" type="presParOf" srcId="{E572DEEA-1887-4F3E-8314-DD20243D99FE}" destId="{E6D9B5F3-224B-4E1C-B006-E26D6F559BD2}" srcOrd="3" destOrd="0" presId="urn:microsoft.com/office/officeart/2018/2/layout/IconVerticalSolidList"/>
    <dgm:cxn modelId="{BE518F50-B24E-4D2E-AF99-ECDF6F32B5E1}" type="presParOf" srcId="{E572DEEA-1887-4F3E-8314-DD20243D99FE}" destId="{FD413DBA-24F4-444D-90BE-86675EAD4B9D}" srcOrd="4" destOrd="0" presId="urn:microsoft.com/office/officeart/2018/2/layout/IconVerticalSolidList"/>
    <dgm:cxn modelId="{EA87E14C-1EF2-4A8F-8F36-53F2D4F81CAB}" type="presParOf" srcId="{58BA9CF5-A147-4500-85A5-46EE2B27CDE0}" destId="{87C66AC4-0CA6-4538-B247-2B0AD121FC3B}" srcOrd="3" destOrd="0" presId="urn:microsoft.com/office/officeart/2018/2/layout/IconVerticalSolidList"/>
    <dgm:cxn modelId="{B8054C98-B366-4EAA-B1AE-A31A5E225554}" type="presParOf" srcId="{58BA9CF5-A147-4500-85A5-46EE2B27CDE0}" destId="{BDDD0842-BAC3-40CB-B7A9-B6C693C6B094}" srcOrd="4" destOrd="0" presId="urn:microsoft.com/office/officeart/2018/2/layout/IconVerticalSolidList"/>
    <dgm:cxn modelId="{92E0E656-0AEF-4255-8109-2314ACAEE888}" type="presParOf" srcId="{BDDD0842-BAC3-40CB-B7A9-B6C693C6B094}" destId="{E38503BF-8537-429B-8329-DDFB621A3766}" srcOrd="0" destOrd="0" presId="urn:microsoft.com/office/officeart/2018/2/layout/IconVerticalSolidList"/>
    <dgm:cxn modelId="{F548C49F-4E1F-474E-9B8F-62EA30FBA0D3}" type="presParOf" srcId="{BDDD0842-BAC3-40CB-B7A9-B6C693C6B094}" destId="{51ACB32D-6E93-4A61-8E89-C9D8B1A8DD65}" srcOrd="1" destOrd="0" presId="urn:microsoft.com/office/officeart/2018/2/layout/IconVerticalSolidList"/>
    <dgm:cxn modelId="{00DA7BA2-37FC-431B-B140-E96C13612146}" type="presParOf" srcId="{BDDD0842-BAC3-40CB-B7A9-B6C693C6B094}" destId="{D4E970C8-7E33-464C-B6FA-08A52CDBF300}" srcOrd="2" destOrd="0" presId="urn:microsoft.com/office/officeart/2018/2/layout/IconVerticalSolidList"/>
    <dgm:cxn modelId="{C84B206F-84EE-403E-9537-C39F41E047D7}" type="presParOf" srcId="{BDDD0842-BAC3-40CB-B7A9-B6C693C6B094}" destId="{E0650A49-61DE-49CD-B81F-2274BAC87B2D}" srcOrd="3" destOrd="0" presId="urn:microsoft.com/office/officeart/2018/2/layout/IconVerticalSolidList"/>
    <dgm:cxn modelId="{EB4B3844-DB0F-4B6D-BAFE-2E3E89CFC2F3}" type="presParOf" srcId="{58BA9CF5-A147-4500-85A5-46EE2B27CDE0}" destId="{19CDFFF1-A55F-4EAB-8431-9ED355E5335E}" srcOrd="5" destOrd="0" presId="urn:microsoft.com/office/officeart/2018/2/layout/IconVerticalSolidList"/>
    <dgm:cxn modelId="{07F77BC5-F6C4-4E55-8B2E-72B954EEB592}" type="presParOf" srcId="{58BA9CF5-A147-4500-85A5-46EE2B27CDE0}" destId="{58594BDB-129B-4824-8A64-2BFC6CBD6493}" srcOrd="6" destOrd="0" presId="urn:microsoft.com/office/officeart/2018/2/layout/IconVerticalSolidList"/>
    <dgm:cxn modelId="{CDF8AEC0-E0D3-4C57-BC1C-DCC4C8326E48}" type="presParOf" srcId="{58594BDB-129B-4824-8A64-2BFC6CBD6493}" destId="{9AC9F5F4-FE78-47D7-9829-05D8C81309D7}" srcOrd="0" destOrd="0" presId="urn:microsoft.com/office/officeart/2018/2/layout/IconVerticalSolidList"/>
    <dgm:cxn modelId="{9B303BD1-64BC-4FD1-8BCE-5ECA4E649DD4}" type="presParOf" srcId="{58594BDB-129B-4824-8A64-2BFC6CBD6493}" destId="{235967AF-8201-475E-A6FD-1A6BFB56752B}" srcOrd="1" destOrd="0" presId="urn:microsoft.com/office/officeart/2018/2/layout/IconVerticalSolidList"/>
    <dgm:cxn modelId="{7104753C-97BE-4F95-88A3-1AFE6EE63967}" type="presParOf" srcId="{58594BDB-129B-4824-8A64-2BFC6CBD6493}" destId="{B8B6B7E5-A313-420F-BE62-823D65AAF528}" srcOrd="2" destOrd="0" presId="urn:microsoft.com/office/officeart/2018/2/layout/IconVerticalSolidList"/>
    <dgm:cxn modelId="{BA458E43-6AE7-4022-9615-8701A6CED26E}" type="presParOf" srcId="{58594BDB-129B-4824-8A64-2BFC6CBD6493}" destId="{8520160A-BB3B-4F25-9187-819AA7826E0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52107B-4BE3-4C8E-8646-C7C10089C3F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8756511-C668-439B-82C5-1AFCEA7C29B9}">
      <dgm:prSet/>
      <dgm:spPr/>
      <dgm:t>
        <a:bodyPr/>
        <a:lstStyle/>
        <a:p>
          <a:pPr>
            <a:lnSpc>
              <a:spcPct val="100000"/>
            </a:lnSpc>
          </a:pPr>
          <a:r>
            <a:rPr lang="en-US"/>
            <a:t>Data privacy issues</a:t>
          </a:r>
        </a:p>
      </dgm:t>
    </dgm:pt>
    <dgm:pt modelId="{AD011083-D7DE-4D83-A8EA-B35DF289B299}" type="parTrans" cxnId="{A7AB7A69-37CB-433F-9254-AB97ECF77A07}">
      <dgm:prSet/>
      <dgm:spPr/>
      <dgm:t>
        <a:bodyPr/>
        <a:lstStyle/>
        <a:p>
          <a:endParaRPr lang="en-US"/>
        </a:p>
      </dgm:t>
    </dgm:pt>
    <dgm:pt modelId="{922C89C8-CF80-49B3-9BAF-2B8026CA490D}" type="sibTrans" cxnId="{A7AB7A69-37CB-433F-9254-AB97ECF77A07}">
      <dgm:prSet/>
      <dgm:spPr/>
      <dgm:t>
        <a:bodyPr/>
        <a:lstStyle/>
        <a:p>
          <a:endParaRPr lang="en-US"/>
        </a:p>
      </dgm:t>
    </dgm:pt>
    <dgm:pt modelId="{51833ABD-3647-4B6A-B00D-555BAB5A8515}">
      <dgm:prSet/>
      <dgm:spPr/>
      <dgm:t>
        <a:bodyPr/>
        <a:lstStyle/>
        <a:p>
          <a:pPr>
            <a:lnSpc>
              <a:spcPct val="100000"/>
            </a:lnSpc>
          </a:pPr>
          <a:r>
            <a:rPr lang="en-US"/>
            <a:t>Bias</a:t>
          </a:r>
        </a:p>
      </dgm:t>
    </dgm:pt>
    <dgm:pt modelId="{20A09977-7E47-4D99-A4F9-FA410FBFEF7B}" type="parTrans" cxnId="{4EA6ED19-EA15-45A4-9FB3-8B31E9BD384F}">
      <dgm:prSet/>
      <dgm:spPr/>
      <dgm:t>
        <a:bodyPr/>
        <a:lstStyle/>
        <a:p>
          <a:endParaRPr lang="en-US"/>
        </a:p>
      </dgm:t>
    </dgm:pt>
    <dgm:pt modelId="{2846F574-15E0-4BFD-8540-7A2239BAAF7C}" type="sibTrans" cxnId="{4EA6ED19-EA15-45A4-9FB3-8B31E9BD384F}">
      <dgm:prSet/>
      <dgm:spPr/>
      <dgm:t>
        <a:bodyPr/>
        <a:lstStyle/>
        <a:p>
          <a:endParaRPr lang="en-US"/>
        </a:p>
      </dgm:t>
    </dgm:pt>
    <dgm:pt modelId="{D00A38A2-2614-4C0A-869B-20FFD8CA9EA3}">
      <dgm:prSet/>
      <dgm:spPr/>
      <dgm:t>
        <a:bodyPr/>
        <a:lstStyle/>
        <a:p>
          <a:pPr>
            <a:lnSpc>
              <a:spcPct val="100000"/>
            </a:lnSpc>
          </a:pPr>
          <a:r>
            <a:rPr lang="en-US"/>
            <a:t>White Text and Jailbreaking</a:t>
          </a:r>
        </a:p>
      </dgm:t>
    </dgm:pt>
    <dgm:pt modelId="{5AB71276-A4DC-464A-8B66-3CA732F400C5}" type="parTrans" cxnId="{3F626CB1-9AC6-4FE8-8570-5309FE06453C}">
      <dgm:prSet/>
      <dgm:spPr/>
      <dgm:t>
        <a:bodyPr/>
        <a:lstStyle/>
        <a:p>
          <a:endParaRPr lang="en-US"/>
        </a:p>
      </dgm:t>
    </dgm:pt>
    <dgm:pt modelId="{144683FC-F8C4-43C1-88DD-412EAA303E57}" type="sibTrans" cxnId="{3F626CB1-9AC6-4FE8-8570-5309FE06453C}">
      <dgm:prSet/>
      <dgm:spPr/>
      <dgm:t>
        <a:bodyPr/>
        <a:lstStyle/>
        <a:p>
          <a:endParaRPr lang="en-US"/>
        </a:p>
      </dgm:t>
    </dgm:pt>
    <dgm:pt modelId="{F86E9865-EF07-455A-915E-92D67FCA67CE}" type="pres">
      <dgm:prSet presAssocID="{EB52107B-4BE3-4C8E-8646-C7C10089C3F1}" presName="root" presStyleCnt="0">
        <dgm:presLayoutVars>
          <dgm:dir/>
          <dgm:resizeHandles val="exact"/>
        </dgm:presLayoutVars>
      </dgm:prSet>
      <dgm:spPr/>
    </dgm:pt>
    <dgm:pt modelId="{AC09D774-57D7-4B2D-97A5-127639FF7E94}" type="pres">
      <dgm:prSet presAssocID="{C8756511-C668-439B-82C5-1AFCEA7C29B9}" presName="compNode" presStyleCnt="0"/>
      <dgm:spPr/>
    </dgm:pt>
    <dgm:pt modelId="{9483FEFE-AB28-4BC7-8920-4971BA337AEB}" type="pres">
      <dgm:prSet presAssocID="{C8756511-C668-439B-82C5-1AFCEA7C29B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ock"/>
        </a:ext>
      </dgm:extLst>
    </dgm:pt>
    <dgm:pt modelId="{B2342D36-AE45-4076-80FD-278F372B0F6E}" type="pres">
      <dgm:prSet presAssocID="{C8756511-C668-439B-82C5-1AFCEA7C29B9}" presName="spaceRect" presStyleCnt="0"/>
      <dgm:spPr/>
    </dgm:pt>
    <dgm:pt modelId="{D52B5B05-DAA6-4DA6-B300-D852C0F4B755}" type="pres">
      <dgm:prSet presAssocID="{C8756511-C668-439B-82C5-1AFCEA7C29B9}" presName="textRect" presStyleLbl="revTx" presStyleIdx="0" presStyleCnt="3">
        <dgm:presLayoutVars>
          <dgm:chMax val="1"/>
          <dgm:chPref val="1"/>
        </dgm:presLayoutVars>
      </dgm:prSet>
      <dgm:spPr/>
    </dgm:pt>
    <dgm:pt modelId="{1F1E930D-F40A-45B1-AAD7-77E7D34EA81F}" type="pres">
      <dgm:prSet presAssocID="{922C89C8-CF80-49B3-9BAF-2B8026CA490D}" presName="sibTrans" presStyleCnt="0"/>
      <dgm:spPr/>
    </dgm:pt>
    <dgm:pt modelId="{F0A4A5CF-1E2F-4A39-A87B-680658372615}" type="pres">
      <dgm:prSet presAssocID="{51833ABD-3647-4B6A-B00D-555BAB5A8515}" presName="compNode" presStyleCnt="0"/>
      <dgm:spPr/>
    </dgm:pt>
    <dgm:pt modelId="{06204634-82AC-4386-BAFA-E558C1DC64AD}" type="pres">
      <dgm:prSet presAssocID="{51833ABD-3647-4B6A-B00D-555BAB5A851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27A0CA50-D394-4199-8653-95D4CE080D66}" type="pres">
      <dgm:prSet presAssocID="{51833ABD-3647-4B6A-B00D-555BAB5A8515}" presName="spaceRect" presStyleCnt="0"/>
      <dgm:spPr/>
    </dgm:pt>
    <dgm:pt modelId="{CA7444FC-7874-430F-AD56-57CAA9E97772}" type="pres">
      <dgm:prSet presAssocID="{51833ABD-3647-4B6A-B00D-555BAB5A8515}" presName="textRect" presStyleLbl="revTx" presStyleIdx="1" presStyleCnt="3">
        <dgm:presLayoutVars>
          <dgm:chMax val="1"/>
          <dgm:chPref val="1"/>
        </dgm:presLayoutVars>
      </dgm:prSet>
      <dgm:spPr/>
    </dgm:pt>
    <dgm:pt modelId="{FEC4BF08-7F22-4340-91F6-3E9D73B0F0F7}" type="pres">
      <dgm:prSet presAssocID="{2846F574-15E0-4BFD-8540-7A2239BAAF7C}" presName="sibTrans" presStyleCnt="0"/>
      <dgm:spPr/>
    </dgm:pt>
    <dgm:pt modelId="{B6C526AB-D50F-4552-A431-824DA7A7AD9D}" type="pres">
      <dgm:prSet presAssocID="{D00A38A2-2614-4C0A-869B-20FFD8CA9EA3}" presName="compNode" presStyleCnt="0"/>
      <dgm:spPr/>
    </dgm:pt>
    <dgm:pt modelId="{945C2E6E-7E0F-4793-AEDE-2B8FDFDCBA5A}" type="pres">
      <dgm:prSet presAssocID="{D00A38A2-2614-4C0A-869B-20FFD8CA9EA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3A68FECD-C330-469B-8E9D-C7C33D2EE4DE}" type="pres">
      <dgm:prSet presAssocID="{D00A38A2-2614-4C0A-869B-20FFD8CA9EA3}" presName="spaceRect" presStyleCnt="0"/>
      <dgm:spPr/>
    </dgm:pt>
    <dgm:pt modelId="{F7970C29-4B98-4DBB-B4CE-4EB54504D165}" type="pres">
      <dgm:prSet presAssocID="{D00A38A2-2614-4C0A-869B-20FFD8CA9EA3}" presName="textRect" presStyleLbl="revTx" presStyleIdx="2" presStyleCnt="3">
        <dgm:presLayoutVars>
          <dgm:chMax val="1"/>
          <dgm:chPref val="1"/>
        </dgm:presLayoutVars>
      </dgm:prSet>
      <dgm:spPr/>
    </dgm:pt>
  </dgm:ptLst>
  <dgm:cxnLst>
    <dgm:cxn modelId="{4EA6ED19-EA15-45A4-9FB3-8B31E9BD384F}" srcId="{EB52107B-4BE3-4C8E-8646-C7C10089C3F1}" destId="{51833ABD-3647-4B6A-B00D-555BAB5A8515}" srcOrd="1" destOrd="0" parTransId="{20A09977-7E47-4D99-A4F9-FA410FBFEF7B}" sibTransId="{2846F574-15E0-4BFD-8540-7A2239BAAF7C}"/>
    <dgm:cxn modelId="{9DD93E68-BE87-4E79-824C-C8318E3EDE65}" type="presOf" srcId="{EB52107B-4BE3-4C8E-8646-C7C10089C3F1}" destId="{F86E9865-EF07-455A-915E-92D67FCA67CE}" srcOrd="0" destOrd="0" presId="urn:microsoft.com/office/officeart/2018/2/layout/IconLabelList"/>
    <dgm:cxn modelId="{A7AB7A69-37CB-433F-9254-AB97ECF77A07}" srcId="{EB52107B-4BE3-4C8E-8646-C7C10089C3F1}" destId="{C8756511-C668-439B-82C5-1AFCEA7C29B9}" srcOrd="0" destOrd="0" parTransId="{AD011083-D7DE-4D83-A8EA-B35DF289B299}" sibTransId="{922C89C8-CF80-49B3-9BAF-2B8026CA490D}"/>
    <dgm:cxn modelId="{5F70D36B-85F6-4FEA-984E-E7DAFD48563A}" type="presOf" srcId="{51833ABD-3647-4B6A-B00D-555BAB5A8515}" destId="{CA7444FC-7874-430F-AD56-57CAA9E97772}" srcOrd="0" destOrd="0" presId="urn:microsoft.com/office/officeart/2018/2/layout/IconLabelList"/>
    <dgm:cxn modelId="{853CB94E-4FA1-40A6-A910-F0319FB8F236}" type="presOf" srcId="{D00A38A2-2614-4C0A-869B-20FFD8CA9EA3}" destId="{F7970C29-4B98-4DBB-B4CE-4EB54504D165}" srcOrd="0" destOrd="0" presId="urn:microsoft.com/office/officeart/2018/2/layout/IconLabelList"/>
    <dgm:cxn modelId="{3F626CB1-9AC6-4FE8-8570-5309FE06453C}" srcId="{EB52107B-4BE3-4C8E-8646-C7C10089C3F1}" destId="{D00A38A2-2614-4C0A-869B-20FFD8CA9EA3}" srcOrd="2" destOrd="0" parTransId="{5AB71276-A4DC-464A-8B66-3CA732F400C5}" sibTransId="{144683FC-F8C4-43C1-88DD-412EAA303E57}"/>
    <dgm:cxn modelId="{994DAADF-2FE3-4FEF-88FC-AB624571CB19}" type="presOf" srcId="{C8756511-C668-439B-82C5-1AFCEA7C29B9}" destId="{D52B5B05-DAA6-4DA6-B300-D852C0F4B755}" srcOrd="0" destOrd="0" presId="urn:microsoft.com/office/officeart/2018/2/layout/IconLabelList"/>
    <dgm:cxn modelId="{D5FA2F13-F090-4B1B-B71C-F36C1791902A}" type="presParOf" srcId="{F86E9865-EF07-455A-915E-92D67FCA67CE}" destId="{AC09D774-57D7-4B2D-97A5-127639FF7E94}" srcOrd="0" destOrd="0" presId="urn:microsoft.com/office/officeart/2018/2/layout/IconLabelList"/>
    <dgm:cxn modelId="{8142023D-CEC5-4757-B5D1-A4BB05422A3F}" type="presParOf" srcId="{AC09D774-57D7-4B2D-97A5-127639FF7E94}" destId="{9483FEFE-AB28-4BC7-8920-4971BA337AEB}" srcOrd="0" destOrd="0" presId="urn:microsoft.com/office/officeart/2018/2/layout/IconLabelList"/>
    <dgm:cxn modelId="{79FDDDB7-7F94-45D1-BFDA-D79647FB600E}" type="presParOf" srcId="{AC09D774-57D7-4B2D-97A5-127639FF7E94}" destId="{B2342D36-AE45-4076-80FD-278F372B0F6E}" srcOrd="1" destOrd="0" presId="urn:microsoft.com/office/officeart/2018/2/layout/IconLabelList"/>
    <dgm:cxn modelId="{1150A306-21CD-41E1-8589-9023FA291044}" type="presParOf" srcId="{AC09D774-57D7-4B2D-97A5-127639FF7E94}" destId="{D52B5B05-DAA6-4DA6-B300-D852C0F4B755}" srcOrd="2" destOrd="0" presId="urn:microsoft.com/office/officeart/2018/2/layout/IconLabelList"/>
    <dgm:cxn modelId="{92DB0C12-8667-4B54-A17F-8F388AE628AB}" type="presParOf" srcId="{F86E9865-EF07-455A-915E-92D67FCA67CE}" destId="{1F1E930D-F40A-45B1-AAD7-77E7D34EA81F}" srcOrd="1" destOrd="0" presId="urn:microsoft.com/office/officeart/2018/2/layout/IconLabelList"/>
    <dgm:cxn modelId="{A920847A-3BC0-4567-93F3-668DC6BC1D7E}" type="presParOf" srcId="{F86E9865-EF07-455A-915E-92D67FCA67CE}" destId="{F0A4A5CF-1E2F-4A39-A87B-680658372615}" srcOrd="2" destOrd="0" presId="urn:microsoft.com/office/officeart/2018/2/layout/IconLabelList"/>
    <dgm:cxn modelId="{FFD0294F-3260-4517-AE6C-70727D4A303C}" type="presParOf" srcId="{F0A4A5CF-1E2F-4A39-A87B-680658372615}" destId="{06204634-82AC-4386-BAFA-E558C1DC64AD}" srcOrd="0" destOrd="0" presId="urn:microsoft.com/office/officeart/2018/2/layout/IconLabelList"/>
    <dgm:cxn modelId="{ACEF91B4-7CED-4E68-B86D-DFB91B26A966}" type="presParOf" srcId="{F0A4A5CF-1E2F-4A39-A87B-680658372615}" destId="{27A0CA50-D394-4199-8653-95D4CE080D66}" srcOrd="1" destOrd="0" presId="urn:microsoft.com/office/officeart/2018/2/layout/IconLabelList"/>
    <dgm:cxn modelId="{B5E796E9-973F-4B83-BAC1-C99E974F6F3F}" type="presParOf" srcId="{F0A4A5CF-1E2F-4A39-A87B-680658372615}" destId="{CA7444FC-7874-430F-AD56-57CAA9E97772}" srcOrd="2" destOrd="0" presId="urn:microsoft.com/office/officeart/2018/2/layout/IconLabelList"/>
    <dgm:cxn modelId="{9E63B368-3F16-45CB-AE84-00F468F9D75C}" type="presParOf" srcId="{F86E9865-EF07-455A-915E-92D67FCA67CE}" destId="{FEC4BF08-7F22-4340-91F6-3E9D73B0F0F7}" srcOrd="3" destOrd="0" presId="urn:microsoft.com/office/officeart/2018/2/layout/IconLabelList"/>
    <dgm:cxn modelId="{835437E7-0172-45BB-A72B-EAFA464764FA}" type="presParOf" srcId="{F86E9865-EF07-455A-915E-92D67FCA67CE}" destId="{B6C526AB-D50F-4552-A431-824DA7A7AD9D}" srcOrd="4" destOrd="0" presId="urn:microsoft.com/office/officeart/2018/2/layout/IconLabelList"/>
    <dgm:cxn modelId="{74F16C57-3F00-4089-9B31-F492726C85BF}" type="presParOf" srcId="{B6C526AB-D50F-4552-A431-824DA7A7AD9D}" destId="{945C2E6E-7E0F-4793-AEDE-2B8FDFDCBA5A}" srcOrd="0" destOrd="0" presId="urn:microsoft.com/office/officeart/2018/2/layout/IconLabelList"/>
    <dgm:cxn modelId="{90253973-3489-4553-B15E-51F9BE71D1AA}" type="presParOf" srcId="{B6C526AB-D50F-4552-A431-824DA7A7AD9D}" destId="{3A68FECD-C330-469B-8E9D-C7C33D2EE4DE}" srcOrd="1" destOrd="0" presId="urn:microsoft.com/office/officeart/2018/2/layout/IconLabelList"/>
    <dgm:cxn modelId="{6F1E5E5D-211B-4CB9-9C23-1D5B5F73B3FD}" type="presParOf" srcId="{B6C526AB-D50F-4552-A431-824DA7A7AD9D}" destId="{F7970C29-4B98-4DBB-B4CE-4EB54504D16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1A2767-3AFD-4E13-A4D1-3E388792F14E}" type="doc">
      <dgm:prSet loTypeId="urn:microsoft.com/office/officeart/2016/7/layout/LinearBlockProcessNumbered" loCatId="process" qsTypeId="urn:microsoft.com/office/officeart/2005/8/quickstyle/simple2" qsCatId="simple" csTypeId="urn:microsoft.com/office/officeart/2005/8/colors/colorful1" csCatId="colorful"/>
      <dgm:spPr/>
      <dgm:t>
        <a:bodyPr/>
        <a:lstStyle/>
        <a:p>
          <a:endParaRPr lang="en-US"/>
        </a:p>
      </dgm:t>
    </dgm:pt>
    <dgm:pt modelId="{0852D33F-1B59-44BC-8FFF-7F533B3545BA}">
      <dgm:prSet/>
      <dgm:spPr/>
      <dgm:t>
        <a:bodyPr/>
        <a:lstStyle/>
        <a:p>
          <a:r>
            <a:rPr lang="en-US"/>
            <a:t>Black box with no info on what is being done with the information</a:t>
          </a:r>
        </a:p>
      </dgm:t>
    </dgm:pt>
    <dgm:pt modelId="{398EECEA-4587-484C-9844-298CD8DF1289}" type="parTrans" cxnId="{A0FEB001-08EF-4FE7-98F4-64BA6EA7B2B5}">
      <dgm:prSet/>
      <dgm:spPr/>
      <dgm:t>
        <a:bodyPr/>
        <a:lstStyle/>
        <a:p>
          <a:endParaRPr lang="en-US"/>
        </a:p>
      </dgm:t>
    </dgm:pt>
    <dgm:pt modelId="{F76AF952-5700-4EDE-B1B6-56A31290F73F}" type="sibTrans" cxnId="{A0FEB001-08EF-4FE7-98F4-64BA6EA7B2B5}">
      <dgm:prSet phldrT="01" phldr="0"/>
      <dgm:spPr/>
      <dgm:t>
        <a:bodyPr/>
        <a:lstStyle/>
        <a:p>
          <a:r>
            <a:rPr lang="en-US"/>
            <a:t>01</a:t>
          </a:r>
        </a:p>
      </dgm:t>
    </dgm:pt>
    <dgm:pt modelId="{9983522B-8789-400C-8103-DA7DB403A887}">
      <dgm:prSet/>
      <dgm:spPr/>
      <dgm:t>
        <a:bodyPr/>
        <a:lstStyle/>
        <a:p>
          <a:r>
            <a:rPr lang="en-US"/>
            <a:t>Putting student work in violates ferpa/patient data violates hippa etc</a:t>
          </a:r>
        </a:p>
      </dgm:t>
    </dgm:pt>
    <dgm:pt modelId="{AD1352B5-AEF7-4174-8FE4-0FA29A123720}" type="parTrans" cxnId="{19140683-57A5-4F6C-8A6B-95CD1516223D}">
      <dgm:prSet/>
      <dgm:spPr/>
      <dgm:t>
        <a:bodyPr/>
        <a:lstStyle/>
        <a:p>
          <a:endParaRPr lang="en-US"/>
        </a:p>
      </dgm:t>
    </dgm:pt>
    <dgm:pt modelId="{4A90403F-2115-4377-945B-382E0E95AA08}" type="sibTrans" cxnId="{19140683-57A5-4F6C-8A6B-95CD1516223D}">
      <dgm:prSet phldrT="02" phldr="0"/>
      <dgm:spPr/>
      <dgm:t>
        <a:bodyPr/>
        <a:lstStyle/>
        <a:p>
          <a:r>
            <a:rPr lang="en-US"/>
            <a:t>02</a:t>
          </a:r>
        </a:p>
      </dgm:t>
    </dgm:pt>
    <dgm:pt modelId="{F07E33FF-3C6C-4786-B824-0BAB26504563}">
      <dgm:prSet/>
      <dgm:spPr/>
      <dgm:t>
        <a:bodyPr/>
        <a:lstStyle/>
        <a:p>
          <a:r>
            <a:rPr lang="en-US"/>
            <a:t>Currently need Data Stewardship Committee approval for any information above level two and only ChatGPT approved </a:t>
          </a:r>
        </a:p>
      </dgm:t>
    </dgm:pt>
    <dgm:pt modelId="{0F762A84-E154-497D-91CF-A74BCBAAF7B7}" type="parTrans" cxnId="{C2B8FC35-759E-4E36-AA84-AECB5ACD8B24}">
      <dgm:prSet/>
      <dgm:spPr/>
      <dgm:t>
        <a:bodyPr/>
        <a:lstStyle/>
        <a:p>
          <a:endParaRPr lang="en-US"/>
        </a:p>
      </dgm:t>
    </dgm:pt>
    <dgm:pt modelId="{DB34323D-221A-4D28-95F7-F5CE72864FDE}" type="sibTrans" cxnId="{C2B8FC35-759E-4E36-AA84-AECB5ACD8B24}">
      <dgm:prSet phldrT="03" phldr="0"/>
      <dgm:spPr/>
      <dgm:t>
        <a:bodyPr/>
        <a:lstStyle/>
        <a:p>
          <a:r>
            <a:rPr lang="en-US"/>
            <a:t>03</a:t>
          </a:r>
        </a:p>
      </dgm:t>
    </dgm:pt>
    <dgm:pt modelId="{14C40B30-73A1-41F6-8C20-3900C77C6AF0}" type="pres">
      <dgm:prSet presAssocID="{7B1A2767-3AFD-4E13-A4D1-3E388792F14E}" presName="Name0" presStyleCnt="0">
        <dgm:presLayoutVars>
          <dgm:animLvl val="lvl"/>
          <dgm:resizeHandles val="exact"/>
        </dgm:presLayoutVars>
      </dgm:prSet>
      <dgm:spPr/>
    </dgm:pt>
    <dgm:pt modelId="{5661F0E8-8C45-48AE-AD1B-5C19FCF2A6A7}" type="pres">
      <dgm:prSet presAssocID="{0852D33F-1B59-44BC-8FFF-7F533B3545BA}" presName="compositeNode" presStyleCnt="0">
        <dgm:presLayoutVars>
          <dgm:bulletEnabled val="1"/>
        </dgm:presLayoutVars>
      </dgm:prSet>
      <dgm:spPr/>
    </dgm:pt>
    <dgm:pt modelId="{5FAC1D3E-2DDE-4DE3-A430-61A60615D14A}" type="pres">
      <dgm:prSet presAssocID="{0852D33F-1B59-44BC-8FFF-7F533B3545BA}" presName="bgRect" presStyleLbl="alignNode1" presStyleIdx="0" presStyleCnt="3"/>
      <dgm:spPr/>
    </dgm:pt>
    <dgm:pt modelId="{7AE7594E-4F1D-41E5-B9D6-D3418B9672E3}" type="pres">
      <dgm:prSet presAssocID="{F76AF952-5700-4EDE-B1B6-56A31290F73F}" presName="sibTransNodeRect" presStyleLbl="alignNode1" presStyleIdx="0" presStyleCnt="3">
        <dgm:presLayoutVars>
          <dgm:chMax val="0"/>
          <dgm:bulletEnabled val="1"/>
        </dgm:presLayoutVars>
      </dgm:prSet>
      <dgm:spPr/>
    </dgm:pt>
    <dgm:pt modelId="{036D8C1B-8175-49A3-82B4-81787BFA99B0}" type="pres">
      <dgm:prSet presAssocID="{0852D33F-1B59-44BC-8FFF-7F533B3545BA}" presName="nodeRect" presStyleLbl="alignNode1" presStyleIdx="0" presStyleCnt="3">
        <dgm:presLayoutVars>
          <dgm:bulletEnabled val="1"/>
        </dgm:presLayoutVars>
      </dgm:prSet>
      <dgm:spPr/>
    </dgm:pt>
    <dgm:pt modelId="{EDEAAF77-BF25-4B6F-BF8E-35C8A39AFB51}" type="pres">
      <dgm:prSet presAssocID="{F76AF952-5700-4EDE-B1B6-56A31290F73F}" presName="sibTrans" presStyleCnt="0"/>
      <dgm:spPr/>
    </dgm:pt>
    <dgm:pt modelId="{A21A797D-6C67-47DD-AC8A-8E88890F9AFA}" type="pres">
      <dgm:prSet presAssocID="{9983522B-8789-400C-8103-DA7DB403A887}" presName="compositeNode" presStyleCnt="0">
        <dgm:presLayoutVars>
          <dgm:bulletEnabled val="1"/>
        </dgm:presLayoutVars>
      </dgm:prSet>
      <dgm:spPr/>
    </dgm:pt>
    <dgm:pt modelId="{390393C1-8D7C-48A5-92B7-F17A945D92F5}" type="pres">
      <dgm:prSet presAssocID="{9983522B-8789-400C-8103-DA7DB403A887}" presName="bgRect" presStyleLbl="alignNode1" presStyleIdx="1" presStyleCnt="3"/>
      <dgm:spPr/>
    </dgm:pt>
    <dgm:pt modelId="{A3B82D5F-4377-4306-8AE3-78272A2F033E}" type="pres">
      <dgm:prSet presAssocID="{4A90403F-2115-4377-945B-382E0E95AA08}" presName="sibTransNodeRect" presStyleLbl="alignNode1" presStyleIdx="1" presStyleCnt="3">
        <dgm:presLayoutVars>
          <dgm:chMax val="0"/>
          <dgm:bulletEnabled val="1"/>
        </dgm:presLayoutVars>
      </dgm:prSet>
      <dgm:spPr/>
    </dgm:pt>
    <dgm:pt modelId="{26A8A0BD-AC9F-4C1B-81F8-0BC90B6A4A59}" type="pres">
      <dgm:prSet presAssocID="{9983522B-8789-400C-8103-DA7DB403A887}" presName="nodeRect" presStyleLbl="alignNode1" presStyleIdx="1" presStyleCnt="3">
        <dgm:presLayoutVars>
          <dgm:bulletEnabled val="1"/>
        </dgm:presLayoutVars>
      </dgm:prSet>
      <dgm:spPr/>
    </dgm:pt>
    <dgm:pt modelId="{0CD23D5F-11B3-487F-9E2F-40F2E9220D76}" type="pres">
      <dgm:prSet presAssocID="{4A90403F-2115-4377-945B-382E0E95AA08}" presName="sibTrans" presStyleCnt="0"/>
      <dgm:spPr/>
    </dgm:pt>
    <dgm:pt modelId="{22B68A7B-1D9C-4BE0-82A3-5683AF1D9892}" type="pres">
      <dgm:prSet presAssocID="{F07E33FF-3C6C-4786-B824-0BAB26504563}" presName="compositeNode" presStyleCnt="0">
        <dgm:presLayoutVars>
          <dgm:bulletEnabled val="1"/>
        </dgm:presLayoutVars>
      </dgm:prSet>
      <dgm:spPr/>
    </dgm:pt>
    <dgm:pt modelId="{38207945-4DA1-4B6E-94F7-840E1803DD56}" type="pres">
      <dgm:prSet presAssocID="{F07E33FF-3C6C-4786-B824-0BAB26504563}" presName="bgRect" presStyleLbl="alignNode1" presStyleIdx="2" presStyleCnt="3"/>
      <dgm:spPr/>
    </dgm:pt>
    <dgm:pt modelId="{67393D85-77EF-42DA-983C-D54CF821F9B6}" type="pres">
      <dgm:prSet presAssocID="{DB34323D-221A-4D28-95F7-F5CE72864FDE}" presName="sibTransNodeRect" presStyleLbl="alignNode1" presStyleIdx="2" presStyleCnt="3">
        <dgm:presLayoutVars>
          <dgm:chMax val="0"/>
          <dgm:bulletEnabled val="1"/>
        </dgm:presLayoutVars>
      </dgm:prSet>
      <dgm:spPr/>
    </dgm:pt>
    <dgm:pt modelId="{9F5DCBD7-7789-44DA-B43D-3A62B912A26F}" type="pres">
      <dgm:prSet presAssocID="{F07E33FF-3C6C-4786-B824-0BAB26504563}" presName="nodeRect" presStyleLbl="alignNode1" presStyleIdx="2" presStyleCnt="3">
        <dgm:presLayoutVars>
          <dgm:bulletEnabled val="1"/>
        </dgm:presLayoutVars>
      </dgm:prSet>
      <dgm:spPr/>
    </dgm:pt>
  </dgm:ptLst>
  <dgm:cxnLst>
    <dgm:cxn modelId="{A0FEB001-08EF-4FE7-98F4-64BA6EA7B2B5}" srcId="{7B1A2767-3AFD-4E13-A4D1-3E388792F14E}" destId="{0852D33F-1B59-44BC-8FFF-7F533B3545BA}" srcOrd="0" destOrd="0" parTransId="{398EECEA-4587-484C-9844-298CD8DF1289}" sibTransId="{F76AF952-5700-4EDE-B1B6-56A31290F73F}"/>
    <dgm:cxn modelId="{29D35806-DF55-48C9-92C2-2314BD9DE645}" type="presOf" srcId="{DB34323D-221A-4D28-95F7-F5CE72864FDE}" destId="{67393D85-77EF-42DA-983C-D54CF821F9B6}" srcOrd="0" destOrd="0" presId="urn:microsoft.com/office/officeart/2016/7/layout/LinearBlockProcessNumbered"/>
    <dgm:cxn modelId="{B7C3A330-B65C-40B4-801E-7CA47523A216}" type="presOf" srcId="{0852D33F-1B59-44BC-8FFF-7F533B3545BA}" destId="{036D8C1B-8175-49A3-82B4-81787BFA99B0}" srcOrd="1" destOrd="0" presId="urn:microsoft.com/office/officeart/2016/7/layout/LinearBlockProcessNumbered"/>
    <dgm:cxn modelId="{B9611732-E6A5-4E81-9A6B-055B9AD08B0F}" type="presOf" srcId="{9983522B-8789-400C-8103-DA7DB403A887}" destId="{26A8A0BD-AC9F-4C1B-81F8-0BC90B6A4A59}" srcOrd="1" destOrd="0" presId="urn:microsoft.com/office/officeart/2016/7/layout/LinearBlockProcessNumbered"/>
    <dgm:cxn modelId="{C2B8FC35-759E-4E36-AA84-AECB5ACD8B24}" srcId="{7B1A2767-3AFD-4E13-A4D1-3E388792F14E}" destId="{F07E33FF-3C6C-4786-B824-0BAB26504563}" srcOrd="2" destOrd="0" parTransId="{0F762A84-E154-497D-91CF-A74BCBAAF7B7}" sibTransId="{DB34323D-221A-4D28-95F7-F5CE72864FDE}"/>
    <dgm:cxn modelId="{BE333F3E-111E-4439-998C-7A239A5AE117}" type="presOf" srcId="{F07E33FF-3C6C-4786-B824-0BAB26504563}" destId="{9F5DCBD7-7789-44DA-B43D-3A62B912A26F}" srcOrd="1" destOrd="0" presId="urn:microsoft.com/office/officeart/2016/7/layout/LinearBlockProcessNumbered"/>
    <dgm:cxn modelId="{5E2AB545-5165-424A-B9C2-AA67834315B0}" type="presOf" srcId="{4A90403F-2115-4377-945B-382E0E95AA08}" destId="{A3B82D5F-4377-4306-8AE3-78272A2F033E}" srcOrd="0" destOrd="0" presId="urn:microsoft.com/office/officeart/2016/7/layout/LinearBlockProcessNumbered"/>
    <dgm:cxn modelId="{19140683-57A5-4F6C-8A6B-95CD1516223D}" srcId="{7B1A2767-3AFD-4E13-A4D1-3E388792F14E}" destId="{9983522B-8789-400C-8103-DA7DB403A887}" srcOrd="1" destOrd="0" parTransId="{AD1352B5-AEF7-4174-8FE4-0FA29A123720}" sibTransId="{4A90403F-2115-4377-945B-382E0E95AA08}"/>
    <dgm:cxn modelId="{174866D3-5600-4455-9601-A3BDA42D1720}" type="presOf" srcId="{9983522B-8789-400C-8103-DA7DB403A887}" destId="{390393C1-8D7C-48A5-92B7-F17A945D92F5}" srcOrd="0" destOrd="0" presId="urn:microsoft.com/office/officeart/2016/7/layout/LinearBlockProcessNumbered"/>
    <dgm:cxn modelId="{13B07ED7-12E8-4D7E-AC08-368B1AE18F02}" type="presOf" srcId="{F07E33FF-3C6C-4786-B824-0BAB26504563}" destId="{38207945-4DA1-4B6E-94F7-840E1803DD56}" srcOrd="0" destOrd="0" presId="urn:microsoft.com/office/officeart/2016/7/layout/LinearBlockProcessNumbered"/>
    <dgm:cxn modelId="{3B5DB8DC-A6DC-4C28-B5E0-BEEE1925EE86}" type="presOf" srcId="{7B1A2767-3AFD-4E13-A4D1-3E388792F14E}" destId="{14C40B30-73A1-41F6-8C20-3900C77C6AF0}" srcOrd="0" destOrd="0" presId="urn:microsoft.com/office/officeart/2016/7/layout/LinearBlockProcessNumbered"/>
    <dgm:cxn modelId="{258ED1EA-25BD-4836-89AC-B783B22ADD30}" type="presOf" srcId="{0852D33F-1B59-44BC-8FFF-7F533B3545BA}" destId="{5FAC1D3E-2DDE-4DE3-A430-61A60615D14A}" srcOrd="0" destOrd="0" presId="urn:microsoft.com/office/officeart/2016/7/layout/LinearBlockProcessNumbered"/>
    <dgm:cxn modelId="{12C699FD-AC46-47CE-ACB7-5EE170AEB49F}" type="presOf" srcId="{F76AF952-5700-4EDE-B1B6-56A31290F73F}" destId="{7AE7594E-4F1D-41E5-B9D6-D3418B9672E3}" srcOrd="0" destOrd="0" presId="urn:microsoft.com/office/officeart/2016/7/layout/LinearBlockProcessNumbered"/>
    <dgm:cxn modelId="{DAD04F5D-A687-4EC2-AA2C-0A2D057EF5CD}" type="presParOf" srcId="{14C40B30-73A1-41F6-8C20-3900C77C6AF0}" destId="{5661F0E8-8C45-48AE-AD1B-5C19FCF2A6A7}" srcOrd="0" destOrd="0" presId="urn:microsoft.com/office/officeart/2016/7/layout/LinearBlockProcessNumbered"/>
    <dgm:cxn modelId="{7658FE44-5C59-4FC4-8DD9-9814C39E66A2}" type="presParOf" srcId="{5661F0E8-8C45-48AE-AD1B-5C19FCF2A6A7}" destId="{5FAC1D3E-2DDE-4DE3-A430-61A60615D14A}" srcOrd="0" destOrd="0" presId="urn:microsoft.com/office/officeart/2016/7/layout/LinearBlockProcessNumbered"/>
    <dgm:cxn modelId="{8726E83B-2E17-4083-85AE-1387C7617E82}" type="presParOf" srcId="{5661F0E8-8C45-48AE-AD1B-5C19FCF2A6A7}" destId="{7AE7594E-4F1D-41E5-B9D6-D3418B9672E3}" srcOrd="1" destOrd="0" presId="urn:microsoft.com/office/officeart/2016/7/layout/LinearBlockProcessNumbered"/>
    <dgm:cxn modelId="{6E9B604C-B95A-48DF-85ED-E14B4CC607B8}" type="presParOf" srcId="{5661F0E8-8C45-48AE-AD1B-5C19FCF2A6A7}" destId="{036D8C1B-8175-49A3-82B4-81787BFA99B0}" srcOrd="2" destOrd="0" presId="urn:microsoft.com/office/officeart/2016/7/layout/LinearBlockProcessNumbered"/>
    <dgm:cxn modelId="{B2977D0D-4C4A-494D-9329-55AE5227F2A2}" type="presParOf" srcId="{14C40B30-73A1-41F6-8C20-3900C77C6AF0}" destId="{EDEAAF77-BF25-4B6F-BF8E-35C8A39AFB51}" srcOrd="1" destOrd="0" presId="urn:microsoft.com/office/officeart/2016/7/layout/LinearBlockProcessNumbered"/>
    <dgm:cxn modelId="{0C8D7A62-542A-4EB7-84B0-7F86A37D7146}" type="presParOf" srcId="{14C40B30-73A1-41F6-8C20-3900C77C6AF0}" destId="{A21A797D-6C67-47DD-AC8A-8E88890F9AFA}" srcOrd="2" destOrd="0" presId="urn:microsoft.com/office/officeart/2016/7/layout/LinearBlockProcessNumbered"/>
    <dgm:cxn modelId="{2E724B1D-F118-4A57-9E86-CAB3BF95D3E4}" type="presParOf" srcId="{A21A797D-6C67-47DD-AC8A-8E88890F9AFA}" destId="{390393C1-8D7C-48A5-92B7-F17A945D92F5}" srcOrd="0" destOrd="0" presId="urn:microsoft.com/office/officeart/2016/7/layout/LinearBlockProcessNumbered"/>
    <dgm:cxn modelId="{1F5C896B-370B-4FEB-A997-19353459393C}" type="presParOf" srcId="{A21A797D-6C67-47DD-AC8A-8E88890F9AFA}" destId="{A3B82D5F-4377-4306-8AE3-78272A2F033E}" srcOrd="1" destOrd="0" presId="urn:microsoft.com/office/officeart/2016/7/layout/LinearBlockProcessNumbered"/>
    <dgm:cxn modelId="{6F68FE2F-09BE-4F27-8964-D6AF9328FD00}" type="presParOf" srcId="{A21A797D-6C67-47DD-AC8A-8E88890F9AFA}" destId="{26A8A0BD-AC9F-4C1B-81F8-0BC90B6A4A59}" srcOrd="2" destOrd="0" presId="urn:microsoft.com/office/officeart/2016/7/layout/LinearBlockProcessNumbered"/>
    <dgm:cxn modelId="{63704AA0-ECF6-4F8B-9E7E-63A8D257C7D9}" type="presParOf" srcId="{14C40B30-73A1-41F6-8C20-3900C77C6AF0}" destId="{0CD23D5F-11B3-487F-9E2F-40F2E9220D76}" srcOrd="3" destOrd="0" presId="urn:microsoft.com/office/officeart/2016/7/layout/LinearBlockProcessNumbered"/>
    <dgm:cxn modelId="{B53512D9-B817-46C4-B14F-E776DC2B9873}" type="presParOf" srcId="{14C40B30-73A1-41F6-8C20-3900C77C6AF0}" destId="{22B68A7B-1D9C-4BE0-82A3-5683AF1D9892}" srcOrd="4" destOrd="0" presId="urn:microsoft.com/office/officeart/2016/7/layout/LinearBlockProcessNumbered"/>
    <dgm:cxn modelId="{4BF64694-7EAC-421C-81C5-DD17091AA8C1}" type="presParOf" srcId="{22B68A7B-1D9C-4BE0-82A3-5683AF1D9892}" destId="{38207945-4DA1-4B6E-94F7-840E1803DD56}" srcOrd="0" destOrd="0" presId="urn:microsoft.com/office/officeart/2016/7/layout/LinearBlockProcessNumbered"/>
    <dgm:cxn modelId="{067A9B3E-CE00-4326-9166-9CDF3C09CF77}" type="presParOf" srcId="{22B68A7B-1D9C-4BE0-82A3-5683AF1D9892}" destId="{67393D85-77EF-42DA-983C-D54CF821F9B6}" srcOrd="1" destOrd="0" presId="urn:microsoft.com/office/officeart/2016/7/layout/LinearBlockProcessNumbered"/>
    <dgm:cxn modelId="{C73F39BB-7574-4795-A7F5-03DB59E36C9E}" type="presParOf" srcId="{22B68A7B-1D9C-4BE0-82A3-5683AF1D9892}" destId="{9F5DCBD7-7789-44DA-B43D-3A62B912A26F}"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450877-B8C0-4FE2-B6DB-B88F20C8574C}">
      <dsp:nvSpPr>
        <dsp:cNvPr id="0" name=""/>
        <dsp:cNvSpPr/>
      </dsp:nvSpPr>
      <dsp:spPr>
        <a:xfrm>
          <a:off x="0" y="1469"/>
          <a:ext cx="3084892" cy="745005"/>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E5F84-64F2-4718-BACC-301BBCDC9D3A}">
      <dsp:nvSpPr>
        <dsp:cNvPr id="0" name=""/>
        <dsp:cNvSpPr/>
      </dsp:nvSpPr>
      <dsp:spPr>
        <a:xfrm>
          <a:off x="225364" y="169096"/>
          <a:ext cx="409752" cy="4097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E9CA6C-A0F7-4BE8-9B77-EE5C9EF005B7}">
      <dsp:nvSpPr>
        <dsp:cNvPr id="0" name=""/>
        <dsp:cNvSpPr/>
      </dsp:nvSpPr>
      <dsp:spPr>
        <a:xfrm>
          <a:off x="860480" y="1469"/>
          <a:ext cx="2224411"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anchor="ctr" anchorCtr="0">
          <a:noAutofit/>
        </a:bodyPr>
        <a:lstStyle/>
        <a:p>
          <a:pPr marL="0" lvl="0" indent="0" algn="l" defTabSz="977900">
            <a:lnSpc>
              <a:spcPct val="100000"/>
            </a:lnSpc>
            <a:spcBef>
              <a:spcPct val="0"/>
            </a:spcBef>
            <a:spcAft>
              <a:spcPct val="35000"/>
            </a:spcAft>
            <a:buNone/>
          </a:pPr>
          <a:r>
            <a:rPr lang="en-US" sz="2200" kern="1200" dirty="0"/>
            <a:t>What is AI?</a:t>
          </a:r>
        </a:p>
      </dsp:txBody>
      <dsp:txXfrm>
        <a:off x="860480" y="1469"/>
        <a:ext cx="2224411" cy="745005"/>
      </dsp:txXfrm>
    </dsp:sp>
    <dsp:sp modelId="{B9A40EDB-694E-464C-8356-AEE8787842F2}">
      <dsp:nvSpPr>
        <dsp:cNvPr id="0" name=""/>
        <dsp:cNvSpPr/>
      </dsp:nvSpPr>
      <dsp:spPr>
        <a:xfrm>
          <a:off x="0" y="932726"/>
          <a:ext cx="3084892" cy="745005"/>
        </a:xfrm>
        <a:prstGeom prst="roundRect">
          <a:avLst>
            <a:gd name="adj" fmla="val 10000"/>
          </a:avLst>
        </a:prstGeom>
        <a:solidFill>
          <a:schemeClr val="accent5">
            <a:hueOff val="1420348"/>
            <a:satOff val="-9402"/>
            <a:lumOff val="-1634"/>
            <a:alphaOff val="0"/>
          </a:schemeClr>
        </a:solidFill>
        <a:ln>
          <a:noFill/>
        </a:ln>
        <a:effectLst/>
      </dsp:spPr>
      <dsp:style>
        <a:lnRef idx="0">
          <a:scrgbClr r="0" g="0" b="0"/>
        </a:lnRef>
        <a:fillRef idx="1">
          <a:scrgbClr r="0" g="0" b="0"/>
        </a:fillRef>
        <a:effectRef idx="0">
          <a:scrgbClr r="0" g="0" b="0"/>
        </a:effectRef>
        <a:fontRef idx="minor"/>
      </dsp:style>
    </dsp:sp>
    <dsp:sp modelId="{8B8D9FA1-74BB-4EA5-B65F-49B870DCE4EB}">
      <dsp:nvSpPr>
        <dsp:cNvPr id="0" name=""/>
        <dsp:cNvSpPr/>
      </dsp:nvSpPr>
      <dsp:spPr>
        <a:xfrm>
          <a:off x="225364" y="1100352"/>
          <a:ext cx="409752" cy="4097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58831D-960B-4D2D-A65E-513B92084C01}">
      <dsp:nvSpPr>
        <dsp:cNvPr id="0" name=""/>
        <dsp:cNvSpPr/>
      </dsp:nvSpPr>
      <dsp:spPr>
        <a:xfrm>
          <a:off x="860480" y="932726"/>
          <a:ext cx="2224411"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anchor="ctr" anchorCtr="0">
          <a:noAutofit/>
        </a:bodyPr>
        <a:lstStyle/>
        <a:p>
          <a:pPr marL="0" lvl="0" indent="0" algn="l" defTabSz="977900">
            <a:lnSpc>
              <a:spcPct val="100000"/>
            </a:lnSpc>
            <a:spcBef>
              <a:spcPct val="0"/>
            </a:spcBef>
            <a:spcAft>
              <a:spcPct val="35000"/>
            </a:spcAft>
            <a:buNone/>
          </a:pPr>
          <a:r>
            <a:rPr lang="en-US" sz="2200" kern="1200" dirty="0"/>
            <a:t>Copyright</a:t>
          </a:r>
        </a:p>
      </dsp:txBody>
      <dsp:txXfrm>
        <a:off x="860480" y="932726"/>
        <a:ext cx="2224411" cy="745005"/>
      </dsp:txXfrm>
    </dsp:sp>
    <dsp:sp modelId="{9DD6C5DE-B838-492F-B4A8-49E4DE8C5CF5}">
      <dsp:nvSpPr>
        <dsp:cNvPr id="0" name=""/>
        <dsp:cNvSpPr/>
      </dsp:nvSpPr>
      <dsp:spPr>
        <a:xfrm>
          <a:off x="0" y="1863982"/>
          <a:ext cx="3084892" cy="745005"/>
        </a:xfrm>
        <a:prstGeom prst="roundRect">
          <a:avLst>
            <a:gd name="adj" fmla="val 10000"/>
          </a:avLst>
        </a:prstGeom>
        <a:solidFill>
          <a:schemeClr val="accent5">
            <a:hueOff val="2840696"/>
            <a:satOff val="-18805"/>
            <a:lumOff val="-3268"/>
            <a:alphaOff val="0"/>
          </a:schemeClr>
        </a:solidFill>
        <a:ln>
          <a:noFill/>
        </a:ln>
        <a:effectLst/>
      </dsp:spPr>
      <dsp:style>
        <a:lnRef idx="0">
          <a:scrgbClr r="0" g="0" b="0"/>
        </a:lnRef>
        <a:fillRef idx="1">
          <a:scrgbClr r="0" g="0" b="0"/>
        </a:fillRef>
        <a:effectRef idx="0">
          <a:scrgbClr r="0" g="0" b="0"/>
        </a:effectRef>
        <a:fontRef idx="minor"/>
      </dsp:style>
    </dsp:sp>
    <dsp:sp modelId="{3CD2D8A7-CAF8-4A2F-A324-BDF8CFA66908}">
      <dsp:nvSpPr>
        <dsp:cNvPr id="0" name=""/>
        <dsp:cNvSpPr/>
      </dsp:nvSpPr>
      <dsp:spPr>
        <a:xfrm>
          <a:off x="225364" y="2031608"/>
          <a:ext cx="409752" cy="4097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A97BE5-E798-4AEE-9404-4E43192F5136}">
      <dsp:nvSpPr>
        <dsp:cNvPr id="0" name=""/>
        <dsp:cNvSpPr/>
      </dsp:nvSpPr>
      <dsp:spPr>
        <a:xfrm>
          <a:off x="860480" y="1863982"/>
          <a:ext cx="2224411"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anchor="ctr" anchorCtr="0">
          <a:noAutofit/>
        </a:bodyPr>
        <a:lstStyle/>
        <a:p>
          <a:pPr marL="0" lvl="0" indent="0" algn="l" defTabSz="977900">
            <a:lnSpc>
              <a:spcPct val="100000"/>
            </a:lnSpc>
            <a:spcBef>
              <a:spcPct val="0"/>
            </a:spcBef>
            <a:spcAft>
              <a:spcPct val="35000"/>
            </a:spcAft>
            <a:buNone/>
          </a:pPr>
          <a:r>
            <a:rPr lang="en-US" sz="2200" kern="1200" dirty="0"/>
            <a:t>Journal Policies</a:t>
          </a:r>
        </a:p>
      </dsp:txBody>
      <dsp:txXfrm>
        <a:off x="860480" y="1863982"/>
        <a:ext cx="2224411" cy="745005"/>
      </dsp:txXfrm>
    </dsp:sp>
    <dsp:sp modelId="{984F7435-4B4C-47D4-B03E-CC8917BDBDBB}">
      <dsp:nvSpPr>
        <dsp:cNvPr id="0" name=""/>
        <dsp:cNvSpPr/>
      </dsp:nvSpPr>
      <dsp:spPr>
        <a:xfrm>
          <a:off x="0" y="2795238"/>
          <a:ext cx="3084892" cy="745005"/>
        </a:xfrm>
        <a:prstGeom prst="roundRect">
          <a:avLst>
            <a:gd name="adj" fmla="val 10000"/>
          </a:avLst>
        </a:prstGeom>
        <a:solidFill>
          <a:schemeClr val="accent5">
            <a:hueOff val="4261045"/>
            <a:satOff val="-28207"/>
            <a:lumOff val="-4902"/>
            <a:alphaOff val="0"/>
          </a:schemeClr>
        </a:solidFill>
        <a:ln>
          <a:noFill/>
        </a:ln>
        <a:effectLst/>
      </dsp:spPr>
      <dsp:style>
        <a:lnRef idx="0">
          <a:scrgbClr r="0" g="0" b="0"/>
        </a:lnRef>
        <a:fillRef idx="1">
          <a:scrgbClr r="0" g="0" b="0"/>
        </a:fillRef>
        <a:effectRef idx="0">
          <a:scrgbClr r="0" g="0" b="0"/>
        </a:effectRef>
        <a:fontRef idx="minor"/>
      </dsp:style>
    </dsp:sp>
    <dsp:sp modelId="{D3271400-E9D7-4481-8E98-7952ACC542C2}">
      <dsp:nvSpPr>
        <dsp:cNvPr id="0" name=""/>
        <dsp:cNvSpPr/>
      </dsp:nvSpPr>
      <dsp:spPr>
        <a:xfrm>
          <a:off x="225364" y="2962865"/>
          <a:ext cx="409752" cy="4097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EA86B5-8AF6-40E0-BDDB-512587036C8B}">
      <dsp:nvSpPr>
        <dsp:cNvPr id="0" name=""/>
        <dsp:cNvSpPr/>
      </dsp:nvSpPr>
      <dsp:spPr>
        <a:xfrm>
          <a:off x="860480" y="2795238"/>
          <a:ext cx="2224411" cy="745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anchor="ctr" anchorCtr="0">
          <a:noAutofit/>
        </a:bodyPr>
        <a:lstStyle/>
        <a:p>
          <a:pPr marL="0" lvl="0" indent="0" algn="l" defTabSz="977900">
            <a:lnSpc>
              <a:spcPct val="100000"/>
            </a:lnSpc>
            <a:spcBef>
              <a:spcPct val="0"/>
            </a:spcBef>
            <a:spcAft>
              <a:spcPct val="35000"/>
            </a:spcAft>
            <a:buNone/>
          </a:pPr>
          <a:r>
            <a:rPr lang="en-US" sz="2200" kern="1200" dirty="0"/>
            <a:t>General Ethics</a:t>
          </a:r>
        </a:p>
      </dsp:txBody>
      <dsp:txXfrm>
        <a:off x="860480" y="2795238"/>
        <a:ext cx="2224411" cy="7450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E5770-4FE1-46BA-9AB0-EC2BF9F4027F}">
      <dsp:nvSpPr>
        <dsp:cNvPr id="0" name=""/>
        <dsp:cNvSpPr/>
      </dsp:nvSpPr>
      <dsp:spPr>
        <a:xfrm>
          <a:off x="0" y="304610"/>
          <a:ext cx="9906000" cy="10710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8816" tIns="416560" rIns="76881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Literally runs on bias- the more a word or concept appears in training data the more likely it is to appear in the generated response</a:t>
          </a:r>
        </a:p>
      </dsp:txBody>
      <dsp:txXfrm>
        <a:off x="0" y="304610"/>
        <a:ext cx="9906000" cy="1071000"/>
      </dsp:txXfrm>
    </dsp:sp>
    <dsp:sp modelId="{89CA9CBB-C313-4AE0-B28F-A6369DDB7152}">
      <dsp:nvSpPr>
        <dsp:cNvPr id="0" name=""/>
        <dsp:cNvSpPr/>
      </dsp:nvSpPr>
      <dsp:spPr>
        <a:xfrm>
          <a:off x="495300" y="9410"/>
          <a:ext cx="6934200" cy="590400"/>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2096" tIns="0" rIns="262096" bIns="0" numCol="1" spcCol="1270" anchor="ctr" anchorCtr="0">
          <a:noAutofit/>
        </a:bodyPr>
        <a:lstStyle/>
        <a:p>
          <a:pPr marL="0" lvl="0" indent="0" algn="l" defTabSz="889000">
            <a:lnSpc>
              <a:spcPct val="90000"/>
            </a:lnSpc>
            <a:spcBef>
              <a:spcPct val="0"/>
            </a:spcBef>
            <a:spcAft>
              <a:spcPct val="35000"/>
            </a:spcAft>
            <a:buNone/>
          </a:pPr>
          <a:r>
            <a:rPr lang="en-US" sz="2000" kern="1200" dirty="0"/>
            <a:t>Finds words roughly 80% most likely to come next; cannot evaluate what is True</a:t>
          </a:r>
        </a:p>
      </dsp:txBody>
      <dsp:txXfrm>
        <a:off x="524121" y="38231"/>
        <a:ext cx="6876558" cy="532758"/>
      </dsp:txXfrm>
    </dsp:sp>
    <dsp:sp modelId="{9E514296-03B2-46E9-8BA2-49941E12798D}">
      <dsp:nvSpPr>
        <dsp:cNvPr id="0" name=""/>
        <dsp:cNvSpPr/>
      </dsp:nvSpPr>
      <dsp:spPr>
        <a:xfrm>
          <a:off x="0" y="1778810"/>
          <a:ext cx="9906000" cy="13545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8816" tIns="416560" rIns="76881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Views all data equally (scholarly journals, Reddit threads, and joke websites are viewed as equal sources); or if there are weights, we don’t know them</a:t>
          </a:r>
        </a:p>
        <a:p>
          <a:pPr marL="228600" lvl="1" indent="-228600" algn="l" defTabSz="889000">
            <a:lnSpc>
              <a:spcPct val="90000"/>
            </a:lnSpc>
            <a:spcBef>
              <a:spcPct val="0"/>
            </a:spcBef>
            <a:spcAft>
              <a:spcPct val="15000"/>
            </a:spcAft>
            <a:buChar char="•"/>
          </a:pPr>
          <a:r>
            <a:rPr lang="en-US" sz="2000" kern="1200" dirty="0"/>
            <a:t>We don’t know where all the data is coming from</a:t>
          </a:r>
        </a:p>
      </dsp:txBody>
      <dsp:txXfrm>
        <a:off x="0" y="1778810"/>
        <a:ext cx="9906000" cy="1354500"/>
      </dsp:txXfrm>
    </dsp:sp>
    <dsp:sp modelId="{1AA8CAA5-92F5-4AF5-83A5-726200273214}">
      <dsp:nvSpPr>
        <dsp:cNvPr id="0" name=""/>
        <dsp:cNvSpPr/>
      </dsp:nvSpPr>
      <dsp:spPr>
        <a:xfrm>
          <a:off x="495300" y="1483610"/>
          <a:ext cx="6934200" cy="590400"/>
        </a:xfrm>
        <a:prstGeom prst="round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2096" tIns="0" rIns="262096" bIns="0" numCol="1" spcCol="1270" anchor="ctr" anchorCtr="0">
          <a:noAutofit/>
        </a:bodyPr>
        <a:lstStyle/>
        <a:p>
          <a:pPr marL="0" lvl="0" indent="0" algn="l" defTabSz="889000">
            <a:lnSpc>
              <a:spcPct val="90000"/>
            </a:lnSpc>
            <a:spcBef>
              <a:spcPct val="0"/>
            </a:spcBef>
            <a:spcAft>
              <a:spcPct val="35000"/>
            </a:spcAft>
            <a:buNone/>
          </a:pPr>
          <a:r>
            <a:rPr lang="en-US" sz="2000" kern="1200"/>
            <a:t>Relies on large amounts of training data scraped from web </a:t>
          </a:r>
        </a:p>
      </dsp:txBody>
      <dsp:txXfrm>
        <a:off x="524121" y="1512431"/>
        <a:ext cx="6876558"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1261C-25BF-4674-9E2D-8A3C92B3BDD9}">
      <dsp:nvSpPr>
        <dsp:cNvPr id="0" name=""/>
        <dsp:cNvSpPr/>
      </dsp:nvSpPr>
      <dsp:spPr>
        <a:xfrm>
          <a:off x="0" y="0"/>
          <a:ext cx="9905999" cy="75407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DDA162-93DF-48E4-83F3-26E414B04D4F}">
      <dsp:nvSpPr>
        <dsp:cNvPr id="0" name=""/>
        <dsp:cNvSpPr/>
      </dsp:nvSpPr>
      <dsp:spPr>
        <a:xfrm>
          <a:off x="228108" y="171155"/>
          <a:ext cx="414743" cy="4147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235366-8E9E-4156-A12A-FF4B03FA76C3}">
      <dsp:nvSpPr>
        <dsp:cNvPr id="0" name=""/>
        <dsp:cNvSpPr/>
      </dsp:nvSpPr>
      <dsp:spPr>
        <a:xfrm>
          <a:off x="870961" y="1487"/>
          <a:ext cx="9035037" cy="754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07" tIns="79807" rIns="79807" bIns="79807" numCol="1" spcCol="1270" anchor="ctr" anchorCtr="0">
          <a:noAutofit/>
        </a:bodyPr>
        <a:lstStyle/>
        <a:p>
          <a:pPr marL="0" lvl="0" indent="0" algn="l" defTabSz="977900">
            <a:lnSpc>
              <a:spcPct val="90000"/>
            </a:lnSpc>
            <a:spcBef>
              <a:spcPct val="0"/>
            </a:spcBef>
            <a:spcAft>
              <a:spcPct val="35000"/>
            </a:spcAft>
            <a:buNone/>
          </a:pPr>
          <a:r>
            <a:rPr lang="en-US" sz="2200" kern="1200"/>
            <a:t>AI should </a:t>
          </a:r>
          <a:r>
            <a:rPr lang="en-US" sz="2200" b="1" u="sng" kern="1200"/>
            <a:t>NOT</a:t>
          </a:r>
          <a:r>
            <a:rPr lang="en-US" sz="2200" kern="1200"/>
            <a:t> be listed as an author, most publishers don’t want it cited as an author</a:t>
          </a:r>
        </a:p>
      </dsp:txBody>
      <dsp:txXfrm>
        <a:off x="870961" y="1487"/>
        <a:ext cx="9035037" cy="754078"/>
      </dsp:txXfrm>
    </dsp:sp>
    <dsp:sp modelId="{91A5705C-7AFD-4ACE-A549-538216AB905D}">
      <dsp:nvSpPr>
        <dsp:cNvPr id="0" name=""/>
        <dsp:cNvSpPr/>
      </dsp:nvSpPr>
      <dsp:spPr>
        <a:xfrm>
          <a:off x="0" y="944086"/>
          <a:ext cx="9905999" cy="75407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992580-3862-4708-9A37-B1B020699635}">
      <dsp:nvSpPr>
        <dsp:cNvPr id="0" name=""/>
        <dsp:cNvSpPr/>
      </dsp:nvSpPr>
      <dsp:spPr>
        <a:xfrm>
          <a:off x="228108" y="1113754"/>
          <a:ext cx="414743" cy="41474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6D9B5F3-224B-4E1C-B006-E26D6F559BD2}">
      <dsp:nvSpPr>
        <dsp:cNvPr id="0" name=""/>
        <dsp:cNvSpPr/>
      </dsp:nvSpPr>
      <dsp:spPr>
        <a:xfrm>
          <a:off x="870961" y="944086"/>
          <a:ext cx="4457699" cy="754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07" tIns="79807" rIns="79807" bIns="79807" numCol="1" spcCol="1270" anchor="ctr" anchorCtr="0">
          <a:noAutofit/>
        </a:bodyPr>
        <a:lstStyle/>
        <a:p>
          <a:pPr marL="0" lvl="0" indent="0" algn="l" defTabSz="977900">
            <a:lnSpc>
              <a:spcPct val="90000"/>
            </a:lnSpc>
            <a:spcBef>
              <a:spcPct val="0"/>
            </a:spcBef>
            <a:spcAft>
              <a:spcPct val="35000"/>
            </a:spcAft>
            <a:buNone/>
          </a:pPr>
          <a:r>
            <a:rPr lang="en-US" sz="2200" kern="1200" dirty="0"/>
            <a:t>APA has citation guidelines and examples</a:t>
          </a:r>
        </a:p>
      </dsp:txBody>
      <dsp:txXfrm>
        <a:off x="870961" y="944086"/>
        <a:ext cx="4457699" cy="754078"/>
      </dsp:txXfrm>
    </dsp:sp>
    <dsp:sp modelId="{FD413DBA-24F4-444D-90BE-86675EAD4B9D}">
      <dsp:nvSpPr>
        <dsp:cNvPr id="0" name=""/>
        <dsp:cNvSpPr/>
      </dsp:nvSpPr>
      <dsp:spPr>
        <a:xfrm>
          <a:off x="5328660" y="944086"/>
          <a:ext cx="4577338" cy="754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07" tIns="79807" rIns="79807" bIns="79807" numCol="1" spcCol="1270" anchor="ctr" anchorCtr="0">
          <a:noAutofit/>
        </a:bodyPr>
        <a:lstStyle/>
        <a:p>
          <a:pPr marL="0" lvl="0" indent="0" algn="l" defTabSz="800100">
            <a:lnSpc>
              <a:spcPct val="90000"/>
            </a:lnSpc>
            <a:spcBef>
              <a:spcPct val="0"/>
            </a:spcBef>
            <a:spcAft>
              <a:spcPct val="35000"/>
            </a:spcAft>
            <a:buNone/>
          </a:pPr>
          <a:r>
            <a:rPr lang="en-US" sz="1800" kern="1200"/>
            <a:t>AI cited as software</a:t>
          </a:r>
        </a:p>
      </dsp:txBody>
      <dsp:txXfrm>
        <a:off x="5328660" y="944086"/>
        <a:ext cx="4577338" cy="754078"/>
      </dsp:txXfrm>
    </dsp:sp>
    <dsp:sp modelId="{E38503BF-8537-429B-8329-DDFB621A3766}">
      <dsp:nvSpPr>
        <dsp:cNvPr id="0" name=""/>
        <dsp:cNvSpPr/>
      </dsp:nvSpPr>
      <dsp:spPr>
        <a:xfrm>
          <a:off x="0" y="1886684"/>
          <a:ext cx="9905999" cy="75407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ACB32D-6E93-4A61-8E89-C9D8B1A8DD65}">
      <dsp:nvSpPr>
        <dsp:cNvPr id="0" name=""/>
        <dsp:cNvSpPr/>
      </dsp:nvSpPr>
      <dsp:spPr>
        <a:xfrm>
          <a:off x="228108" y="2056352"/>
          <a:ext cx="414743" cy="4147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650A49-61DE-49CD-B81F-2274BAC87B2D}">
      <dsp:nvSpPr>
        <dsp:cNvPr id="0" name=""/>
        <dsp:cNvSpPr/>
      </dsp:nvSpPr>
      <dsp:spPr>
        <a:xfrm>
          <a:off x="870961" y="1886684"/>
          <a:ext cx="9035037" cy="754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07" tIns="79807" rIns="79807" bIns="79807" numCol="1" spcCol="1270" anchor="ctr" anchorCtr="0">
          <a:noAutofit/>
        </a:bodyPr>
        <a:lstStyle/>
        <a:p>
          <a:pPr marL="0" lvl="0" indent="0" algn="l" defTabSz="977900">
            <a:lnSpc>
              <a:spcPct val="90000"/>
            </a:lnSpc>
            <a:spcBef>
              <a:spcPct val="0"/>
            </a:spcBef>
            <a:spcAft>
              <a:spcPct val="35000"/>
            </a:spcAft>
            <a:buNone/>
          </a:pPr>
          <a:r>
            <a:rPr lang="en-US" sz="2200" kern="1200"/>
            <a:t>different requirements/ideas about whether the prompt or whole chat conversation should be included</a:t>
          </a:r>
        </a:p>
      </dsp:txBody>
      <dsp:txXfrm>
        <a:off x="870961" y="1886684"/>
        <a:ext cx="9035037" cy="754078"/>
      </dsp:txXfrm>
    </dsp:sp>
    <dsp:sp modelId="{9AC9F5F4-FE78-47D7-9829-05D8C81309D7}">
      <dsp:nvSpPr>
        <dsp:cNvPr id="0" name=""/>
        <dsp:cNvSpPr/>
      </dsp:nvSpPr>
      <dsp:spPr>
        <a:xfrm>
          <a:off x="0" y="2829283"/>
          <a:ext cx="9905999" cy="75407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5967AF-8201-475E-A6FD-1A6BFB56752B}">
      <dsp:nvSpPr>
        <dsp:cNvPr id="0" name=""/>
        <dsp:cNvSpPr/>
      </dsp:nvSpPr>
      <dsp:spPr>
        <a:xfrm>
          <a:off x="228108" y="2998951"/>
          <a:ext cx="414743" cy="4147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20160A-BB3B-4F25-9187-819AA7826E00}">
      <dsp:nvSpPr>
        <dsp:cNvPr id="0" name=""/>
        <dsp:cNvSpPr/>
      </dsp:nvSpPr>
      <dsp:spPr>
        <a:xfrm>
          <a:off x="870961" y="2829283"/>
          <a:ext cx="9035037" cy="754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07" tIns="79807" rIns="79807" bIns="79807" numCol="1" spcCol="1270" anchor="ctr" anchorCtr="0">
          <a:noAutofit/>
        </a:bodyPr>
        <a:lstStyle/>
        <a:p>
          <a:pPr marL="0" lvl="0" indent="0" algn="l" defTabSz="977900">
            <a:lnSpc>
              <a:spcPct val="90000"/>
            </a:lnSpc>
            <a:spcBef>
              <a:spcPct val="0"/>
            </a:spcBef>
            <a:spcAft>
              <a:spcPct val="35000"/>
            </a:spcAft>
            <a:buNone/>
          </a:pPr>
          <a:r>
            <a:rPr lang="en-US" sz="2200" kern="1200" dirty="0"/>
            <a:t>Perplexity and other AIs that give you the citation- you should cite (and use) the original source</a:t>
          </a:r>
        </a:p>
      </dsp:txBody>
      <dsp:txXfrm>
        <a:off x="870961" y="2829283"/>
        <a:ext cx="9035037" cy="7540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3FEFE-AB28-4BC7-8920-4971BA337AEB}">
      <dsp:nvSpPr>
        <dsp:cNvPr id="0" name=""/>
        <dsp:cNvSpPr/>
      </dsp:nvSpPr>
      <dsp:spPr>
        <a:xfrm>
          <a:off x="1171469" y="311813"/>
          <a:ext cx="982597" cy="9825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2B5B05-DAA6-4DA6-B300-D852C0F4B755}">
      <dsp:nvSpPr>
        <dsp:cNvPr id="0" name=""/>
        <dsp:cNvSpPr/>
      </dsp:nvSpPr>
      <dsp:spPr>
        <a:xfrm>
          <a:off x="570992" y="1606323"/>
          <a:ext cx="21835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pPr>
          <a:r>
            <a:rPr lang="en-US" sz="2600" kern="1200"/>
            <a:t>Data privacy issues</a:t>
          </a:r>
        </a:p>
      </dsp:txBody>
      <dsp:txXfrm>
        <a:off x="570992" y="1606323"/>
        <a:ext cx="2183550" cy="720000"/>
      </dsp:txXfrm>
    </dsp:sp>
    <dsp:sp modelId="{06204634-82AC-4386-BAFA-E558C1DC64AD}">
      <dsp:nvSpPr>
        <dsp:cNvPr id="0" name=""/>
        <dsp:cNvSpPr/>
      </dsp:nvSpPr>
      <dsp:spPr>
        <a:xfrm>
          <a:off x="3737141" y="311813"/>
          <a:ext cx="982597" cy="9825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7444FC-7874-430F-AD56-57CAA9E97772}">
      <dsp:nvSpPr>
        <dsp:cNvPr id="0" name=""/>
        <dsp:cNvSpPr/>
      </dsp:nvSpPr>
      <dsp:spPr>
        <a:xfrm>
          <a:off x="3136665" y="1606323"/>
          <a:ext cx="21835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pPr>
          <a:r>
            <a:rPr lang="en-US" sz="2600" kern="1200"/>
            <a:t>Bias</a:t>
          </a:r>
        </a:p>
      </dsp:txBody>
      <dsp:txXfrm>
        <a:off x="3136665" y="1606323"/>
        <a:ext cx="2183550" cy="720000"/>
      </dsp:txXfrm>
    </dsp:sp>
    <dsp:sp modelId="{945C2E6E-7E0F-4793-AEDE-2B8FDFDCBA5A}">
      <dsp:nvSpPr>
        <dsp:cNvPr id="0" name=""/>
        <dsp:cNvSpPr/>
      </dsp:nvSpPr>
      <dsp:spPr>
        <a:xfrm>
          <a:off x="2454305" y="2872210"/>
          <a:ext cx="982597" cy="9825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970C29-4B98-4DBB-B4CE-4EB54504D165}">
      <dsp:nvSpPr>
        <dsp:cNvPr id="0" name=""/>
        <dsp:cNvSpPr/>
      </dsp:nvSpPr>
      <dsp:spPr>
        <a:xfrm>
          <a:off x="1853829" y="4166720"/>
          <a:ext cx="21835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55700">
            <a:lnSpc>
              <a:spcPct val="100000"/>
            </a:lnSpc>
            <a:spcBef>
              <a:spcPct val="0"/>
            </a:spcBef>
            <a:spcAft>
              <a:spcPct val="35000"/>
            </a:spcAft>
            <a:buNone/>
          </a:pPr>
          <a:r>
            <a:rPr lang="en-US" sz="2600" kern="1200"/>
            <a:t>White Text and Jailbreaking</a:t>
          </a:r>
        </a:p>
      </dsp:txBody>
      <dsp:txXfrm>
        <a:off x="1853829" y="4166720"/>
        <a:ext cx="218355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C1D3E-2DDE-4DE3-A430-61A60615D14A}">
      <dsp:nvSpPr>
        <dsp:cNvPr id="0" name=""/>
        <dsp:cNvSpPr/>
      </dsp:nvSpPr>
      <dsp:spPr>
        <a:xfrm>
          <a:off x="773" y="0"/>
          <a:ext cx="3134320" cy="3541712"/>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09601" tIns="0" rIns="309601" bIns="330200" numCol="1" spcCol="1270" anchor="t" anchorCtr="0">
          <a:noAutofit/>
        </a:bodyPr>
        <a:lstStyle/>
        <a:p>
          <a:pPr marL="0" lvl="0" indent="0" algn="l" defTabSz="933450">
            <a:lnSpc>
              <a:spcPct val="90000"/>
            </a:lnSpc>
            <a:spcBef>
              <a:spcPct val="0"/>
            </a:spcBef>
            <a:spcAft>
              <a:spcPct val="35000"/>
            </a:spcAft>
            <a:buNone/>
          </a:pPr>
          <a:r>
            <a:rPr lang="en-US" sz="2100" kern="1200"/>
            <a:t>Black box with no info on what is being done with the information</a:t>
          </a:r>
        </a:p>
      </dsp:txBody>
      <dsp:txXfrm>
        <a:off x="773" y="1416684"/>
        <a:ext cx="3134320" cy="2125027"/>
      </dsp:txXfrm>
    </dsp:sp>
    <dsp:sp modelId="{7AE7594E-4F1D-41E5-B9D6-D3418B9672E3}">
      <dsp:nvSpPr>
        <dsp:cNvPr id="0" name=""/>
        <dsp:cNvSpPr/>
      </dsp:nvSpPr>
      <dsp:spPr>
        <a:xfrm>
          <a:off x="773" y="0"/>
          <a:ext cx="3134320" cy="1416684"/>
        </a:xfrm>
        <a:prstGeom prst="rect">
          <a:avLst/>
        </a:prstGeom>
        <a:noFill/>
        <a:ln w="1587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09601" tIns="165100" rIns="309601"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773" y="0"/>
        <a:ext cx="3134320" cy="1416684"/>
      </dsp:txXfrm>
    </dsp:sp>
    <dsp:sp modelId="{390393C1-8D7C-48A5-92B7-F17A945D92F5}">
      <dsp:nvSpPr>
        <dsp:cNvPr id="0" name=""/>
        <dsp:cNvSpPr/>
      </dsp:nvSpPr>
      <dsp:spPr>
        <a:xfrm>
          <a:off x="3385839" y="0"/>
          <a:ext cx="3134320" cy="3541712"/>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09601" tIns="0" rIns="309601" bIns="330200" numCol="1" spcCol="1270" anchor="t" anchorCtr="0">
          <a:noAutofit/>
        </a:bodyPr>
        <a:lstStyle/>
        <a:p>
          <a:pPr marL="0" lvl="0" indent="0" algn="l" defTabSz="933450">
            <a:lnSpc>
              <a:spcPct val="90000"/>
            </a:lnSpc>
            <a:spcBef>
              <a:spcPct val="0"/>
            </a:spcBef>
            <a:spcAft>
              <a:spcPct val="35000"/>
            </a:spcAft>
            <a:buNone/>
          </a:pPr>
          <a:r>
            <a:rPr lang="en-US" sz="2100" kern="1200"/>
            <a:t>Putting student work in violates ferpa/patient data violates hippa etc</a:t>
          </a:r>
        </a:p>
      </dsp:txBody>
      <dsp:txXfrm>
        <a:off x="3385839" y="1416684"/>
        <a:ext cx="3134320" cy="2125027"/>
      </dsp:txXfrm>
    </dsp:sp>
    <dsp:sp modelId="{A3B82D5F-4377-4306-8AE3-78272A2F033E}">
      <dsp:nvSpPr>
        <dsp:cNvPr id="0" name=""/>
        <dsp:cNvSpPr/>
      </dsp:nvSpPr>
      <dsp:spPr>
        <a:xfrm>
          <a:off x="3385839" y="0"/>
          <a:ext cx="3134320" cy="1416684"/>
        </a:xfrm>
        <a:prstGeom prst="rect">
          <a:avLst/>
        </a:prstGeom>
        <a:noFill/>
        <a:ln w="1587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09601" tIns="165100" rIns="309601"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385839" y="0"/>
        <a:ext cx="3134320" cy="1416684"/>
      </dsp:txXfrm>
    </dsp:sp>
    <dsp:sp modelId="{38207945-4DA1-4B6E-94F7-840E1803DD56}">
      <dsp:nvSpPr>
        <dsp:cNvPr id="0" name=""/>
        <dsp:cNvSpPr/>
      </dsp:nvSpPr>
      <dsp:spPr>
        <a:xfrm>
          <a:off x="6770905" y="0"/>
          <a:ext cx="3134320" cy="3541712"/>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309601" tIns="0" rIns="309601" bIns="330200" numCol="1" spcCol="1270" anchor="t" anchorCtr="0">
          <a:noAutofit/>
        </a:bodyPr>
        <a:lstStyle/>
        <a:p>
          <a:pPr marL="0" lvl="0" indent="0" algn="l" defTabSz="933450">
            <a:lnSpc>
              <a:spcPct val="90000"/>
            </a:lnSpc>
            <a:spcBef>
              <a:spcPct val="0"/>
            </a:spcBef>
            <a:spcAft>
              <a:spcPct val="35000"/>
            </a:spcAft>
            <a:buNone/>
          </a:pPr>
          <a:r>
            <a:rPr lang="en-US" sz="2100" kern="1200"/>
            <a:t>Currently need Data Stewardship Committee approval for any information above level two and only ChatGPT approved </a:t>
          </a:r>
        </a:p>
      </dsp:txBody>
      <dsp:txXfrm>
        <a:off x="6770905" y="1416684"/>
        <a:ext cx="3134320" cy="2125027"/>
      </dsp:txXfrm>
    </dsp:sp>
    <dsp:sp modelId="{67393D85-77EF-42DA-983C-D54CF821F9B6}">
      <dsp:nvSpPr>
        <dsp:cNvPr id="0" name=""/>
        <dsp:cNvSpPr/>
      </dsp:nvSpPr>
      <dsp:spPr>
        <a:xfrm>
          <a:off x="6770905" y="0"/>
          <a:ext cx="3134320" cy="1416684"/>
        </a:xfrm>
        <a:prstGeom prst="rect">
          <a:avLst/>
        </a:prstGeom>
        <a:noFill/>
        <a:ln w="1587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309601" tIns="165100" rIns="309601"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6770905" y="0"/>
        <a:ext cx="3134320" cy="141668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2A2767-FEC0-45D8-A250-3A0CECEC10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3D87BEA-720A-4B01-983C-6493C00177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438802-F28A-42D1-9BCA-40E34B52D6F0}" type="datetimeFigureOut">
              <a:rPr lang="en-US" smtClean="0"/>
              <a:t>3/27/2025</a:t>
            </a:fld>
            <a:endParaRPr lang="en-US" dirty="0"/>
          </a:p>
        </p:txBody>
      </p:sp>
      <p:sp>
        <p:nvSpPr>
          <p:cNvPr id="4" name="Footer Placeholder 3">
            <a:extLst>
              <a:ext uri="{FF2B5EF4-FFF2-40B4-BE49-F238E27FC236}">
                <a16:creationId xmlns:a16="http://schemas.microsoft.com/office/drawing/2014/main" id="{8D7F7142-7B6D-4E82-A762-17951F139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7AA5D6A-4E5C-4EA7-A13B-15A02BB533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8A98BC-2DB8-47A3-A77F-B9E32C266238}" type="slidenum">
              <a:rPr lang="en-US" smtClean="0"/>
              <a:t>‹#›</a:t>
            </a:fld>
            <a:endParaRPr lang="en-US" dirty="0"/>
          </a:p>
        </p:txBody>
      </p:sp>
    </p:spTree>
    <p:extLst>
      <p:ext uri="{BB962C8B-B14F-4D97-AF65-F5344CB8AC3E}">
        <p14:creationId xmlns:p14="http://schemas.microsoft.com/office/powerpoint/2010/main" val="2845684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5794D-BDB5-4811-AA4A-B25E4EF28521}" type="datetimeFigureOut">
              <a:rPr lang="en-US" smtClean="0"/>
              <a:t>3/27/2025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B1A04-13E8-48CD-97F9-AC2568E1A8D4}" type="slidenum">
              <a:rPr lang="en-US" smtClean="0"/>
              <a:t>‹#›</a:t>
            </a:fld>
            <a:endParaRPr lang="en-US" dirty="0"/>
          </a:p>
        </p:txBody>
      </p:sp>
    </p:spTree>
    <p:extLst>
      <p:ext uri="{BB962C8B-B14F-4D97-AF65-F5344CB8AC3E}">
        <p14:creationId xmlns:p14="http://schemas.microsoft.com/office/powerpoint/2010/main" val="257699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a:t>
            </a:fld>
            <a:endParaRPr lang="en-US" dirty="0"/>
          </a:p>
        </p:txBody>
      </p:sp>
    </p:spTree>
    <p:extLst>
      <p:ext uri="{BB962C8B-B14F-4D97-AF65-F5344CB8AC3E}">
        <p14:creationId xmlns:p14="http://schemas.microsoft.com/office/powerpoint/2010/main" val="326430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2</a:t>
            </a:fld>
            <a:endParaRPr lang="en-US" dirty="0"/>
          </a:p>
        </p:txBody>
      </p:sp>
    </p:spTree>
    <p:extLst>
      <p:ext uri="{BB962C8B-B14F-4D97-AF65-F5344CB8AC3E}">
        <p14:creationId xmlns:p14="http://schemas.microsoft.com/office/powerpoint/2010/main" val="134966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37</a:t>
            </a:fld>
            <a:endParaRPr lang="en-US" dirty="0"/>
          </a:p>
        </p:txBody>
      </p:sp>
    </p:spTree>
    <p:extLst>
      <p:ext uri="{BB962C8B-B14F-4D97-AF65-F5344CB8AC3E}">
        <p14:creationId xmlns:p14="http://schemas.microsoft.com/office/powerpoint/2010/main" val="1004962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3/27/2025</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841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919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725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0224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738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2244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454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061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0474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2 column">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61F2FA-20C7-5447-C138-CE2CA1867FE7}"/>
              </a:ext>
              <a:ext uri="{C183D7F6-B498-43B3-948B-1728B52AA6E4}">
                <adec:decorative xmlns:adec="http://schemas.microsoft.com/office/drawing/2017/decorative" val="1"/>
              </a:ext>
            </a:extLst>
          </p:cNvPr>
          <p:cNvGrpSpPr/>
          <p:nvPr userDrawn="1"/>
        </p:nvGrpSpPr>
        <p:grpSpPr>
          <a:xfrm>
            <a:off x="3" y="2"/>
            <a:ext cx="12191997" cy="6857998"/>
            <a:chOff x="3" y="2"/>
            <a:chExt cx="12191997" cy="6857998"/>
          </a:xfrm>
        </p:grpSpPr>
        <p:sp>
          <p:nvSpPr>
            <p:cNvPr id="21" name="Rectangle 20">
              <a:extLst>
                <a:ext uri="{FF2B5EF4-FFF2-40B4-BE49-F238E27FC236}">
                  <a16:creationId xmlns:a16="http://schemas.microsoft.com/office/drawing/2014/main" id="{DFEDD626-82E4-71C6-25F1-CDA46B7B3F39}"/>
                </a:ext>
              </a:extLst>
            </p:cNvPr>
            <p:cNvSpPr/>
            <p:nvPr/>
          </p:nvSpPr>
          <p:spPr>
            <a:xfrm>
              <a:off x="3" y="2"/>
              <a:ext cx="12191997" cy="6857998"/>
            </a:xfrm>
            <a:prstGeom prst="rect">
              <a:avLst/>
            </a:prstGeom>
            <a:gradFill flip="none" rotWithShape="1">
              <a:gsLst>
                <a:gs pos="0">
                  <a:srgbClr val="1A012C"/>
                </a:gs>
                <a:gs pos="45000">
                  <a:srgbClr val="1A012C">
                    <a:alpha val="50000"/>
                  </a:srgbClr>
                </a:gs>
                <a:gs pos="100000">
                  <a:schemeClr val="accent6">
                    <a:lumMod val="50000"/>
                    <a:alpha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DC952AF-CE06-54F7-CB4A-1722F90AC3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2"/>
              <a:ext cx="12191994" cy="6857996"/>
            </a:xfrm>
            <a:prstGeom prst="rect">
              <a:avLst/>
            </a:prstGeom>
          </p:spPr>
        </p:pic>
        <p:grpSp>
          <p:nvGrpSpPr>
            <p:cNvPr id="11" name="Group 10">
              <a:extLst>
                <a:ext uri="{FF2B5EF4-FFF2-40B4-BE49-F238E27FC236}">
                  <a16:creationId xmlns:a16="http://schemas.microsoft.com/office/drawing/2014/main" id="{6E6EDFF3-843B-AAE9-DB73-423142606F52}"/>
                </a:ext>
              </a:extLst>
            </p:cNvPr>
            <p:cNvGrpSpPr/>
            <p:nvPr/>
          </p:nvGrpSpPr>
          <p:grpSpPr>
            <a:xfrm rot="5400000">
              <a:off x="1645776" y="1222395"/>
              <a:ext cx="431603" cy="412684"/>
              <a:chOff x="1870859" y="869908"/>
              <a:chExt cx="431603" cy="412684"/>
            </a:xfrm>
          </p:grpSpPr>
          <p:sp>
            <p:nvSpPr>
              <p:cNvPr id="12" name="Graphic 15">
                <a:extLst>
                  <a:ext uri="{FF2B5EF4-FFF2-40B4-BE49-F238E27FC236}">
                    <a16:creationId xmlns:a16="http://schemas.microsoft.com/office/drawing/2014/main" id="{312F4F85-6C79-201D-E20D-64CD4728E4C8}"/>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13" name="Graphic 12">
                <a:extLst>
                  <a:ext uri="{FF2B5EF4-FFF2-40B4-BE49-F238E27FC236}">
                    <a16:creationId xmlns:a16="http://schemas.microsoft.com/office/drawing/2014/main" id="{01D71DAD-ECC6-A850-88E4-A4EDCF494A24}"/>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nvGrpSpPr>
            <p:cNvPr id="14" name="Group 13">
              <a:extLst>
                <a:ext uri="{FF2B5EF4-FFF2-40B4-BE49-F238E27FC236}">
                  <a16:creationId xmlns:a16="http://schemas.microsoft.com/office/drawing/2014/main" id="{C632CC6D-6024-2368-8EBA-4B7A2D6428BC}"/>
                </a:ext>
              </a:extLst>
            </p:cNvPr>
            <p:cNvGrpSpPr/>
            <p:nvPr/>
          </p:nvGrpSpPr>
          <p:grpSpPr>
            <a:xfrm rot="20626702">
              <a:off x="10248169" y="5448942"/>
              <a:ext cx="431603" cy="412684"/>
              <a:chOff x="1870859" y="869908"/>
              <a:chExt cx="431603" cy="412684"/>
            </a:xfrm>
          </p:grpSpPr>
          <p:sp>
            <p:nvSpPr>
              <p:cNvPr id="6" name="Graphic 15">
                <a:extLst>
                  <a:ext uri="{FF2B5EF4-FFF2-40B4-BE49-F238E27FC236}">
                    <a16:creationId xmlns:a16="http://schemas.microsoft.com/office/drawing/2014/main" id="{B05BE7BE-7D54-A09B-8A67-6B28CF6BB6C0}"/>
                  </a:ext>
                  <a:ext uri="{C183D7F6-B498-43B3-948B-1728B52AA6E4}">
                    <adec:decorative xmlns:adec="http://schemas.microsoft.com/office/drawing/2017/decorative" val="1"/>
                  </a:ext>
                </a:extLst>
              </p:cNvPr>
              <p:cNvSpPr/>
              <p:nvPr/>
            </p:nvSpPr>
            <p:spPr>
              <a:xfrm rot="10800000">
                <a:off x="1870859" y="1154576"/>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p>
                <a:endParaRPr lang="en-US" dirty="0"/>
              </a:p>
            </p:txBody>
          </p:sp>
          <p:sp>
            <p:nvSpPr>
              <p:cNvPr id="7" name="Graphic 12">
                <a:extLst>
                  <a:ext uri="{FF2B5EF4-FFF2-40B4-BE49-F238E27FC236}">
                    <a16:creationId xmlns:a16="http://schemas.microsoft.com/office/drawing/2014/main" id="{258346A9-F75C-6704-EEED-CF7A8A0F8010}"/>
                  </a:ext>
                  <a:ext uri="{C183D7F6-B498-43B3-948B-1728B52AA6E4}">
                    <adec:decorative xmlns:adec="http://schemas.microsoft.com/office/drawing/2017/decorative" val="1"/>
                  </a:ext>
                </a:extLst>
              </p:cNvPr>
              <p:cNvSpPr/>
              <p:nvPr/>
            </p:nvSpPr>
            <p:spPr>
              <a:xfrm>
                <a:off x="2256743" y="86990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p>
                <a:endParaRPr lang="en-US" dirty="0"/>
              </a:p>
            </p:txBody>
          </p:sp>
        </p:grpSp>
      </p:grpSp>
      <p:sp>
        <p:nvSpPr>
          <p:cNvPr id="2" name="Title 1">
            <a:extLst>
              <a:ext uri="{FF2B5EF4-FFF2-40B4-BE49-F238E27FC236}">
                <a16:creationId xmlns:a16="http://schemas.microsoft.com/office/drawing/2014/main" id="{782CC39D-03B1-4933-F236-462B5862EBEC}"/>
              </a:ext>
            </a:extLst>
          </p:cNvPr>
          <p:cNvSpPr>
            <a:spLocks noGrp="1"/>
          </p:cNvSpPr>
          <p:nvPr>
            <p:ph type="title"/>
          </p:nvPr>
        </p:nvSpPr>
        <p:spPr>
          <a:xfrm>
            <a:off x="2932448" y="264160"/>
            <a:ext cx="6327105" cy="3373973"/>
          </a:xfrm>
        </p:spPr>
        <p:txBody>
          <a:bodyPr anchor="b"/>
          <a:lstStyle>
            <a:lvl1pPr algn="ctr">
              <a:defRPr sz="3200" cap="all" spc="600" baseline="0">
                <a:solidFill>
                  <a:schemeClr val="accent3">
                    <a:lumMod val="75000"/>
                  </a:schemeClr>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F711CA51-49DC-62CA-F147-F286B1C9DBD9}"/>
              </a:ext>
            </a:extLst>
          </p:cNvPr>
          <p:cNvSpPr>
            <a:spLocks noGrp="1"/>
          </p:cNvSpPr>
          <p:nvPr>
            <p:ph type="subTitle" idx="1" hasCustomPrompt="1"/>
          </p:nvPr>
        </p:nvSpPr>
        <p:spPr>
          <a:xfrm>
            <a:off x="2932448" y="3962135"/>
            <a:ext cx="6327105" cy="2653771"/>
          </a:xfrm>
        </p:spPr>
        <p:txBody>
          <a:bodyPr>
            <a:noAutofit/>
          </a:bodyPr>
          <a:lstStyle>
            <a:lvl1pPr marL="0" indent="0" algn="ctr">
              <a:buNone/>
              <a:defRPr sz="1800" b="0" i="0" cap="all" spc="300" baseline="0">
                <a:solidFill>
                  <a:schemeClr val="bg1"/>
                </a:solidFill>
                <a:latin typeface="+mj-lt"/>
                <a:cs typeface="Biome Light" panose="020B03030302040208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21796251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2 column">
    <p:bg>
      <p:bgPr>
        <a:gradFill>
          <a:gsLst>
            <a:gs pos="100000">
              <a:schemeClr val="tx2"/>
            </a:gs>
            <a:gs pos="79000">
              <a:schemeClr val="accent6"/>
            </a:gs>
            <a:gs pos="55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4" name="Content Placeholder 14">
            <a:extLst>
              <a:ext uri="{FF2B5EF4-FFF2-40B4-BE49-F238E27FC236}">
                <a16:creationId xmlns:a16="http://schemas.microsoft.com/office/drawing/2014/main" id="{318CE367-BBCB-F4AB-635F-4C9995EAE350}"/>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50"/>
            <a:ext cx="2356339" cy="6853863"/>
          </a:xfrm>
          <a:prstGeom prst="rect">
            <a:avLst/>
          </a:prstGeom>
        </p:spPr>
      </p:pic>
      <p:sp>
        <p:nvSpPr>
          <p:cNvPr id="5" name="Rectangle 4">
            <a:extLst>
              <a:ext uri="{FF2B5EF4-FFF2-40B4-BE49-F238E27FC236}">
                <a16:creationId xmlns:a16="http://schemas.microsoft.com/office/drawing/2014/main" id="{5CE3FBBA-81E2-31F1-EF51-02706B5B5C0A}"/>
              </a:ext>
              <a:ext uri="{C183D7F6-B498-43B3-948B-1728B52AA6E4}">
                <adec:decorative xmlns:adec="http://schemas.microsoft.com/office/drawing/2017/decorative" val="1"/>
              </a:ext>
            </a:extLst>
          </p:cNvPr>
          <p:cNvSpPr/>
          <p:nvPr userDrawn="1"/>
        </p:nvSpPr>
        <p:spPr>
          <a:xfrm>
            <a:off x="2356339" y="-6350"/>
            <a:ext cx="9831801" cy="686435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6" name="Straight Connector 5">
            <a:extLst>
              <a:ext uri="{FF2B5EF4-FFF2-40B4-BE49-F238E27FC236}">
                <a16:creationId xmlns:a16="http://schemas.microsoft.com/office/drawing/2014/main" id="{9AD3746D-3CD1-FFA5-0019-AD0C588B1924}"/>
              </a:ext>
              <a:ext uri="{C183D7F6-B498-43B3-948B-1728B52AA6E4}">
                <adec:decorative xmlns:adec="http://schemas.microsoft.com/office/drawing/2017/decorative" val="1"/>
              </a:ext>
            </a:extLst>
          </p:cNvPr>
          <p:cNvCxnSpPr>
            <a:cxnSpLocks/>
          </p:cNvCxnSpPr>
          <p:nvPr userDrawn="1"/>
        </p:nvCxnSpPr>
        <p:spPr>
          <a:xfrm>
            <a:off x="3305669" y="2002443"/>
            <a:ext cx="792211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F8070BB-B3B5-3A8A-2466-D661C741794F}"/>
              </a:ext>
            </a:extLst>
          </p:cNvPr>
          <p:cNvSpPr>
            <a:spLocks noGrp="1"/>
          </p:cNvSpPr>
          <p:nvPr>
            <p:ph type="title" hasCustomPrompt="1"/>
          </p:nvPr>
        </p:nvSpPr>
        <p:spPr>
          <a:xfrm>
            <a:off x="3305669" y="113097"/>
            <a:ext cx="7420819" cy="1656304"/>
          </a:xfrm>
        </p:spPr>
        <p:txBody>
          <a:bodyPr lIns="0" anchor="b">
            <a:noAutofit/>
          </a:bodyPr>
          <a:lstStyle>
            <a:lvl1pPr algn="l">
              <a:defRPr sz="3200" cap="all" spc="0" baseline="0">
                <a:solidFill>
                  <a:schemeClr val="accent3">
                    <a:lumMod val="75000"/>
                  </a:schemeClr>
                </a:solidFill>
              </a:defRPr>
            </a:lvl1pPr>
          </a:lstStyle>
          <a:p>
            <a:r>
              <a:rPr lang="en-US" dirty="0"/>
              <a:t>Click to add title</a:t>
            </a:r>
          </a:p>
        </p:txBody>
      </p:sp>
      <p:sp>
        <p:nvSpPr>
          <p:cNvPr id="13" name="Content Placeholder 12">
            <a:extLst>
              <a:ext uri="{FF2B5EF4-FFF2-40B4-BE49-F238E27FC236}">
                <a16:creationId xmlns:a16="http://schemas.microsoft.com/office/drawing/2014/main" id="{B9624CF4-7769-4663-3361-39136F5E20C8}"/>
              </a:ext>
            </a:extLst>
          </p:cNvPr>
          <p:cNvSpPr>
            <a:spLocks noGrp="1"/>
          </p:cNvSpPr>
          <p:nvPr>
            <p:ph sz="quarter" idx="31" hasCustomPrompt="1"/>
          </p:nvPr>
        </p:nvSpPr>
        <p:spPr>
          <a:xfrm>
            <a:off x="3305669" y="2470150"/>
            <a:ext cx="7420819" cy="3676649"/>
          </a:xfrm>
        </p:spPr>
        <p:txBody>
          <a:bodyPr/>
          <a:lstStyle>
            <a:lvl1pPr marL="285750" indent="-285750">
              <a:lnSpc>
                <a:spcPct val="120000"/>
              </a:lnSpc>
              <a:spcBef>
                <a:spcPts val="1000"/>
              </a:spcBef>
              <a:spcAft>
                <a:spcPts val="600"/>
              </a:spcAft>
              <a:buClr>
                <a:schemeClr val="accent3"/>
              </a:buClr>
              <a:buFont typeface="Arial" panose="020B0604020202020204" pitchFamily="34" charset="0"/>
              <a:buChar char="•"/>
              <a:defRPr sz="1800">
                <a:solidFill>
                  <a:schemeClr val="bg1"/>
                </a:solidFill>
                <a:latin typeface="+mn-lt"/>
              </a:defRPr>
            </a:lvl1pPr>
            <a:lvl2pPr marL="800100" indent="-342900">
              <a:lnSpc>
                <a:spcPct val="120000"/>
              </a:lnSpc>
              <a:spcBef>
                <a:spcPts val="1000"/>
              </a:spcBef>
              <a:spcAft>
                <a:spcPts val="600"/>
              </a:spcAft>
              <a:buClr>
                <a:schemeClr val="accent3"/>
              </a:buClr>
              <a:buFont typeface="Arial" panose="020B0604020202020204" pitchFamily="34" charset="0"/>
              <a:buChar char="•"/>
              <a:defRPr sz="1600">
                <a:solidFill>
                  <a:schemeClr val="bg1"/>
                </a:solidFill>
                <a:latin typeface="+mn-lt"/>
              </a:defRPr>
            </a:lvl2pPr>
            <a:lvl3pPr marL="1257300" indent="-342900">
              <a:lnSpc>
                <a:spcPct val="120000"/>
              </a:lnSpc>
              <a:spcBef>
                <a:spcPts val="1000"/>
              </a:spcBef>
              <a:spcAft>
                <a:spcPts val="600"/>
              </a:spcAft>
              <a:buClr>
                <a:schemeClr val="accent3"/>
              </a:buClr>
              <a:buFont typeface="Arial" panose="020B0604020202020204" pitchFamily="34" charset="0"/>
              <a:buChar char="•"/>
              <a:defRPr sz="1400">
                <a:solidFill>
                  <a:schemeClr val="bg1"/>
                </a:solidFill>
                <a:latin typeface="+mn-lt"/>
              </a:defRPr>
            </a:lvl3pPr>
            <a:lvl4pPr marL="16573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4pPr>
            <a:lvl5pPr marL="2114550" indent="-285750">
              <a:lnSpc>
                <a:spcPct val="120000"/>
              </a:lnSpc>
              <a:spcBef>
                <a:spcPts val="1000"/>
              </a:spcBef>
              <a:spcAft>
                <a:spcPts val="600"/>
              </a:spcAft>
              <a:buClr>
                <a:schemeClr val="accent3"/>
              </a:buClr>
              <a:buFont typeface="Arial" panose="020B0604020202020204" pitchFamily="34" charset="0"/>
              <a:buChar char="•"/>
              <a:defRPr sz="1200">
                <a:solidFill>
                  <a:schemeClr val="bg1"/>
                </a:solidFill>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a:noAutofit/>
          </a:bodyPr>
          <a:lstStyle>
            <a:lvl1pPr algn="l">
              <a:defRPr sz="1200" spc="0">
                <a:solidFill>
                  <a:schemeClr val="bg1"/>
                </a:solidFill>
              </a:defRPr>
            </a:lvl1pPr>
          </a:lstStyle>
          <a:p>
            <a:r>
              <a:rPr lang="en-US" dirty="0"/>
              <a:t>Presentation title</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a:noAutofit/>
          </a:bodyPr>
          <a:lstStyle>
            <a:lvl1pPr>
              <a:defRPr sz="1200">
                <a:solidFill>
                  <a:schemeClr val="bg1"/>
                </a:solidFill>
              </a:defRPr>
            </a:lvl1pPr>
          </a:lstStyle>
          <a:p>
            <a:fld id="{FE024F78-56A6-7740-B68D-8D4D026EDF3F}" type="slidenum">
              <a:rPr lang="en-US" smtClean="0"/>
              <a:pPr/>
              <a:t>‹#›</a:t>
            </a:fld>
            <a:endParaRPr lang="en-US" dirty="0"/>
          </a:p>
        </p:txBody>
      </p:sp>
    </p:spTree>
    <p:extLst>
      <p:ext uri="{BB962C8B-B14F-4D97-AF65-F5344CB8AC3E}">
        <p14:creationId xmlns:p14="http://schemas.microsoft.com/office/powerpoint/2010/main" val="2252168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736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280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433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4659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612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695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1360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3/27/2025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986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1"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3/27/2025</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91852219"/>
      </p:ext>
    </p:extLst>
  </p:cSld>
  <p:clrMap bg1="dk1" tx1="lt1" bg2="dk2" tx2="lt2" accent1="accent1" accent2="accent2" accent3="accent3" accent4="accent4" accent5="accent5" accent6="accent6" hlink="hlink" folHlink="folHlink"/>
  <p:sldLayoutIdLst>
    <p:sldLayoutId id="2147483670" r:id="rId1"/>
    <p:sldLayoutId id="2147483690" r:id="rId2"/>
    <p:sldLayoutId id="2147483672" r:id="rId3"/>
    <p:sldLayoutId id="2147483694" r:id="rId4"/>
    <p:sldLayoutId id="2147483692" r:id="rId5"/>
    <p:sldLayoutId id="2147483689" r:id="rId6"/>
    <p:sldLayoutId id="2147483691" r:id="rId7"/>
    <p:sldLayoutId id="2147483677" r:id="rId8"/>
    <p:sldLayoutId id="2147483678" r:id="rId9"/>
    <p:sldLayoutId id="2147483693"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10.xml"/><Relationship Id="rId5" Type="http://schemas.openxmlformats.org/officeDocument/2006/relationships/hyperlink" Target="https://www.nature.com/articles/d41586-025-00437-0?utm_source=New+Items+and+Posts+from+Against+the+Grain&amp;utm_campaign=30704c3cc7-RSS_EMAIL_CAMPAIGN&amp;utm_medium=email&amp;utm_term=0_34489e508f-30704c3cc7-363966668" TargetMode="External"/><Relationship Id="rId4" Type="http://schemas.openxmlformats.org/officeDocument/2006/relationships/hyperlink" Target="https://www.nature.com/articles/d41586-024-02599-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hyperlink" Target="https://us.sagepub.com/en-us/nam/artificial-intelligence-policy" TargetMode="External"/><Relationship Id="rId3" Type="http://schemas.openxmlformats.org/officeDocument/2006/relationships/hyperlink" Target="https://www.wiley.com/en-us/terms-of-use/ai-principles" TargetMode="External"/><Relationship Id="rId7" Type="http://schemas.openxmlformats.org/officeDocument/2006/relationships/hyperlink" Target="https://www.springer.com/gp/editorial-policies/artificial-intelligence--ai-/25428500?srsltid=AfmBOoq4zp1-UhBbxF1bsJFzrwtoI6jOxIvU2csNEBFXksbaTd0VZgFl" TargetMode="External"/><Relationship Id="rId2" Type="http://schemas.openxmlformats.org/officeDocument/2006/relationships/hyperlink" Target="https://taylorandfrancis.com/our-policies/ai-policy/" TargetMode="External"/><Relationship Id="rId1" Type="http://schemas.openxmlformats.org/officeDocument/2006/relationships/slideLayout" Target="../slideLayouts/slideLayout2.xml"/><Relationship Id="rId6" Type="http://schemas.openxmlformats.org/officeDocument/2006/relationships/hyperlink" Target="https://www.elsevier.com/about/policies-and-standards/generative-ai-policies-for-journals" TargetMode="External"/><Relationship Id="rId5" Type="http://schemas.openxmlformats.org/officeDocument/2006/relationships/hyperlink" Target="https://www.elsevier.com/about/policies-and-standards/the-use-of-generative-ai-and-ai-assisted-technologies-in-writing-for-Elsevier" TargetMode="External"/><Relationship Id="rId4" Type="http://schemas.openxmlformats.org/officeDocument/2006/relationships/hyperlink" Target="https://authorservices.wiley.com/ethics-guidelines/index.html#22" TargetMode="External"/><Relationship Id="rId9" Type="http://schemas.openxmlformats.org/officeDocument/2006/relationships/hyperlink" Target="https://journals.plos.org/plosone/s/ethical-publishing-practice#loc-artificial-intelligence-tools-and-technologie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hyperlink" Target="https://scholarlykitchen.sspnet.org/2024/06/19/chatbots-to-cite-or-not-to-cite-part-1/?utm_source=New+Items+and+Posts+from+Against+the+Grain&amp;utm_campaign=f6bfa820cc-RSS_EMAIL_CAMPAIGN&amp;utm_medium=email&amp;utm_term=0_34489e508f-f6bfa820cc-174584196"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jpeg"/><Relationship Id="rId7"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7.jpe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arxiv.org/abs/2304.03271" TargetMode="Externa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hyperlink" Target="https://apnews.com/article/chatgpt-gpt4-iowa-ai-water-consumption-microsoft-f551fde98083d17a7e8d904f8be822c4"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www.nature.com/articles/d41586-024-03408-z" TargetMode="External"/><Relationship Id="rId5" Type="http://schemas.openxmlformats.org/officeDocument/2006/relationships/hyperlink" Target="https://www.techradar.com/pro/generative-ai-triples-the-carbon-dioxide-emissions-from-data-centers" TargetMode="Externa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5.sv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hyperlink" Target="https://writings.stephenwolfram.com/2023/02/what-is-chatgpt-doing-and-why-does-it-work/" TargetMode="External"/><Relationship Id="rId3" Type="http://schemas.openxmlformats.org/officeDocument/2006/relationships/hyperlink" Target="https://affordablelearninggeorgia.org/resources/opengenai" TargetMode="External"/><Relationship Id="rId7" Type="http://schemas.openxmlformats.org/officeDocument/2006/relationships/hyperlink" Target="https://libguides.ecu.edu/artificialintelligence" TargetMode="External"/><Relationship Id="rId2" Type="http://schemas.openxmlformats.org/officeDocument/2006/relationships/hyperlink" Target="https://substack.com/@oneusefulthing" TargetMode="External"/><Relationship Id="rId1" Type="http://schemas.openxmlformats.org/officeDocument/2006/relationships/slideLayout" Target="../slideLayouts/slideLayout2.xml"/><Relationship Id="rId6" Type="http://schemas.openxmlformats.org/officeDocument/2006/relationships/hyperlink" Target="https://guides.library.tamucc.edu/ai" TargetMode="External"/><Relationship Id="rId5" Type="http://schemas.openxmlformats.org/officeDocument/2006/relationships/hyperlink" Target="https://www.chronicle.com/article/two-major-academic-publishers-signed-deals-with-ai-companies-some-professors-are-outraged" TargetMode="External"/><Relationship Id="rId4" Type="http://schemas.openxmlformats.org/officeDocument/2006/relationships/hyperlink" Target="https://www.leniolabs.com/artificial-intelligence/2023/10/04/42-GPTs-answer-to-Life-the-Universe-and-Everythi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hyperlink" Target="mailto:kaefringa22@ecu.edu" TargetMode="Externa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1.jpeg"/><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88D5DFD-FA42-4EB0-B24E-4180C0CC5A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CC864817-5955-484B-9D1F-9BC8DB739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280C083F-71A6-4E55-AE35-586518FE29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Lightbulb">
            <a:extLst>
              <a:ext uri="{FF2B5EF4-FFF2-40B4-BE49-F238E27FC236}">
                <a16:creationId xmlns:a16="http://schemas.microsoft.com/office/drawing/2014/main" id="{AC06F95D-BA5D-4DEE-93EF-3FE3173D13F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3611" y="10"/>
            <a:ext cx="12188389" cy="6857990"/>
          </a:xfrm>
          <a:prstGeom prst="rect">
            <a:avLst/>
          </a:prstGeom>
        </p:spPr>
      </p:pic>
      <p:grpSp>
        <p:nvGrpSpPr>
          <p:cNvPr id="14" name="Group 13">
            <a:extLst>
              <a:ext uri="{FF2B5EF4-FFF2-40B4-BE49-F238E27FC236}">
                <a16:creationId xmlns:a16="http://schemas.microsoft.com/office/drawing/2014/main" id="{D44056DF-7985-4692-968A-466E9E6AF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5" name="Round Diagonal Corner Rectangle 7">
              <a:extLst>
                <a:ext uri="{FF2B5EF4-FFF2-40B4-BE49-F238E27FC236}">
                  <a16:creationId xmlns:a16="http://schemas.microsoft.com/office/drawing/2014/main" id="{B414A174-532A-4602-934F-9858D1D86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40B0C0C-7F94-4725-8108-62B3B7A5AE7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reeform 32">
                <a:extLst>
                  <a:ext uri="{FF2B5EF4-FFF2-40B4-BE49-F238E27FC236}">
                    <a16:creationId xmlns:a16="http://schemas.microsoft.com/office/drawing/2014/main" id="{367EAC5B-1891-480A-A3AD-B9F6A88FA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8" name="Freeform 33">
                <a:extLst>
                  <a:ext uri="{FF2B5EF4-FFF2-40B4-BE49-F238E27FC236}">
                    <a16:creationId xmlns:a16="http://schemas.microsoft.com/office/drawing/2014/main" id="{E33FF633-15BA-464F-8F5B-26C56665F7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9" name="Freeform 34">
                <a:extLst>
                  <a:ext uri="{FF2B5EF4-FFF2-40B4-BE49-F238E27FC236}">
                    <a16:creationId xmlns:a16="http://schemas.microsoft.com/office/drawing/2014/main" id="{0C949DF6-E66B-4DB8-AB52-30CA781B4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0" name="Freeform 37">
                <a:extLst>
                  <a:ext uri="{FF2B5EF4-FFF2-40B4-BE49-F238E27FC236}">
                    <a16:creationId xmlns:a16="http://schemas.microsoft.com/office/drawing/2014/main" id="{309C2298-5EF9-4B09-8995-014F6D3BF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1" name="Freeform 35">
                <a:extLst>
                  <a:ext uri="{FF2B5EF4-FFF2-40B4-BE49-F238E27FC236}">
                    <a16:creationId xmlns:a16="http://schemas.microsoft.com/office/drawing/2014/main" id="{319B2AFC-EBFF-477C-A364-6D575BE5A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2" name="Freeform 36">
                <a:extLst>
                  <a:ext uri="{FF2B5EF4-FFF2-40B4-BE49-F238E27FC236}">
                    <a16:creationId xmlns:a16="http://schemas.microsoft.com/office/drawing/2014/main" id="{CC6B7D67-F2F8-4B07-B954-EAC9135B2B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3" name="Freeform 38">
                <a:extLst>
                  <a:ext uri="{FF2B5EF4-FFF2-40B4-BE49-F238E27FC236}">
                    <a16:creationId xmlns:a16="http://schemas.microsoft.com/office/drawing/2014/main" id="{7FF1659D-33DA-4F62-8567-A54020D2E2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4" name="Freeform 39">
                <a:extLst>
                  <a:ext uri="{FF2B5EF4-FFF2-40B4-BE49-F238E27FC236}">
                    <a16:creationId xmlns:a16="http://schemas.microsoft.com/office/drawing/2014/main" id="{9110F572-DC3D-4AB3-B731-B73BD6505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5" name="Freeform 40">
                <a:extLst>
                  <a:ext uri="{FF2B5EF4-FFF2-40B4-BE49-F238E27FC236}">
                    <a16:creationId xmlns:a16="http://schemas.microsoft.com/office/drawing/2014/main" id="{A2F7D0E9-68CE-40F9-B0E9-F915103ECF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6" name="Rectangle 41">
                <a:extLst>
                  <a:ext uri="{FF2B5EF4-FFF2-40B4-BE49-F238E27FC236}">
                    <a16:creationId xmlns:a16="http://schemas.microsoft.com/office/drawing/2014/main" id="{AB69A438-1FB7-454A-A3E9-0C329643CD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7" name="Freeform 32">
                <a:extLst>
                  <a:ext uri="{FF2B5EF4-FFF2-40B4-BE49-F238E27FC236}">
                    <a16:creationId xmlns:a16="http://schemas.microsoft.com/office/drawing/2014/main" id="{E64598D0-3A2C-4570-9E7C-C52C89549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8" name="Freeform 33">
                <a:extLst>
                  <a:ext uri="{FF2B5EF4-FFF2-40B4-BE49-F238E27FC236}">
                    <a16:creationId xmlns:a16="http://schemas.microsoft.com/office/drawing/2014/main" id="{CC17CF42-8908-477B-9F36-DA1306CA01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29" name="Freeform 34">
                <a:extLst>
                  <a:ext uri="{FF2B5EF4-FFF2-40B4-BE49-F238E27FC236}">
                    <a16:creationId xmlns:a16="http://schemas.microsoft.com/office/drawing/2014/main" id="{A2457851-D4A0-404C-BF3F-99AE00B9E9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0" name="Freeform 37">
                <a:extLst>
                  <a:ext uri="{FF2B5EF4-FFF2-40B4-BE49-F238E27FC236}">
                    <a16:creationId xmlns:a16="http://schemas.microsoft.com/office/drawing/2014/main" id="{ECC300FA-EE4A-489E-9A47-79BEBF05D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1" name="Freeform 35">
                <a:extLst>
                  <a:ext uri="{FF2B5EF4-FFF2-40B4-BE49-F238E27FC236}">
                    <a16:creationId xmlns:a16="http://schemas.microsoft.com/office/drawing/2014/main" id="{0D1F26E2-902B-416B-A1DB-80DAF78D8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2" name="Freeform 36">
                <a:extLst>
                  <a:ext uri="{FF2B5EF4-FFF2-40B4-BE49-F238E27FC236}">
                    <a16:creationId xmlns:a16="http://schemas.microsoft.com/office/drawing/2014/main" id="{491346A0-BF6D-45A5-806A-2150768722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3" name="Freeform 38">
                <a:extLst>
                  <a:ext uri="{FF2B5EF4-FFF2-40B4-BE49-F238E27FC236}">
                    <a16:creationId xmlns:a16="http://schemas.microsoft.com/office/drawing/2014/main" id="{A8A5AAC9-38FD-4A03-AB91-236F2AAC62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4" name="Freeform 39">
                <a:extLst>
                  <a:ext uri="{FF2B5EF4-FFF2-40B4-BE49-F238E27FC236}">
                    <a16:creationId xmlns:a16="http://schemas.microsoft.com/office/drawing/2014/main" id="{7AD4105C-55AA-47FF-AC5D-5BCB0B78C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5" name="Freeform 40">
                <a:extLst>
                  <a:ext uri="{FF2B5EF4-FFF2-40B4-BE49-F238E27FC236}">
                    <a16:creationId xmlns:a16="http://schemas.microsoft.com/office/drawing/2014/main" id="{1C4B42B1-B112-4057-82C3-E5AF3BC7F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36" name="Rectangle 41">
                <a:extLst>
                  <a:ext uri="{FF2B5EF4-FFF2-40B4-BE49-F238E27FC236}">
                    <a16:creationId xmlns:a16="http://schemas.microsoft.com/office/drawing/2014/main" id="{C8B37395-3651-4E66-A62E-31529FABC8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grpSp>
      </p:grpSp>
      <p:sp>
        <p:nvSpPr>
          <p:cNvPr id="2" name="Title 1">
            <a:extLst>
              <a:ext uri="{FF2B5EF4-FFF2-40B4-BE49-F238E27FC236}">
                <a16:creationId xmlns:a16="http://schemas.microsoft.com/office/drawing/2014/main" id="{4D687081-16D7-4BC5-A7DB-E70117439F85}"/>
              </a:ext>
            </a:extLst>
          </p:cNvPr>
          <p:cNvSpPr>
            <a:spLocks noGrp="1"/>
          </p:cNvSpPr>
          <p:nvPr>
            <p:ph type="ctrTitle"/>
          </p:nvPr>
        </p:nvSpPr>
        <p:spPr>
          <a:xfrm>
            <a:off x="2668851" y="2629426"/>
            <a:ext cx="6858000" cy="1367896"/>
          </a:xfrm>
        </p:spPr>
        <p:txBody>
          <a:bodyPr anchor="ctr">
            <a:normAutofit fontScale="90000"/>
          </a:bodyPr>
          <a:lstStyle/>
          <a:p>
            <a:pPr algn="ctr"/>
            <a:r>
              <a:rPr lang="en-US" b="1" i="0" dirty="0">
                <a:effectLst/>
                <a:latin typeface="Segoe UI" panose="020B0502040204020203" pitchFamily="34" charset="0"/>
              </a:rPr>
              <a:t>Understanding Ethics and Policies of Using AI for Research</a:t>
            </a:r>
            <a:endParaRPr lang="en-US" dirty="0"/>
          </a:p>
        </p:txBody>
      </p:sp>
      <p:sp>
        <p:nvSpPr>
          <p:cNvPr id="38" name="Rectangle 37">
            <a:extLst>
              <a:ext uri="{FF2B5EF4-FFF2-40B4-BE49-F238E27FC236}">
                <a16:creationId xmlns:a16="http://schemas.microsoft.com/office/drawing/2014/main" id="{6B6D540F-1E2F-416F-819F-D8216BC8F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18587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 name="Group 11">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4"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5"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6"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1"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13" name="Group 12">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grpSp>
      <p:sp useBgFill="1">
        <p:nvSpPr>
          <p:cNvPr id="52" name="Rectangle 51">
            <a:extLst>
              <a:ext uri="{FF2B5EF4-FFF2-40B4-BE49-F238E27FC236}">
                <a16:creationId xmlns:a16="http://schemas.microsoft.com/office/drawing/2014/main" id="{CC892AB0-7D6D-4FC9-9105-0CB427161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807353E4-FA19-40CB-8AF8-3A8E6704B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55" name="Freeform 35">
              <a:extLst>
                <a:ext uri="{FF2B5EF4-FFF2-40B4-BE49-F238E27FC236}">
                  <a16:creationId xmlns:a16="http://schemas.microsoft.com/office/drawing/2014/main" id="{697D009D-8E70-460A-BE57-321BB0764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56" name="Freeform 36">
              <a:extLst>
                <a:ext uri="{FF2B5EF4-FFF2-40B4-BE49-F238E27FC236}">
                  <a16:creationId xmlns:a16="http://schemas.microsoft.com/office/drawing/2014/main" id="{D0001F35-F282-403E-8D08-0D204D851F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57" name="Freeform 38">
              <a:extLst>
                <a:ext uri="{FF2B5EF4-FFF2-40B4-BE49-F238E27FC236}">
                  <a16:creationId xmlns:a16="http://schemas.microsoft.com/office/drawing/2014/main" id="{3F8A69A2-2D15-40CD-8C14-A18643ABA5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58" name="Freeform 39">
              <a:extLst>
                <a:ext uri="{FF2B5EF4-FFF2-40B4-BE49-F238E27FC236}">
                  <a16:creationId xmlns:a16="http://schemas.microsoft.com/office/drawing/2014/main" id="{B665CA2A-9D55-4786-9343-EB466726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59" name="Freeform 40">
              <a:extLst>
                <a:ext uri="{FF2B5EF4-FFF2-40B4-BE49-F238E27FC236}">
                  <a16:creationId xmlns:a16="http://schemas.microsoft.com/office/drawing/2014/main" id="{CEE9BD85-96DF-4CDF-BC0F-C4E46062B3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60" name="Rectangle 41">
              <a:extLst>
                <a:ext uri="{FF2B5EF4-FFF2-40B4-BE49-F238E27FC236}">
                  <a16:creationId xmlns:a16="http://schemas.microsoft.com/office/drawing/2014/main" id="{6BB6F5E5-6CA3-4B20-86A7-1174D6E71F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txBody>
            <a:bodyPr/>
            <a:lstStyle/>
            <a:p>
              <a:endParaRPr lang="en-US"/>
            </a:p>
          </p:txBody>
        </p:sp>
      </p:grpSp>
      <p:grpSp>
        <p:nvGrpSpPr>
          <p:cNvPr id="62" name="Group 61">
            <a:extLst>
              <a:ext uri="{FF2B5EF4-FFF2-40B4-BE49-F238E27FC236}">
                <a16:creationId xmlns:a16="http://schemas.microsoft.com/office/drawing/2014/main" id="{0328E69E-CE3D-4110-8BF7-AD3C0C10CB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63" name="Freeform 32">
              <a:extLst>
                <a:ext uri="{FF2B5EF4-FFF2-40B4-BE49-F238E27FC236}">
                  <a16:creationId xmlns:a16="http://schemas.microsoft.com/office/drawing/2014/main" id="{30F84C80-9E12-4460-B88F-D03839F0C8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64" name="Freeform 33">
              <a:extLst>
                <a:ext uri="{FF2B5EF4-FFF2-40B4-BE49-F238E27FC236}">
                  <a16:creationId xmlns:a16="http://schemas.microsoft.com/office/drawing/2014/main" id="{2F84C18C-5783-48FF-9DE0-FDA327CFC4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65" name="Freeform 34">
              <a:extLst>
                <a:ext uri="{FF2B5EF4-FFF2-40B4-BE49-F238E27FC236}">
                  <a16:creationId xmlns:a16="http://schemas.microsoft.com/office/drawing/2014/main" id="{08C6A855-346C-4589-9AD4-5E15BCBC7A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66" name="Freeform 37">
              <a:extLst>
                <a:ext uri="{FF2B5EF4-FFF2-40B4-BE49-F238E27FC236}">
                  <a16:creationId xmlns:a16="http://schemas.microsoft.com/office/drawing/2014/main" id="{7E64BEE6-1157-421C-A02A-47639E4D9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68" name="Group 67">
            <a:extLst>
              <a:ext uri="{FF2B5EF4-FFF2-40B4-BE49-F238E27FC236}">
                <a16:creationId xmlns:a16="http://schemas.microsoft.com/office/drawing/2014/main" id="{F64806C9-3599-45A7-BCFF-F762C54276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69" name="Freeform 32">
              <a:extLst>
                <a:ext uri="{FF2B5EF4-FFF2-40B4-BE49-F238E27FC236}">
                  <a16:creationId xmlns:a16="http://schemas.microsoft.com/office/drawing/2014/main" id="{41D6E755-9558-4CAA-8F56-469D231C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70" name="Freeform 33">
              <a:extLst>
                <a:ext uri="{FF2B5EF4-FFF2-40B4-BE49-F238E27FC236}">
                  <a16:creationId xmlns:a16="http://schemas.microsoft.com/office/drawing/2014/main" id="{8FCD41C4-606C-446C-8C81-6353C6442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71" name="Freeform 34">
              <a:extLst>
                <a:ext uri="{FF2B5EF4-FFF2-40B4-BE49-F238E27FC236}">
                  <a16:creationId xmlns:a16="http://schemas.microsoft.com/office/drawing/2014/main" id="{274CFBE4-CEA6-4C81-BB1E-83E1896771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72" name="Freeform 37">
              <a:extLst>
                <a:ext uri="{FF2B5EF4-FFF2-40B4-BE49-F238E27FC236}">
                  <a16:creationId xmlns:a16="http://schemas.microsoft.com/office/drawing/2014/main" id="{24813D3D-7B30-42F2-9065-1B40F140C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74" name="Group 73">
            <a:extLst>
              <a:ext uri="{FF2B5EF4-FFF2-40B4-BE49-F238E27FC236}">
                <a16:creationId xmlns:a16="http://schemas.microsoft.com/office/drawing/2014/main" id="{1287AC97-A8E8-4B45-A50A-3057A88B40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75" name="Freeform 35">
              <a:extLst>
                <a:ext uri="{FF2B5EF4-FFF2-40B4-BE49-F238E27FC236}">
                  <a16:creationId xmlns:a16="http://schemas.microsoft.com/office/drawing/2014/main" id="{57D70AA8-D36C-4DF9-B7D7-4E2C9BEFD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76" name="Freeform 36">
              <a:extLst>
                <a:ext uri="{FF2B5EF4-FFF2-40B4-BE49-F238E27FC236}">
                  <a16:creationId xmlns:a16="http://schemas.microsoft.com/office/drawing/2014/main" id="{74D88556-8C5B-41AF-9FA0-92D2734708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77" name="Freeform 38">
              <a:extLst>
                <a:ext uri="{FF2B5EF4-FFF2-40B4-BE49-F238E27FC236}">
                  <a16:creationId xmlns:a16="http://schemas.microsoft.com/office/drawing/2014/main" id="{17E00558-8912-48C6-8202-D8A2D854B7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78" name="Freeform 39">
              <a:extLst>
                <a:ext uri="{FF2B5EF4-FFF2-40B4-BE49-F238E27FC236}">
                  <a16:creationId xmlns:a16="http://schemas.microsoft.com/office/drawing/2014/main" id="{7E4C092A-90EF-4870-97FC-C2D97FD2C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79" name="Freeform 40">
              <a:extLst>
                <a:ext uri="{FF2B5EF4-FFF2-40B4-BE49-F238E27FC236}">
                  <a16:creationId xmlns:a16="http://schemas.microsoft.com/office/drawing/2014/main" id="{0C8C091A-4902-4B98-BB6B-AF6FA1174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80" name="Rectangle 41">
              <a:extLst>
                <a:ext uri="{FF2B5EF4-FFF2-40B4-BE49-F238E27FC236}">
                  <a16:creationId xmlns:a16="http://schemas.microsoft.com/office/drawing/2014/main" id="{50C57AA3-5B6E-4C49-9AE3-D130A25404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txBody>
            <a:bodyPr/>
            <a:lstStyle/>
            <a:p>
              <a:endParaRPr lang="en-US"/>
            </a:p>
          </p:txBody>
        </p:sp>
      </p:grpSp>
      <p:sp>
        <p:nvSpPr>
          <p:cNvPr id="82" name="Rectangle 81">
            <a:extLst>
              <a:ext uri="{FF2B5EF4-FFF2-40B4-BE49-F238E27FC236}">
                <a16:creationId xmlns:a16="http://schemas.microsoft.com/office/drawing/2014/main" id="{6D29BE04-4454-4832-B83F-10D001BFF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ound Diagonal Corner Rectangle 7">
            <a:extLst>
              <a:ext uri="{FF2B5EF4-FFF2-40B4-BE49-F238E27FC236}">
                <a16:creationId xmlns:a16="http://schemas.microsoft.com/office/drawing/2014/main" id="{98714CE9-3C2C-48E1-8B8F-CFB7735C4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2">
              <a:lumMod val="50000"/>
              <a:alpha val="80000"/>
            </a:schemeClr>
          </a:solidFill>
          <a:ln w="19050" cap="sq">
            <a:solidFill>
              <a:srgbClr val="FFFFFF">
                <a:alpha val="60000"/>
              </a:srgb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E81C5B-027D-0AFB-656E-ED278774EEB9}"/>
              </a:ext>
            </a:extLst>
          </p:cNvPr>
          <p:cNvSpPr>
            <a:spLocks noGrp="1"/>
          </p:cNvSpPr>
          <p:nvPr>
            <p:ph type="title"/>
          </p:nvPr>
        </p:nvSpPr>
        <p:spPr>
          <a:xfrm>
            <a:off x="1577445" y="1168078"/>
            <a:ext cx="9048219" cy="1092200"/>
          </a:xfrm>
        </p:spPr>
        <p:txBody>
          <a:bodyPr vert="horz" lIns="91440" tIns="45720" rIns="91440" bIns="45720" rtlCol="0" anchor="ctr">
            <a:normAutofit/>
          </a:bodyPr>
          <a:lstStyle/>
          <a:p>
            <a:pPr algn="ctr"/>
            <a:r>
              <a:rPr lang="en-US" sz="3600" dirty="0">
                <a:solidFill>
                  <a:srgbClr val="FFFFFF"/>
                </a:solidFill>
              </a:rPr>
              <a:t>Why should you care?</a:t>
            </a:r>
          </a:p>
        </p:txBody>
      </p:sp>
      <p:sp>
        <p:nvSpPr>
          <p:cNvPr id="4" name="Text Placeholder 3">
            <a:extLst>
              <a:ext uri="{FF2B5EF4-FFF2-40B4-BE49-F238E27FC236}">
                <a16:creationId xmlns:a16="http://schemas.microsoft.com/office/drawing/2014/main" id="{57144CC5-B856-4E79-CD81-0537967DD4AF}"/>
              </a:ext>
            </a:extLst>
          </p:cNvPr>
          <p:cNvSpPr>
            <a:spLocks noGrp="1"/>
          </p:cNvSpPr>
          <p:nvPr>
            <p:ph type="body" sz="half" idx="2"/>
          </p:nvPr>
        </p:nvSpPr>
        <p:spPr>
          <a:xfrm>
            <a:off x="1577446" y="2413001"/>
            <a:ext cx="9048218" cy="3033180"/>
          </a:xfrm>
        </p:spPr>
        <p:txBody>
          <a:bodyPr vert="horz" lIns="91440" tIns="45720" rIns="91440" bIns="45720" rtlCol="0" anchor="ctr">
            <a:normAutofit lnSpcReduction="10000"/>
          </a:bodyPr>
          <a:lstStyle/>
          <a:p>
            <a:r>
              <a:rPr lang="en-US" sz="2000" dirty="0">
                <a:solidFill>
                  <a:srgbClr val="FFFFFF"/>
                </a:solidFill>
              </a:rPr>
              <a:t>“</a:t>
            </a:r>
            <a:r>
              <a:rPr lang="en-US" sz="2400" dirty="0"/>
              <a:t>There’s a chance that scientists using [</a:t>
            </a:r>
            <a:r>
              <a:rPr lang="en-US" sz="2400" dirty="0" err="1"/>
              <a:t>Deepseek</a:t>
            </a:r>
            <a:r>
              <a:rPr lang="en-US" sz="2400" dirty="0"/>
              <a:t>] R1 could be forced to retract papers, if using the model was considered a violation of the journal's ethical standards, says Ana Catarina De </a:t>
            </a:r>
            <a:r>
              <a:rPr lang="en-US" sz="2400" dirty="0" err="1"/>
              <a:t>Alencar</a:t>
            </a:r>
            <a:r>
              <a:rPr lang="en-US" sz="2400" dirty="0"/>
              <a:t>, a lawyer at EIT Manufacturing in Paris who specializes in AI law. A similar situation could apply to the use of models by OpenAI and other firms accused of </a:t>
            </a:r>
            <a:r>
              <a:rPr lang="en-US" sz="2400" dirty="0">
                <a:hlinkClick r:id="rId4"/>
              </a:rPr>
              <a:t>intellectual-property violations</a:t>
            </a:r>
            <a:r>
              <a:rPr lang="en-US" sz="2400" dirty="0"/>
              <a:t>, says De </a:t>
            </a:r>
            <a:r>
              <a:rPr lang="en-US" sz="2400" dirty="0" err="1"/>
              <a:t>Alencar</a:t>
            </a:r>
            <a:r>
              <a:rPr lang="en-US" sz="2400" dirty="0"/>
              <a:t>.” –</a:t>
            </a:r>
            <a:r>
              <a:rPr lang="en-US" sz="2400" dirty="0">
                <a:hlinkClick r:id="rId5"/>
              </a:rPr>
              <a:t>What Are the Best Tools for Research? Nature’s Guide</a:t>
            </a:r>
            <a:endParaRPr lang="en-US" sz="2000" dirty="0">
              <a:solidFill>
                <a:srgbClr val="FFFFFF"/>
              </a:solidFill>
            </a:endParaRPr>
          </a:p>
        </p:txBody>
      </p:sp>
    </p:spTree>
    <p:extLst>
      <p:ext uri="{BB962C8B-B14F-4D97-AF65-F5344CB8AC3E}">
        <p14:creationId xmlns:p14="http://schemas.microsoft.com/office/powerpoint/2010/main" val="3958736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1"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2"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0"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2"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5"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66" name="Group 65">
            <a:extLst>
              <a:ext uri="{FF2B5EF4-FFF2-40B4-BE49-F238E27FC236}">
                <a16:creationId xmlns:a16="http://schemas.microsoft.com/office/drawing/2014/main" id="{1351B104-9B78-4A2B-B970-FA8ABE1CE1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7" name="Rectangle 66">
              <a:extLst>
                <a:ext uri="{FF2B5EF4-FFF2-40B4-BE49-F238E27FC236}">
                  <a16:creationId xmlns:a16="http://schemas.microsoft.com/office/drawing/2014/main" id="{3A130E84-D02F-40FB-9BEB-5202392713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5E142BFD-7D75-4518-BBDF-27C00AB4BC7F}"/>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E5A37B8C-66D1-4A1A-F5C7-72311B7D6B4E}"/>
              </a:ext>
            </a:extLst>
          </p:cNvPr>
          <p:cNvSpPr>
            <a:spLocks noGrp="1"/>
          </p:cNvSpPr>
          <p:nvPr>
            <p:ph type="title"/>
          </p:nvPr>
        </p:nvSpPr>
        <p:spPr>
          <a:xfrm>
            <a:off x="6615112" y="1122363"/>
            <a:ext cx="4052887" cy="2387600"/>
          </a:xfrm>
        </p:spPr>
        <p:txBody>
          <a:bodyPr vert="horz" lIns="91440" tIns="45720" rIns="91440" bIns="45720" rtlCol="0" anchor="b">
            <a:normAutofit/>
          </a:bodyPr>
          <a:lstStyle/>
          <a:p>
            <a:r>
              <a:rPr lang="en-US" sz="4800" dirty="0"/>
              <a:t>policies</a:t>
            </a:r>
          </a:p>
        </p:txBody>
      </p:sp>
      <p:pic>
        <p:nvPicPr>
          <p:cNvPr id="4" name="Picture 3" descr="Pen placed on top of a signature line">
            <a:extLst>
              <a:ext uri="{FF2B5EF4-FFF2-40B4-BE49-F238E27FC236}">
                <a16:creationId xmlns:a16="http://schemas.microsoft.com/office/drawing/2014/main" id="{9B70C034-89BF-EA2C-DB8E-BF94003EA6A7}"/>
              </a:ext>
            </a:extLst>
          </p:cNvPr>
          <p:cNvPicPr>
            <a:picLocks noChangeAspect="1"/>
          </p:cNvPicPr>
          <p:nvPr/>
        </p:nvPicPr>
        <p:blipFill>
          <a:blip r:embed="rId4"/>
          <a:srcRect l="40613" r="-1" b="-1"/>
          <a:stretch/>
        </p:blipFill>
        <p:spPr>
          <a:xfrm>
            <a:off x="-5597" y="10"/>
            <a:ext cx="6101597" cy="6857990"/>
          </a:xfrm>
          <a:prstGeom prst="rect">
            <a:avLst/>
          </a:prstGeom>
        </p:spPr>
      </p:pic>
      <p:grpSp>
        <p:nvGrpSpPr>
          <p:cNvPr id="70" name="Group 69">
            <a:extLst>
              <a:ext uri="{FF2B5EF4-FFF2-40B4-BE49-F238E27FC236}">
                <a16:creationId xmlns:a16="http://schemas.microsoft.com/office/drawing/2014/main" id="{D4116A08-770E-4DC3-AAB6-E3E8E6CEC8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1" name="Rectangle 5">
              <a:extLst>
                <a:ext uri="{FF2B5EF4-FFF2-40B4-BE49-F238E27FC236}">
                  <a16:creationId xmlns:a16="http://schemas.microsoft.com/office/drawing/2014/main" id="{6ADECFB2-F615-49A9-A242-A3D04CADB0B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72" name="Freeform 6">
              <a:extLst>
                <a:ext uri="{FF2B5EF4-FFF2-40B4-BE49-F238E27FC236}">
                  <a16:creationId xmlns:a16="http://schemas.microsoft.com/office/drawing/2014/main" id="{8E1F3AC6-5FF1-401B-91E4-180D1D356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3" name="Freeform 7">
              <a:extLst>
                <a:ext uri="{FF2B5EF4-FFF2-40B4-BE49-F238E27FC236}">
                  <a16:creationId xmlns:a16="http://schemas.microsoft.com/office/drawing/2014/main" id="{72BC7A9D-387B-4877-B8E6-E8ABA6B265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4" name="Rectangle 8">
              <a:extLst>
                <a:ext uri="{FF2B5EF4-FFF2-40B4-BE49-F238E27FC236}">
                  <a16:creationId xmlns:a16="http://schemas.microsoft.com/office/drawing/2014/main" id="{9114560A-27D6-469D-992E-33A55B40BA0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75" name="Freeform 9">
              <a:extLst>
                <a:ext uri="{FF2B5EF4-FFF2-40B4-BE49-F238E27FC236}">
                  <a16:creationId xmlns:a16="http://schemas.microsoft.com/office/drawing/2014/main" id="{CBF136EF-7DC2-47D2-974C-70044B5E9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6" name="Freeform 10">
              <a:extLst>
                <a:ext uri="{FF2B5EF4-FFF2-40B4-BE49-F238E27FC236}">
                  <a16:creationId xmlns:a16="http://schemas.microsoft.com/office/drawing/2014/main" id="{6B03084D-F566-41C4-BE37-870FB5A0D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7" name="Freeform 11">
              <a:extLst>
                <a:ext uri="{FF2B5EF4-FFF2-40B4-BE49-F238E27FC236}">
                  <a16:creationId xmlns:a16="http://schemas.microsoft.com/office/drawing/2014/main" id="{049DC21B-8236-4901-9ADD-E3167ABDE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8" name="Freeform 12">
              <a:extLst>
                <a:ext uri="{FF2B5EF4-FFF2-40B4-BE49-F238E27FC236}">
                  <a16:creationId xmlns:a16="http://schemas.microsoft.com/office/drawing/2014/main" id="{304F4FEB-8B5B-45BA-988C-5FBF41059E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9" name="Freeform 13">
              <a:extLst>
                <a:ext uri="{FF2B5EF4-FFF2-40B4-BE49-F238E27FC236}">
                  <a16:creationId xmlns:a16="http://schemas.microsoft.com/office/drawing/2014/main" id="{E88E24C8-3D76-4C2F-84D1-BC3C2AACA4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0" name="Freeform 14">
              <a:extLst>
                <a:ext uri="{FF2B5EF4-FFF2-40B4-BE49-F238E27FC236}">
                  <a16:creationId xmlns:a16="http://schemas.microsoft.com/office/drawing/2014/main" id="{91C91468-4F8A-42F1-9505-02D9241787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1" name="Freeform 15">
              <a:extLst>
                <a:ext uri="{FF2B5EF4-FFF2-40B4-BE49-F238E27FC236}">
                  <a16:creationId xmlns:a16="http://schemas.microsoft.com/office/drawing/2014/main" id="{C22581B1-C426-4189-85D6-C499D6982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2" name="Freeform 16">
              <a:extLst>
                <a:ext uri="{FF2B5EF4-FFF2-40B4-BE49-F238E27FC236}">
                  <a16:creationId xmlns:a16="http://schemas.microsoft.com/office/drawing/2014/main" id="{29DFD4C4-0517-4A6B-B423-E55582618D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3" name="Freeform 17">
              <a:extLst>
                <a:ext uri="{FF2B5EF4-FFF2-40B4-BE49-F238E27FC236}">
                  <a16:creationId xmlns:a16="http://schemas.microsoft.com/office/drawing/2014/main" id="{7ACD84D3-D09D-4C94-99D5-51713A1D6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4" name="Freeform 18">
              <a:extLst>
                <a:ext uri="{FF2B5EF4-FFF2-40B4-BE49-F238E27FC236}">
                  <a16:creationId xmlns:a16="http://schemas.microsoft.com/office/drawing/2014/main" id="{37C2AEAB-1CC9-4A9A-8303-E1E0C12168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5" name="Freeform 19">
              <a:extLst>
                <a:ext uri="{FF2B5EF4-FFF2-40B4-BE49-F238E27FC236}">
                  <a16:creationId xmlns:a16="http://schemas.microsoft.com/office/drawing/2014/main" id="{20ABD348-58FE-4371-AE12-C66FF8CAC3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6" name="Freeform 20">
              <a:extLst>
                <a:ext uri="{FF2B5EF4-FFF2-40B4-BE49-F238E27FC236}">
                  <a16:creationId xmlns:a16="http://schemas.microsoft.com/office/drawing/2014/main" id="{408E0FAA-F0C5-4CB1-95FE-D3D96830FC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7" name="Freeform 21">
              <a:extLst>
                <a:ext uri="{FF2B5EF4-FFF2-40B4-BE49-F238E27FC236}">
                  <a16:creationId xmlns:a16="http://schemas.microsoft.com/office/drawing/2014/main" id="{F83C789F-2881-4822-A724-567720953F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8" name="Freeform 22">
              <a:extLst>
                <a:ext uri="{FF2B5EF4-FFF2-40B4-BE49-F238E27FC236}">
                  <a16:creationId xmlns:a16="http://schemas.microsoft.com/office/drawing/2014/main" id="{6B039120-5C84-4A03-9ADD-32EA6E5D44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9" name="Freeform 23">
              <a:extLst>
                <a:ext uri="{FF2B5EF4-FFF2-40B4-BE49-F238E27FC236}">
                  <a16:creationId xmlns:a16="http://schemas.microsoft.com/office/drawing/2014/main" id="{440E956F-26EB-40C6-B500-1A4BB4ABF7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0" name="Freeform 24">
              <a:extLst>
                <a:ext uri="{FF2B5EF4-FFF2-40B4-BE49-F238E27FC236}">
                  <a16:creationId xmlns:a16="http://schemas.microsoft.com/office/drawing/2014/main" id="{D2449A75-05DC-4791-90F1-335CC6732C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1" name="Freeform 25">
              <a:extLst>
                <a:ext uri="{FF2B5EF4-FFF2-40B4-BE49-F238E27FC236}">
                  <a16:creationId xmlns:a16="http://schemas.microsoft.com/office/drawing/2014/main" id="{2A0F57CD-8F34-4F1D-BFF3-129352250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2" name="Freeform 26">
              <a:extLst>
                <a:ext uri="{FF2B5EF4-FFF2-40B4-BE49-F238E27FC236}">
                  <a16:creationId xmlns:a16="http://schemas.microsoft.com/office/drawing/2014/main" id="{DB0DDCCE-FA18-4790-8F10-67FC66172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3" name="Freeform 27">
              <a:extLst>
                <a:ext uri="{FF2B5EF4-FFF2-40B4-BE49-F238E27FC236}">
                  <a16:creationId xmlns:a16="http://schemas.microsoft.com/office/drawing/2014/main" id="{750A8178-D049-42D4-BA77-A262FE55F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4" name="Freeform 28">
              <a:extLst>
                <a:ext uri="{FF2B5EF4-FFF2-40B4-BE49-F238E27FC236}">
                  <a16:creationId xmlns:a16="http://schemas.microsoft.com/office/drawing/2014/main" id="{B33B9383-8846-404B-85BE-E43F077379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5" name="Freeform 29">
              <a:extLst>
                <a:ext uri="{FF2B5EF4-FFF2-40B4-BE49-F238E27FC236}">
                  <a16:creationId xmlns:a16="http://schemas.microsoft.com/office/drawing/2014/main" id="{79468103-A660-495B-BFDF-8E7D98A09A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6" name="Freeform 30">
              <a:extLst>
                <a:ext uri="{FF2B5EF4-FFF2-40B4-BE49-F238E27FC236}">
                  <a16:creationId xmlns:a16="http://schemas.microsoft.com/office/drawing/2014/main" id="{06F4CC44-94E1-47AF-893C-19C4A4AB40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7" name="Freeform 31">
              <a:extLst>
                <a:ext uri="{FF2B5EF4-FFF2-40B4-BE49-F238E27FC236}">
                  <a16:creationId xmlns:a16="http://schemas.microsoft.com/office/drawing/2014/main" id="{E87F601E-2166-4FAE-AF96-2A1B17E46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8" name="Freeform 32">
              <a:extLst>
                <a:ext uri="{FF2B5EF4-FFF2-40B4-BE49-F238E27FC236}">
                  <a16:creationId xmlns:a16="http://schemas.microsoft.com/office/drawing/2014/main" id="{DCDE2745-7AA5-416B-AC78-93C6EAE5D4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9" name="Rectangle 33">
              <a:extLst>
                <a:ext uri="{FF2B5EF4-FFF2-40B4-BE49-F238E27FC236}">
                  <a16:creationId xmlns:a16="http://schemas.microsoft.com/office/drawing/2014/main" id="{7D5F7E44-496F-4025-AFD8-7EEC67AC180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00" name="Freeform 34">
              <a:extLst>
                <a:ext uri="{FF2B5EF4-FFF2-40B4-BE49-F238E27FC236}">
                  <a16:creationId xmlns:a16="http://schemas.microsoft.com/office/drawing/2014/main" id="{FA8ED221-FD77-4CD0-A9B9-3F97E40DCD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1" name="Freeform 35">
              <a:extLst>
                <a:ext uri="{FF2B5EF4-FFF2-40B4-BE49-F238E27FC236}">
                  <a16:creationId xmlns:a16="http://schemas.microsoft.com/office/drawing/2014/main" id="{94922F75-95BC-435D-B4BB-BCE65BACCE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2" name="Freeform 36">
              <a:extLst>
                <a:ext uri="{FF2B5EF4-FFF2-40B4-BE49-F238E27FC236}">
                  <a16:creationId xmlns:a16="http://schemas.microsoft.com/office/drawing/2014/main" id="{CFB94884-EF28-419D-9147-20B2C9B1A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3" name="Freeform 37">
              <a:extLst>
                <a:ext uri="{FF2B5EF4-FFF2-40B4-BE49-F238E27FC236}">
                  <a16:creationId xmlns:a16="http://schemas.microsoft.com/office/drawing/2014/main" id="{94C72871-F5AC-46D1-97EF-94E4070A7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4" name="Freeform 38">
              <a:extLst>
                <a:ext uri="{FF2B5EF4-FFF2-40B4-BE49-F238E27FC236}">
                  <a16:creationId xmlns:a16="http://schemas.microsoft.com/office/drawing/2014/main" id="{03ED1B15-6247-43B3-BEAE-DB699DE29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5" name="Freeform 39">
              <a:extLst>
                <a:ext uri="{FF2B5EF4-FFF2-40B4-BE49-F238E27FC236}">
                  <a16:creationId xmlns:a16="http://schemas.microsoft.com/office/drawing/2014/main" id="{FA3EA466-B483-4B4A-9FCB-9FFA8E538F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6" name="Freeform 40">
              <a:extLst>
                <a:ext uri="{FF2B5EF4-FFF2-40B4-BE49-F238E27FC236}">
                  <a16:creationId xmlns:a16="http://schemas.microsoft.com/office/drawing/2014/main" id="{CCE5E17C-696E-46EB-B70D-5862742169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7" name="Freeform 41">
              <a:extLst>
                <a:ext uri="{FF2B5EF4-FFF2-40B4-BE49-F238E27FC236}">
                  <a16:creationId xmlns:a16="http://schemas.microsoft.com/office/drawing/2014/main" id="{AB6022EC-6D09-4098-9A97-5A911C08CA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8" name="Freeform 42">
              <a:extLst>
                <a:ext uri="{FF2B5EF4-FFF2-40B4-BE49-F238E27FC236}">
                  <a16:creationId xmlns:a16="http://schemas.microsoft.com/office/drawing/2014/main" id="{7E18073E-1315-4400-ABD9-C34AEAFBFF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9" name="Freeform 43">
              <a:extLst>
                <a:ext uri="{FF2B5EF4-FFF2-40B4-BE49-F238E27FC236}">
                  <a16:creationId xmlns:a16="http://schemas.microsoft.com/office/drawing/2014/main" id="{5510509E-411D-4F1B-BDC6-3E5666896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0" name="Freeform 44">
              <a:extLst>
                <a:ext uri="{FF2B5EF4-FFF2-40B4-BE49-F238E27FC236}">
                  <a16:creationId xmlns:a16="http://schemas.microsoft.com/office/drawing/2014/main" id="{46F1A7E1-EC01-4288-87AE-C3B6434BD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1" name="Rectangle 45">
              <a:extLst>
                <a:ext uri="{FF2B5EF4-FFF2-40B4-BE49-F238E27FC236}">
                  <a16:creationId xmlns:a16="http://schemas.microsoft.com/office/drawing/2014/main" id="{F7BBA432-5463-415B-BA54-3AA2B92D28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12" name="Freeform 46">
              <a:extLst>
                <a:ext uri="{FF2B5EF4-FFF2-40B4-BE49-F238E27FC236}">
                  <a16:creationId xmlns:a16="http://schemas.microsoft.com/office/drawing/2014/main" id="{66E19F01-137B-4A95-9313-CE6F77806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3" name="Freeform 47">
              <a:extLst>
                <a:ext uri="{FF2B5EF4-FFF2-40B4-BE49-F238E27FC236}">
                  <a16:creationId xmlns:a16="http://schemas.microsoft.com/office/drawing/2014/main" id="{38C0AACC-51F2-424F-9988-F3B621941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4" name="Freeform 48">
              <a:extLst>
                <a:ext uri="{FF2B5EF4-FFF2-40B4-BE49-F238E27FC236}">
                  <a16:creationId xmlns:a16="http://schemas.microsoft.com/office/drawing/2014/main" id="{7364A775-01A6-4012-88CF-58FDDBE4CB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5" name="Freeform 49">
              <a:extLst>
                <a:ext uri="{FF2B5EF4-FFF2-40B4-BE49-F238E27FC236}">
                  <a16:creationId xmlns:a16="http://schemas.microsoft.com/office/drawing/2014/main" id="{C8C770C5-535A-4F1B-81CA-FD6F32C09A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6" name="Freeform 50">
              <a:extLst>
                <a:ext uri="{FF2B5EF4-FFF2-40B4-BE49-F238E27FC236}">
                  <a16:creationId xmlns:a16="http://schemas.microsoft.com/office/drawing/2014/main" id="{55F9C3EF-BEB8-4836-8DE0-319E54496E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7" name="Freeform 51">
              <a:extLst>
                <a:ext uri="{FF2B5EF4-FFF2-40B4-BE49-F238E27FC236}">
                  <a16:creationId xmlns:a16="http://schemas.microsoft.com/office/drawing/2014/main" id="{0976D9A1-85FC-406B-8AEA-AE3C056A40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8" name="Freeform 52">
              <a:extLst>
                <a:ext uri="{FF2B5EF4-FFF2-40B4-BE49-F238E27FC236}">
                  <a16:creationId xmlns:a16="http://schemas.microsoft.com/office/drawing/2014/main" id="{68BC6126-2A3A-4F1D-A565-BEF620660A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9" name="Freeform 53">
              <a:extLst>
                <a:ext uri="{FF2B5EF4-FFF2-40B4-BE49-F238E27FC236}">
                  <a16:creationId xmlns:a16="http://schemas.microsoft.com/office/drawing/2014/main" id="{D8C7B98D-F83E-485D-B01D-270242E8F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0" name="Freeform 54">
              <a:extLst>
                <a:ext uri="{FF2B5EF4-FFF2-40B4-BE49-F238E27FC236}">
                  <a16:creationId xmlns:a16="http://schemas.microsoft.com/office/drawing/2014/main" id="{93D5E722-D236-478A-A13F-8FA4141D94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1" name="Freeform 55">
              <a:extLst>
                <a:ext uri="{FF2B5EF4-FFF2-40B4-BE49-F238E27FC236}">
                  <a16:creationId xmlns:a16="http://schemas.microsoft.com/office/drawing/2014/main" id="{ABE1456F-F283-4BD5-A1B9-EF2423B68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2" name="Freeform 56">
              <a:extLst>
                <a:ext uri="{FF2B5EF4-FFF2-40B4-BE49-F238E27FC236}">
                  <a16:creationId xmlns:a16="http://schemas.microsoft.com/office/drawing/2014/main" id="{E4D1AC66-8164-4BBC-89D5-69FE7A4FC2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3" name="Freeform 57">
              <a:extLst>
                <a:ext uri="{FF2B5EF4-FFF2-40B4-BE49-F238E27FC236}">
                  <a16:creationId xmlns:a16="http://schemas.microsoft.com/office/drawing/2014/main" id="{845A8868-488C-447D-979F-7E01B82AC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4" name="Freeform 58">
              <a:extLst>
                <a:ext uri="{FF2B5EF4-FFF2-40B4-BE49-F238E27FC236}">
                  <a16:creationId xmlns:a16="http://schemas.microsoft.com/office/drawing/2014/main" id="{948639B9-9B88-432B-914E-6B70BAEB1D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126" name="Group 125">
            <a:extLst>
              <a:ext uri="{FF2B5EF4-FFF2-40B4-BE49-F238E27FC236}">
                <a16:creationId xmlns:a16="http://schemas.microsoft.com/office/drawing/2014/main" id="{77EB1C59-16D1-4C5E-9775-50CB40E022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08680D14-7FE7-4522-B5EE-76447F833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8" name="Freeform 33">
              <a:extLst>
                <a:ext uri="{FF2B5EF4-FFF2-40B4-BE49-F238E27FC236}">
                  <a16:creationId xmlns:a16="http://schemas.microsoft.com/office/drawing/2014/main" id="{D82C01B5-EC9C-4883-B130-115321E8B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9" name="Freeform 34">
              <a:extLst>
                <a:ext uri="{FF2B5EF4-FFF2-40B4-BE49-F238E27FC236}">
                  <a16:creationId xmlns:a16="http://schemas.microsoft.com/office/drawing/2014/main" id="{DBBE5E83-362F-4EA7-A96D-0BC830A217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0" name="Freeform 35">
              <a:extLst>
                <a:ext uri="{FF2B5EF4-FFF2-40B4-BE49-F238E27FC236}">
                  <a16:creationId xmlns:a16="http://schemas.microsoft.com/office/drawing/2014/main" id="{3971FE03-8B37-43AF-8842-8D4411C3C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1" name="Freeform 36">
              <a:extLst>
                <a:ext uri="{FF2B5EF4-FFF2-40B4-BE49-F238E27FC236}">
                  <a16:creationId xmlns:a16="http://schemas.microsoft.com/office/drawing/2014/main" id="{8E4E3D41-4CF7-4D15-854A-C4330D3900B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2" name="Freeform 37">
              <a:extLst>
                <a:ext uri="{FF2B5EF4-FFF2-40B4-BE49-F238E27FC236}">
                  <a16:creationId xmlns:a16="http://schemas.microsoft.com/office/drawing/2014/main" id="{78B649D7-3C5D-462D-B06A-D065135FE8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3" name="Freeform 38">
              <a:extLst>
                <a:ext uri="{FF2B5EF4-FFF2-40B4-BE49-F238E27FC236}">
                  <a16:creationId xmlns:a16="http://schemas.microsoft.com/office/drawing/2014/main" id="{7A3DDEF1-D28A-48D9-8E48-B2003DF2EE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4" name="Freeform 39">
              <a:extLst>
                <a:ext uri="{FF2B5EF4-FFF2-40B4-BE49-F238E27FC236}">
                  <a16:creationId xmlns:a16="http://schemas.microsoft.com/office/drawing/2014/main" id="{4A56A02B-D000-45AB-B7DB-E47CA8E77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5" name="Freeform 40">
              <a:extLst>
                <a:ext uri="{FF2B5EF4-FFF2-40B4-BE49-F238E27FC236}">
                  <a16:creationId xmlns:a16="http://schemas.microsoft.com/office/drawing/2014/main" id="{343CE08B-7325-4244-99EA-5E58C982DB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6" name="Rectangle 41">
              <a:extLst>
                <a:ext uri="{FF2B5EF4-FFF2-40B4-BE49-F238E27FC236}">
                  <a16:creationId xmlns:a16="http://schemas.microsoft.com/office/drawing/2014/main" id="{7F08E29E-A67F-410A-A810-7000201BFA8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spTree>
    <p:extLst>
      <p:ext uri="{BB962C8B-B14F-4D97-AF65-F5344CB8AC3E}">
        <p14:creationId xmlns:p14="http://schemas.microsoft.com/office/powerpoint/2010/main" val="2394332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422"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424" name="Group 423">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425"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26"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7"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8"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29"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0"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1"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2"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3"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4"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5"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6"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7"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8"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9"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0"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1"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2"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3"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4"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5"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6"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7"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8"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9"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0"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1"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2"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3"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54"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5"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6"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7"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8"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9"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0"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1"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2"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3"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4"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5"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66"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7"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8"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9"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0"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1"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2"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3"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4"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5"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6"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7"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8"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C5145E92-ECF5-407B-F211-118503EADDF6}"/>
              </a:ext>
            </a:extLst>
          </p:cNvPr>
          <p:cNvSpPr>
            <a:spLocks noGrp="1"/>
          </p:cNvSpPr>
          <p:nvPr>
            <p:ph type="title"/>
          </p:nvPr>
        </p:nvSpPr>
        <p:spPr>
          <a:xfrm>
            <a:off x="1617233" y="4539573"/>
            <a:ext cx="8957534" cy="1182838"/>
          </a:xfrm>
        </p:spPr>
        <p:txBody>
          <a:bodyPr vert="horz" lIns="91440" tIns="45720" rIns="91440" bIns="45720" rtlCol="0" anchor="b">
            <a:normAutofit/>
          </a:bodyPr>
          <a:lstStyle/>
          <a:p>
            <a:pPr algn="ctr"/>
            <a:r>
              <a:rPr lang="en-US" sz="4800" dirty="0"/>
              <a:t>ECU AI and Data policy</a:t>
            </a:r>
          </a:p>
        </p:txBody>
      </p:sp>
      <p:sp>
        <p:nvSpPr>
          <p:cNvPr id="480" name="Round Diagonal Corner Rectangle 6">
            <a:extLst>
              <a:ext uri="{FF2B5EF4-FFF2-40B4-BE49-F238E27FC236}">
                <a16:creationId xmlns:a16="http://schemas.microsoft.com/office/drawing/2014/main" id="{C1C3FA74-6158-4157-A8F0-8CAE5091F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974" y="639965"/>
            <a:ext cx="10879991" cy="3598548"/>
          </a:xfrm>
          <a:prstGeom prst="round2DiagRect">
            <a:avLst>
              <a:gd name="adj1" fmla="val 9529"/>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7" name="Picture 166" descr="A screenshot of a computer&#10;&#10;Description automatically generated">
            <a:extLst>
              <a:ext uri="{FF2B5EF4-FFF2-40B4-BE49-F238E27FC236}">
                <a16:creationId xmlns:a16="http://schemas.microsoft.com/office/drawing/2014/main" id="{29E97D76-903F-A7A5-FB19-EEAFF79D08C0}"/>
              </a:ext>
            </a:extLst>
          </p:cNvPr>
          <p:cNvPicPr>
            <a:picLocks noChangeAspect="1"/>
          </p:cNvPicPr>
          <p:nvPr/>
        </p:nvPicPr>
        <p:blipFill>
          <a:blip r:embed="rId4"/>
          <a:srcRect l="2143" r="2107" b="-1"/>
          <a:stretch/>
        </p:blipFill>
        <p:spPr>
          <a:xfrm>
            <a:off x="973635" y="951493"/>
            <a:ext cx="10266669" cy="2975493"/>
          </a:xfrm>
          <a:prstGeom prst="rect">
            <a:avLst/>
          </a:prstGeom>
        </p:spPr>
      </p:pic>
    </p:spTree>
    <p:extLst>
      <p:ext uri="{BB962C8B-B14F-4D97-AF65-F5344CB8AC3E}">
        <p14:creationId xmlns:p14="http://schemas.microsoft.com/office/powerpoint/2010/main" val="3364835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 name="Group 10">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txBody>
              <a:bodyPr/>
              <a:lstStyle/>
              <a:p>
                <a:endParaRPr lang="en-US"/>
              </a:p>
            </p:txBody>
          </p:sp>
          <p:sp>
            <p:nvSpPr>
              <p:cNvPr id="24"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5"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6"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7"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8"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9"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0"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1"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2"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3"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4"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5"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6"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7"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8"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39"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txBody>
              <a:bodyPr/>
              <a:lstStyle/>
              <a:p>
                <a:endParaRPr lang="en-US"/>
              </a:p>
            </p:txBody>
          </p:sp>
          <p:sp>
            <p:nvSpPr>
              <p:cNvPr id="40"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1"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2"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3"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4"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5"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6"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7"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8"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49"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grpSp>
        <p:grpSp>
          <p:nvGrpSpPr>
            <p:cNvPr id="12" name="Group 11">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4"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5"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6"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7"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8"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19"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0"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1"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w="9525">
                    <a:solidFill>
                      <a:srgbClr val="000000"/>
                    </a:solidFill>
                    <a:round/>
                    <a:headEnd/>
                    <a:tailEnd/>
                  </a14:hiddenLine>
                </a:ext>
              </a:extLst>
            </p:spPr>
            <p:txBody>
              <a:bodyPr/>
              <a:lstStyle/>
              <a:p>
                <a:endParaRPr lang="en-US"/>
              </a:p>
            </p:txBody>
          </p:sp>
          <p:sp>
            <p:nvSpPr>
              <p:cNvPr id="22"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w="9525">
                    <a:solidFill>
                      <a:srgbClr val="000000"/>
                    </a:solidFill>
                    <a:miter lim="800000"/>
                    <a:headEnd/>
                    <a:tailEnd/>
                  </a14:hiddenLine>
                </a:ext>
              </a:extLst>
            </p:spPr>
            <p:txBody>
              <a:bodyPr/>
              <a:lstStyle/>
              <a:p>
                <a:endParaRPr lang="en-US"/>
              </a:p>
            </p:txBody>
          </p:sp>
        </p:grpSp>
      </p:grpSp>
      <p:sp useBgFill="1">
        <p:nvSpPr>
          <p:cNvPr id="51" name="Rectangle 50">
            <a:extLst>
              <a:ext uri="{FF2B5EF4-FFF2-40B4-BE49-F238E27FC236}">
                <a16:creationId xmlns:a16="http://schemas.microsoft.com/office/drawing/2014/main" id="{CC892AB0-7D6D-4FC9-9105-0CB427161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807353E4-FA19-40CB-8AF8-3A8E6704BE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54" name="Freeform 35">
              <a:extLst>
                <a:ext uri="{FF2B5EF4-FFF2-40B4-BE49-F238E27FC236}">
                  <a16:creationId xmlns:a16="http://schemas.microsoft.com/office/drawing/2014/main" id="{697D009D-8E70-460A-BE57-321BB0764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55" name="Freeform 36">
              <a:extLst>
                <a:ext uri="{FF2B5EF4-FFF2-40B4-BE49-F238E27FC236}">
                  <a16:creationId xmlns:a16="http://schemas.microsoft.com/office/drawing/2014/main" id="{D0001F35-F282-403E-8D08-0D204D851F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56" name="Freeform 38">
              <a:extLst>
                <a:ext uri="{FF2B5EF4-FFF2-40B4-BE49-F238E27FC236}">
                  <a16:creationId xmlns:a16="http://schemas.microsoft.com/office/drawing/2014/main" id="{3F8A69A2-2D15-40CD-8C14-A18643ABA5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57" name="Freeform 39">
              <a:extLst>
                <a:ext uri="{FF2B5EF4-FFF2-40B4-BE49-F238E27FC236}">
                  <a16:creationId xmlns:a16="http://schemas.microsoft.com/office/drawing/2014/main" id="{B665CA2A-9D55-4786-9343-EB466726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58" name="Freeform 40">
              <a:extLst>
                <a:ext uri="{FF2B5EF4-FFF2-40B4-BE49-F238E27FC236}">
                  <a16:creationId xmlns:a16="http://schemas.microsoft.com/office/drawing/2014/main" id="{CEE9BD85-96DF-4CDF-BC0F-C4E46062B3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59" name="Rectangle 41">
              <a:extLst>
                <a:ext uri="{FF2B5EF4-FFF2-40B4-BE49-F238E27FC236}">
                  <a16:creationId xmlns:a16="http://schemas.microsoft.com/office/drawing/2014/main" id="{6BB6F5E5-6CA3-4B20-86A7-1174D6E71F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txBody>
            <a:bodyPr/>
            <a:lstStyle/>
            <a:p>
              <a:endParaRPr lang="en-US"/>
            </a:p>
          </p:txBody>
        </p:sp>
      </p:grpSp>
      <p:grpSp>
        <p:nvGrpSpPr>
          <p:cNvPr id="61" name="Group 60">
            <a:extLst>
              <a:ext uri="{FF2B5EF4-FFF2-40B4-BE49-F238E27FC236}">
                <a16:creationId xmlns:a16="http://schemas.microsoft.com/office/drawing/2014/main" id="{0328E69E-CE3D-4110-8BF7-AD3C0C10CB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62" name="Freeform 32">
              <a:extLst>
                <a:ext uri="{FF2B5EF4-FFF2-40B4-BE49-F238E27FC236}">
                  <a16:creationId xmlns:a16="http://schemas.microsoft.com/office/drawing/2014/main" id="{30F84C80-9E12-4460-B88F-D03839F0C8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63" name="Freeform 33">
              <a:extLst>
                <a:ext uri="{FF2B5EF4-FFF2-40B4-BE49-F238E27FC236}">
                  <a16:creationId xmlns:a16="http://schemas.microsoft.com/office/drawing/2014/main" id="{2F84C18C-5783-48FF-9DE0-FDA327CFC4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64" name="Freeform 34">
              <a:extLst>
                <a:ext uri="{FF2B5EF4-FFF2-40B4-BE49-F238E27FC236}">
                  <a16:creationId xmlns:a16="http://schemas.microsoft.com/office/drawing/2014/main" id="{08C6A855-346C-4589-9AD4-5E15BCBC7A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65" name="Freeform 37">
              <a:extLst>
                <a:ext uri="{FF2B5EF4-FFF2-40B4-BE49-F238E27FC236}">
                  <a16:creationId xmlns:a16="http://schemas.microsoft.com/office/drawing/2014/main" id="{7E64BEE6-1157-421C-A02A-47639E4D9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67" name="Group 66">
            <a:extLst>
              <a:ext uri="{FF2B5EF4-FFF2-40B4-BE49-F238E27FC236}">
                <a16:creationId xmlns:a16="http://schemas.microsoft.com/office/drawing/2014/main" id="{F64806C9-3599-45A7-BCFF-F762C54276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68" name="Freeform 32">
              <a:extLst>
                <a:ext uri="{FF2B5EF4-FFF2-40B4-BE49-F238E27FC236}">
                  <a16:creationId xmlns:a16="http://schemas.microsoft.com/office/drawing/2014/main" id="{41D6E755-9558-4CAA-8F56-469D231C35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txBody>
            <a:bodyPr/>
            <a:lstStyle/>
            <a:p>
              <a:endParaRPr lang="en-US"/>
            </a:p>
          </p:txBody>
        </p:sp>
        <p:sp>
          <p:nvSpPr>
            <p:cNvPr id="69" name="Freeform 33">
              <a:extLst>
                <a:ext uri="{FF2B5EF4-FFF2-40B4-BE49-F238E27FC236}">
                  <a16:creationId xmlns:a16="http://schemas.microsoft.com/office/drawing/2014/main" id="{8FCD41C4-606C-446C-8C81-6353C64424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txBody>
            <a:bodyPr/>
            <a:lstStyle/>
            <a:p>
              <a:endParaRPr lang="en-US"/>
            </a:p>
          </p:txBody>
        </p:sp>
        <p:sp>
          <p:nvSpPr>
            <p:cNvPr id="70" name="Freeform 34">
              <a:extLst>
                <a:ext uri="{FF2B5EF4-FFF2-40B4-BE49-F238E27FC236}">
                  <a16:creationId xmlns:a16="http://schemas.microsoft.com/office/drawing/2014/main" id="{274CFBE4-CEA6-4C81-BB1E-83E1896771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71" name="Freeform 37">
              <a:extLst>
                <a:ext uri="{FF2B5EF4-FFF2-40B4-BE49-F238E27FC236}">
                  <a16:creationId xmlns:a16="http://schemas.microsoft.com/office/drawing/2014/main" id="{24813D3D-7B30-42F2-9065-1B40F140C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txBody>
            <a:bodyPr/>
            <a:lstStyle/>
            <a:p>
              <a:endParaRPr lang="en-US"/>
            </a:p>
          </p:txBody>
        </p:sp>
      </p:grpSp>
      <p:grpSp>
        <p:nvGrpSpPr>
          <p:cNvPr id="73" name="Group 72">
            <a:extLst>
              <a:ext uri="{FF2B5EF4-FFF2-40B4-BE49-F238E27FC236}">
                <a16:creationId xmlns:a16="http://schemas.microsoft.com/office/drawing/2014/main" id="{1287AC97-A8E8-4B45-A50A-3057A88B40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74" name="Freeform 35">
              <a:extLst>
                <a:ext uri="{FF2B5EF4-FFF2-40B4-BE49-F238E27FC236}">
                  <a16:creationId xmlns:a16="http://schemas.microsoft.com/office/drawing/2014/main" id="{57D70AA8-D36C-4DF9-B7D7-4E2C9BEFD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txBody>
            <a:bodyPr/>
            <a:lstStyle/>
            <a:p>
              <a:endParaRPr lang="en-US"/>
            </a:p>
          </p:txBody>
        </p:sp>
        <p:sp>
          <p:nvSpPr>
            <p:cNvPr id="75" name="Freeform 36">
              <a:extLst>
                <a:ext uri="{FF2B5EF4-FFF2-40B4-BE49-F238E27FC236}">
                  <a16:creationId xmlns:a16="http://schemas.microsoft.com/office/drawing/2014/main" id="{74D88556-8C5B-41AF-9FA0-92D2734708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txBody>
            <a:bodyPr/>
            <a:lstStyle/>
            <a:p>
              <a:endParaRPr lang="en-US"/>
            </a:p>
          </p:txBody>
        </p:sp>
        <p:sp>
          <p:nvSpPr>
            <p:cNvPr id="76" name="Freeform 38">
              <a:extLst>
                <a:ext uri="{FF2B5EF4-FFF2-40B4-BE49-F238E27FC236}">
                  <a16:creationId xmlns:a16="http://schemas.microsoft.com/office/drawing/2014/main" id="{17E00558-8912-48C6-8202-D8A2D854B7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77" name="Freeform 39">
              <a:extLst>
                <a:ext uri="{FF2B5EF4-FFF2-40B4-BE49-F238E27FC236}">
                  <a16:creationId xmlns:a16="http://schemas.microsoft.com/office/drawing/2014/main" id="{7E4C092A-90EF-4870-97FC-C2D97FD2CE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txBody>
            <a:bodyPr/>
            <a:lstStyle/>
            <a:p>
              <a:endParaRPr lang="en-US"/>
            </a:p>
          </p:txBody>
        </p:sp>
        <p:sp>
          <p:nvSpPr>
            <p:cNvPr id="78" name="Freeform 40">
              <a:extLst>
                <a:ext uri="{FF2B5EF4-FFF2-40B4-BE49-F238E27FC236}">
                  <a16:creationId xmlns:a16="http://schemas.microsoft.com/office/drawing/2014/main" id="{0C8C091A-4902-4B98-BB6B-AF6FA1174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txBody>
            <a:bodyPr/>
            <a:lstStyle/>
            <a:p>
              <a:endParaRPr lang="en-US"/>
            </a:p>
          </p:txBody>
        </p:sp>
        <p:sp>
          <p:nvSpPr>
            <p:cNvPr id="79" name="Rectangle 41">
              <a:extLst>
                <a:ext uri="{FF2B5EF4-FFF2-40B4-BE49-F238E27FC236}">
                  <a16:creationId xmlns:a16="http://schemas.microsoft.com/office/drawing/2014/main" id="{50C57AA3-5B6E-4C49-9AE3-D130A25404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txBody>
            <a:bodyPr/>
            <a:lstStyle/>
            <a:p>
              <a:endParaRPr lang="en-US"/>
            </a:p>
          </p:txBody>
        </p:sp>
      </p:grpSp>
      <p:sp>
        <p:nvSpPr>
          <p:cNvPr id="81" name="Rectangle 80">
            <a:extLst>
              <a:ext uri="{FF2B5EF4-FFF2-40B4-BE49-F238E27FC236}">
                <a16:creationId xmlns:a16="http://schemas.microsoft.com/office/drawing/2014/main" id="{6D29BE04-4454-4832-B83F-10D001BFF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ound Diagonal Corner Rectangle 7">
            <a:extLst>
              <a:ext uri="{FF2B5EF4-FFF2-40B4-BE49-F238E27FC236}">
                <a16:creationId xmlns:a16="http://schemas.microsoft.com/office/drawing/2014/main" id="{98714CE9-3C2C-48E1-8B8F-CFB7735C4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2">
              <a:lumMod val="50000"/>
              <a:alpha val="80000"/>
            </a:schemeClr>
          </a:solidFill>
          <a:ln w="19050" cap="sq">
            <a:solidFill>
              <a:srgbClr val="FFFFFF">
                <a:alpha val="60000"/>
              </a:srgb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EFB355-CD17-8CEE-6507-F2F8BBB676FB}"/>
              </a:ext>
            </a:extLst>
          </p:cNvPr>
          <p:cNvSpPr>
            <a:spLocks noGrp="1"/>
          </p:cNvSpPr>
          <p:nvPr>
            <p:ph type="title"/>
          </p:nvPr>
        </p:nvSpPr>
        <p:spPr>
          <a:xfrm>
            <a:off x="1577445" y="1168078"/>
            <a:ext cx="9048219" cy="1092200"/>
          </a:xfrm>
        </p:spPr>
        <p:txBody>
          <a:bodyPr vert="horz" lIns="91440" tIns="45720" rIns="91440" bIns="45720" rtlCol="0" anchor="ctr">
            <a:normAutofit/>
          </a:bodyPr>
          <a:lstStyle/>
          <a:p>
            <a:pPr algn="ctr"/>
            <a:r>
              <a:rPr lang="en-US">
                <a:solidFill>
                  <a:srgbClr val="FFFFFF"/>
                </a:solidFill>
              </a:rPr>
              <a:t>Note on Deepseek</a:t>
            </a:r>
          </a:p>
        </p:txBody>
      </p:sp>
      <p:sp>
        <p:nvSpPr>
          <p:cNvPr id="3" name="Text Placeholder 2">
            <a:extLst>
              <a:ext uri="{FF2B5EF4-FFF2-40B4-BE49-F238E27FC236}">
                <a16:creationId xmlns:a16="http://schemas.microsoft.com/office/drawing/2014/main" id="{9CAA71EB-059D-EEF4-A5C9-C56791BBFD3D}"/>
              </a:ext>
            </a:extLst>
          </p:cNvPr>
          <p:cNvSpPr>
            <a:spLocks noGrp="1"/>
          </p:cNvSpPr>
          <p:nvPr>
            <p:ph type="body" sz="half" idx="2"/>
          </p:nvPr>
        </p:nvSpPr>
        <p:spPr>
          <a:xfrm>
            <a:off x="1577446" y="2413001"/>
            <a:ext cx="9048218" cy="3033180"/>
          </a:xfrm>
        </p:spPr>
        <p:txBody>
          <a:bodyPr vert="horz" lIns="91440" tIns="45720" rIns="91440" bIns="45720" rtlCol="0" anchor="ctr">
            <a:normAutofit/>
          </a:bodyPr>
          <a:lstStyle/>
          <a:p>
            <a:r>
              <a:rPr lang="en-US" sz="2000" dirty="0">
                <a:solidFill>
                  <a:srgbClr val="FFFFFF"/>
                </a:solidFill>
              </a:rPr>
              <a:t>No guidance from UNC, but NC department of IT has declared it high risk and urges researchers to use caution</a:t>
            </a:r>
          </a:p>
        </p:txBody>
      </p:sp>
    </p:spTree>
    <p:extLst>
      <p:ext uri="{BB962C8B-B14F-4D97-AF65-F5344CB8AC3E}">
        <p14:creationId xmlns:p14="http://schemas.microsoft.com/office/powerpoint/2010/main" val="86640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26"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7"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8"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1"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4"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5"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7"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0"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1"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42"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3"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4"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5"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6"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7"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8"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9"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0"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1"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grpSp>
          <p:nvGrpSpPr>
            <p:cNvPr id="14" name="Group 13">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6"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7"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8"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4"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grpSp>
      </p:grpSp>
      <p:sp useBgFill="1">
        <p:nvSpPr>
          <p:cNvPr id="53" name="Rectangle 5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161EA412-CE4C-BDCD-343A-C49411BF2987}"/>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dirty="0"/>
              <a:t>Ai and research articles</a:t>
            </a:r>
          </a:p>
        </p:txBody>
      </p:sp>
      <p:sp>
        <p:nvSpPr>
          <p:cNvPr id="4" name="Text Placeholder 3">
            <a:extLst>
              <a:ext uri="{FF2B5EF4-FFF2-40B4-BE49-F238E27FC236}">
                <a16:creationId xmlns:a16="http://schemas.microsoft.com/office/drawing/2014/main" id="{FBB83D2E-0037-FC07-0949-4BC2E4AC362A}"/>
              </a:ext>
            </a:extLst>
          </p:cNvPr>
          <p:cNvSpPr>
            <a:spLocks noGrp="1"/>
          </p:cNvSpPr>
          <p:nvPr>
            <p:ph type="body" sz="half" idx="2"/>
          </p:nvPr>
        </p:nvSpPr>
        <p:spPr>
          <a:xfrm>
            <a:off x="1141412" y="2249487"/>
            <a:ext cx="4459287" cy="3965046"/>
          </a:xfrm>
        </p:spPr>
        <p:txBody>
          <a:bodyPr vert="horz" lIns="91440" tIns="45720" rIns="91440" bIns="45720" rtlCol="0">
            <a:normAutofit/>
          </a:bodyPr>
          <a:lstStyle/>
          <a:p>
            <a:pPr indent="-228600">
              <a:lnSpc>
                <a:spcPct val="110000"/>
              </a:lnSpc>
              <a:buFont typeface="Arial" panose="020B0604020202020204" pitchFamily="34" charset="0"/>
              <a:buChar char="•"/>
            </a:pPr>
            <a:r>
              <a:rPr lang="en-US" sz="1900" dirty="0"/>
              <a:t>Check journal requirements</a:t>
            </a:r>
          </a:p>
          <a:p>
            <a:pPr indent="-228600">
              <a:lnSpc>
                <a:spcPct val="110000"/>
              </a:lnSpc>
              <a:buFont typeface="Arial" panose="020B0604020202020204" pitchFamily="34" charset="0"/>
              <a:buChar char="•"/>
            </a:pPr>
            <a:r>
              <a:rPr lang="en-US" sz="1900" dirty="0"/>
              <a:t>Disclosure is always required (methods or acknowledgements section)</a:t>
            </a:r>
          </a:p>
          <a:p>
            <a:pPr indent="-228600">
              <a:lnSpc>
                <a:spcPct val="110000"/>
              </a:lnSpc>
              <a:buFont typeface="Arial" panose="020B0604020202020204" pitchFamily="34" charset="0"/>
              <a:buChar char="•"/>
            </a:pPr>
            <a:r>
              <a:rPr lang="en-US" sz="1900" dirty="0"/>
              <a:t>AI not usually allowed for creating whole code for analyzing data or filling gaps for core research data </a:t>
            </a:r>
          </a:p>
          <a:p>
            <a:pPr indent="-228600">
              <a:lnSpc>
                <a:spcPct val="110000"/>
              </a:lnSpc>
              <a:buFont typeface="Arial" panose="020B0604020202020204" pitchFamily="34" charset="0"/>
              <a:buChar char="•"/>
            </a:pPr>
            <a:r>
              <a:rPr lang="en-US" sz="1900" dirty="0"/>
              <a:t>Some not allowed for figures, images, </a:t>
            </a:r>
            <a:r>
              <a:rPr lang="en-US" sz="1900" dirty="0" err="1"/>
              <a:t>etc</a:t>
            </a:r>
            <a:endParaRPr lang="en-US" sz="1900" dirty="0"/>
          </a:p>
          <a:p>
            <a:pPr indent="-228600">
              <a:lnSpc>
                <a:spcPct val="110000"/>
              </a:lnSpc>
              <a:buFont typeface="Arial" panose="020B0604020202020204" pitchFamily="34" charset="0"/>
              <a:buChar char="•"/>
            </a:pPr>
            <a:r>
              <a:rPr lang="en-US" sz="1900" dirty="0"/>
              <a:t>AI </a:t>
            </a:r>
            <a:r>
              <a:rPr lang="en-US" sz="1900" u="sng" dirty="0"/>
              <a:t>is</a:t>
            </a:r>
            <a:r>
              <a:rPr lang="en-US" sz="1900" dirty="0"/>
              <a:t> allowed for brainstorming, grammar, and structure: no disclosure needed</a:t>
            </a:r>
          </a:p>
          <a:p>
            <a:pPr indent="-228600">
              <a:lnSpc>
                <a:spcPct val="110000"/>
              </a:lnSpc>
              <a:buFont typeface="Arial" panose="020B0604020202020204" pitchFamily="34" charset="0"/>
              <a:buChar char="•"/>
            </a:pPr>
            <a:endParaRPr lang="en-US" sz="1900" dirty="0"/>
          </a:p>
        </p:txBody>
      </p:sp>
      <p:pic>
        <p:nvPicPr>
          <p:cNvPr id="5" name="Content Placeholder 10" descr="A close-up of a text&#10;&#10;Description automatically generated">
            <a:extLst>
              <a:ext uri="{FF2B5EF4-FFF2-40B4-BE49-F238E27FC236}">
                <a16:creationId xmlns:a16="http://schemas.microsoft.com/office/drawing/2014/main" id="{D97B96AE-A286-49D4-3A94-EA0AD02A4DF3}"/>
              </a:ext>
            </a:extLst>
          </p:cNvPr>
          <p:cNvPicPr>
            <a:picLocks noGrp="1" noChangeAspect="1"/>
          </p:cNvPicPr>
          <p:nvPr>
            <p:ph type="pic" idx="1"/>
          </p:nvPr>
        </p:nvPicPr>
        <p:blipFill>
          <a:blip r:embed="rId4"/>
          <a:srcRect t="3985" b="3985"/>
          <a:stretch>
            <a:fillRect/>
          </a:stretch>
        </p:blipFill>
        <p:spPr>
          <a:xfrm>
            <a:off x="6096000" y="2506394"/>
            <a:ext cx="5456279" cy="1820262"/>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59"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1"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6"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7"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70"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7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3682202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A070EAD-1DCD-4F3D-BA84-799B891A0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F02F7A-485F-185D-86F1-741B032600A6}"/>
              </a:ext>
            </a:extLst>
          </p:cNvPr>
          <p:cNvSpPr>
            <a:spLocks noGrp="1"/>
          </p:cNvSpPr>
          <p:nvPr>
            <p:ph type="ctrTitle"/>
          </p:nvPr>
        </p:nvSpPr>
        <p:spPr>
          <a:xfrm>
            <a:off x="3108960" y="1122363"/>
            <a:ext cx="7559039" cy="3027360"/>
          </a:xfrm>
        </p:spPr>
        <p:txBody>
          <a:bodyPr>
            <a:normAutofit/>
          </a:bodyPr>
          <a:lstStyle/>
          <a:p>
            <a:r>
              <a:rPr lang="en-US" sz="5400" dirty="0"/>
              <a:t>What to disclose</a:t>
            </a:r>
          </a:p>
        </p:txBody>
      </p:sp>
      <p:sp>
        <p:nvSpPr>
          <p:cNvPr id="3" name="Subtitle 2">
            <a:extLst>
              <a:ext uri="{FF2B5EF4-FFF2-40B4-BE49-F238E27FC236}">
                <a16:creationId xmlns:a16="http://schemas.microsoft.com/office/drawing/2014/main" id="{B5A272B4-7EFC-E307-5C26-3D9BDB886F08}"/>
              </a:ext>
            </a:extLst>
          </p:cNvPr>
          <p:cNvSpPr>
            <a:spLocks noGrp="1"/>
          </p:cNvSpPr>
          <p:nvPr>
            <p:ph type="subTitle" idx="1"/>
          </p:nvPr>
        </p:nvSpPr>
        <p:spPr>
          <a:xfrm>
            <a:off x="3128010" y="4149724"/>
            <a:ext cx="7539989" cy="1724865"/>
          </a:xfrm>
        </p:spPr>
        <p:txBody>
          <a:bodyPr>
            <a:normAutofit/>
          </a:bodyPr>
          <a:lstStyle/>
          <a:p>
            <a:pPr marL="342900" indent="-342900">
              <a:lnSpc>
                <a:spcPct val="110000"/>
              </a:lnSpc>
              <a:buFont typeface="Arial" panose="020B0604020202020204" pitchFamily="34" charset="0"/>
              <a:buChar char="•"/>
            </a:pPr>
            <a:r>
              <a:rPr lang="en-US" sz="1500" dirty="0">
                <a:solidFill>
                  <a:schemeClr val="tx1"/>
                </a:solidFill>
              </a:rPr>
              <a:t>What model (and version number)</a:t>
            </a:r>
          </a:p>
          <a:p>
            <a:pPr marL="342900" indent="-342900">
              <a:lnSpc>
                <a:spcPct val="110000"/>
              </a:lnSpc>
              <a:buFont typeface="Arial" panose="020B0604020202020204" pitchFamily="34" charset="0"/>
              <a:buChar char="•"/>
            </a:pPr>
            <a:r>
              <a:rPr lang="en-US" sz="1500" dirty="0">
                <a:solidFill>
                  <a:schemeClr val="tx1"/>
                </a:solidFill>
              </a:rPr>
              <a:t>What aspects were affected/generated</a:t>
            </a:r>
          </a:p>
          <a:p>
            <a:pPr marL="342900" indent="-342900">
              <a:lnSpc>
                <a:spcPct val="110000"/>
              </a:lnSpc>
              <a:buFont typeface="Arial" panose="020B0604020202020204" pitchFamily="34" charset="0"/>
              <a:buChar char="•"/>
            </a:pPr>
            <a:r>
              <a:rPr lang="en-US" sz="1500" dirty="0">
                <a:solidFill>
                  <a:schemeClr val="tx1"/>
                </a:solidFill>
              </a:rPr>
              <a:t>How you checked it for accuracy</a:t>
            </a:r>
          </a:p>
        </p:txBody>
      </p:sp>
      <p:grpSp>
        <p:nvGrpSpPr>
          <p:cNvPr id="10" name="Group 9">
            <a:extLst>
              <a:ext uri="{FF2B5EF4-FFF2-40B4-BE49-F238E27FC236}">
                <a16:creationId xmlns:a16="http://schemas.microsoft.com/office/drawing/2014/main" id="{DE471E13-6104-4637-8A8F-B545529B1D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alpha val="60000"/>
                </a:schemeClr>
              </a:gs>
              <a:gs pos="100000">
                <a:schemeClr val="bg2">
                  <a:lumMod val="60000"/>
                  <a:lumOff val="40000"/>
                  <a:alpha val="80000"/>
                </a:schemeClr>
              </a:gs>
            </a:gsLst>
            <a:lin ang="5400000" scaled="0"/>
            <a:tileRect/>
          </a:gradFill>
        </p:grpSpPr>
        <p:sp>
          <p:nvSpPr>
            <p:cNvPr id="11" name="Rectangle 5">
              <a:extLst>
                <a:ext uri="{FF2B5EF4-FFF2-40B4-BE49-F238E27FC236}">
                  <a16:creationId xmlns:a16="http://schemas.microsoft.com/office/drawing/2014/main" id="{802F412D-6781-427D-AB79-09FD610CCE5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2" name="Freeform 6">
              <a:extLst>
                <a:ext uri="{FF2B5EF4-FFF2-40B4-BE49-F238E27FC236}">
                  <a16:creationId xmlns:a16="http://schemas.microsoft.com/office/drawing/2014/main" id="{8471B962-D824-43CE-B5DD-704B305B28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3" name="Freeform 7">
              <a:extLst>
                <a:ext uri="{FF2B5EF4-FFF2-40B4-BE49-F238E27FC236}">
                  <a16:creationId xmlns:a16="http://schemas.microsoft.com/office/drawing/2014/main" id="{ED60EBD3-FA75-460B-AFBD-3F234A0CAA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4" name="Rectangle 8">
              <a:extLst>
                <a:ext uri="{FF2B5EF4-FFF2-40B4-BE49-F238E27FC236}">
                  <a16:creationId xmlns:a16="http://schemas.microsoft.com/office/drawing/2014/main" id="{D0791244-FBF2-49D9-BDBC-E2E58C86B4D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9">
              <a:extLst>
                <a:ext uri="{FF2B5EF4-FFF2-40B4-BE49-F238E27FC236}">
                  <a16:creationId xmlns:a16="http://schemas.microsoft.com/office/drawing/2014/main" id="{FEE4C4B1-195C-40F5-A78F-2EB7ED6E6F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6" name="Freeform 10">
              <a:extLst>
                <a:ext uri="{FF2B5EF4-FFF2-40B4-BE49-F238E27FC236}">
                  <a16:creationId xmlns:a16="http://schemas.microsoft.com/office/drawing/2014/main" id="{22766AF8-3850-41E4-80D0-321D9A13D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7" name="Freeform 11">
              <a:extLst>
                <a:ext uri="{FF2B5EF4-FFF2-40B4-BE49-F238E27FC236}">
                  <a16:creationId xmlns:a16="http://schemas.microsoft.com/office/drawing/2014/main" id="{8834F8EE-AB04-42FE-AE7B-3E9C6ACA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8" name="Freeform 12">
              <a:extLst>
                <a:ext uri="{FF2B5EF4-FFF2-40B4-BE49-F238E27FC236}">
                  <a16:creationId xmlns:a16="http://schemas.microsoft.com/office/drawing/2014/main" id="{C86BB534-4617-4275-908E-357CF2246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 name="Freeform 13">
              <a:extLst>
                <a:ext uri="{FF2B5EF4-FFF2-40B4-BE49-F238E27FC236}">
                  <a16:creationId xmlns:a16="http://schemas.microsoft.com/office/drawing/2014/main" id="{B6DEB58B-8D28-4BE9-9CA9-F4B3A083B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 name="Freeform 14">
              <a:extLst>
                <a:ext uri="{FF2B5EF4-FFF2-40B4-BE49-F238E27FC236}">
                  <a16:creationId xmlns:a16="http://schemas.microsoft.com/office/drawing/2014/main" id="{25A772BC-4720-4EC2-AD61-A7B74E915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 name="Freeform 15">
              <a:extLst>
                <a:ext uri="{FF2B5EF4-FFF2-40B4-BE49-F238E27FC236}">
                  <a16:creationId xmlns:a16="http://schemas.microsoft.com/office/drawing/2014/main" id="{60D6B27E-FAC5-4267-80A9-DE4D2E02B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 name="Freeform 16">
              <a:extLst>
                <a:ext uri="{FF2B5EF4-FFF2-40B4-BE49-F238E27FC236}">
                  <a16:creationId xmlns:a16="http://schemas.microsoft.com/office/drawing/2014/main" id="{1F39FA83-D8C8-4CE3-9C62-10375FD041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 name="Freeform 17">
              <a:extLst>
                <a:ext uri="{FF2B5EF4-FFF2-40B4-BE49-F238E27FC236}">
                  <a16:creationId xmlns:a16="http://schemas.microsoft.com/office/drawing/2014/main" id="{E09B4CF3-A51F-4787-81FE-F5C79BA42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4" name="Freeform 18">
              <a:extLst>
                <a:ext uri="{FF2B5EF4-FFF2-40B4-BE49-F238E27FC236}">
                  <a16:creationId xmlns:a16="http://schemas.microsoft.com/office/drawing/2014/main" id="{6695CB35-74E4-43C0-89F5-9FDA59B3AC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5" name="Freeform 19">
              <a:extLst>
                <a:ext uri="{FF2B5EF4-FFF2-40B4-BE49-F238E27FC236}">
                  <a16:creationId xmlns:a16="http://schemas.microsoft.com/office/drawing/2014/main" id="{945450CE-FB13-4C46-825F-5BB191703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6" name="Freeform 20">
              <a:extLst>
                <a:ext uri="{FF2B5EF4-FFF2-40B4-BE49-F238E27FC236}">
                  <a16:creationId xmlns:a16="http://schemas.microsoft.com/office/drawing/2014/main" id="{E80AA0B2-7FE7-4B75-AC25-E0F6C0FE45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7" name="Freeform 21">
              <a:extLst>
                <a:ext uri="{FF2B5EF4-FFF2-40B4-BE49-F238E27FC236}">
                  <a16:creationId xmlns:a16="http://schemas.microsoft.com/office/drawing/2014/main" id="{2E81F7C1-AD8F-41A0-91A8-E05F66CB0E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8" name="Freeform 22">
              <a:extLst>
                <a:ext uri="{FF2B5EF4-FFF2-40B4-BE49-F238E27FC236}">
                  <a16:creationId xmlns:a16="http://schemas.microsoft.com/office/drawing/2014/main" id="{F4E8A538-9FFA-4C76-BCE2-D54F56A11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9" name="Freeform 23">
              <a:extLst>
                <a:ext uri="{FF2B5EF4-FFF2-40B4-BE49-F238E27FC236}">
                  <a16:creationId xmlns:a16="http://schemas.microsoft.com/office/drawing/2014/main" id="{3C412824-3CBA-4E74-B2FD-936EA70486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0" name="Freeform 24">
              <a:extLst>
                <a:ext uri="{FF2B5EF4-FFF2-40B4-BE49-F238E27FC236}">
                  <a16:creationId xmlns:a16="http://schemas.microsoft.com/office/drawing/2014/main" id="{E28DC1F0-74FF-4D97-BD4D-FD42DE4AC6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1" name="Freeform 25">
              <a:extLst>
                <a:ext uri="{FF2B5EF4-FFF2-40B4-BE49-F238E27FC236}">
                  <a16:creationId xmlns:a16="http://schemas.microsoft.com/office/drawing/2014/main" id="{77CEC4FA-6FD3-4ABF-BF98-94E7947A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2" name="Freeform 26">
              <a:extLst>
                <a:ext uri="{FF2B5EF4-FFF2-40B4-BE49-F238E27FC236}">
                  <a16:creationId xmlns:a16="http://schemas.microsoft.com/office/drawing/2014/main" id="{D4E61DA7-BFA9-48AF-BD6F-EBB15C2359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3" name="Freeform 27">
              <a:extLst>
                <a:ext uri="{FF2B5EF4-FFF2-40B4-BE49-F238E27FC236}">
                  <a16:creationId xmlns:a16="http://schemas.microsoft.com/office/drawing/2014/main" id="{57164D6A-1DD9-43AE-878F-A413DC26F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4" name="Freeform 28">
              <a:extLst>
                <a:ext uri="{FF2B5EF4-FFF2-40B4-BE49-F238E27FC236}">
                  <a16:creationId xmlns:a16="http://schemas.microsoft.com/office/drawing/2014/main" id="{4949EBA6-53D9-4F2D-91DB-EA7AE260F6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5" name="Freeform 29">
              <a:extLst>
                <a:ext uri="{FF2B5EF4-FFF2-40B4-BE49-F238E27FC236}">
                  <a16:creationId xmlns:a16="http://schemas.microsoft.com/office/drawing/2014/main" id="{0AFEA5FA-F759-441C-A0BC-7EDC79A6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 name="Freeform 30">
              <a:extLst>
                <a:ext uri="{FF2B5EF4-FFF2-40B4-BE49-F238E27FC236}">
                  <a16:creationId xmlns:a16="http://schemas.microsoft.com/office/drawing/2014/main" id="{5B913AE0-5DC8-4244-8C26-ED97F834E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 name="Freeform 31">
              <a:extLst>
                <a:ext uri="{FF2B5EF4-FFF2-40B4-BE49-F238E27FC236}">
                  <a16:creationId xmlns:a16="http://schemas.microsoft.com/office/drawing/2014/main" id="{A87DB58A-25D2-46F1-85E3-06F964D0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 name="Freeform 32">
              <a:extLst>
                <a:ext uri="{FF2B5EF4-FFF2-40B4-BE49-F238E27FC236}">
                  <a16:creationId xmlns:a16="http://schemas.microsoft.com/office/drawing/2014/main" id="{E7AE8209-F3E7-4ACA-98D0-90B282A147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 name="Rectangle 33">
              <a:extLst>
                <a:ext uri="{FF2B5EF4-FFF2-40B4-BE49-F238E27FC236}">
                  <a16:creationId xmlns:a16="http://schemas.microsoft.com/office/drawing/2014/main" id="{1CED7927-A7C7-444A-A8F3-6348852AEF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40" name="Freeform 34">
              <a:extLst>
                <a:ext uri="{FF2B5EF4-FFF2-40B4-BE49-F238E27FC236}">
                  <a16:creationId xmlns:a16="http://schemas.microsoft.com/office/drawing/2014/main" id="{08BEDF90-F9A6-4DE4-94B6-43E4160394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1" name="Freeform 35">
              <a:extLst>
                <a:ext uri="{FF2B5EF4-FFF2-40B4-BE49-F238E27FC236}">
                  <a16:creationId xmlns:a16="http://schemas.microsoft.com/office/drawing/2014/main" id="{36540D5F-1C77-438A-BF12-56455C472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2" name="Freeform 36">
              <a:extLst>
                <a:ext uri="{FF2B5EF4-FFF2-40B4-BE49-F238E27FC236}">
                  <a16:creationId xmlns:a16="http://schemas.microsoft.com/office/drawing/2014/main" id="{52FC779A-BC55-40AC-8FFD-E014F8C05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3" name="Freeform 37">
              <a:extLst>
                <a:ext uri="{FF2B5EF4-FFF2-40B4-BE49-F238E27FC236}">
                  <a16:creationId xmlns:a16="http://schemas.microsoft.com/office/drawing/2014/main" id="{63E42DE5-DC0E-4043-8A35-20C53074A2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4" name="Freeform 38">
              <a:extLst>
                <a:ext uri="{FF2B5EF4-FFF2-40B4-BE49-F238E27FC236}">
                  <a16:creationId xmlns:a16="http://schemas.microsoft.com/office/drawing/2014/main" id="{41581FA6-993A-4899-ADF1-0A83A623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5" name="Freeform 39">
              <a:extLst>
                <a:ext uri="{FF2B5EF4-FFF2-40B4-BE49-F238E27FC236}">
                  <a16:creationId xmlns:a16="http://schemas.microsoft.com/office/drawing/2014/main" id="{33C4FDB9-01D2-4CB0-BFED-216CAC7EB8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6" name="Freeform 40">
              <a:extLst>
                <a:ext uri="{FF2B5EF4-FFF2-40B4-BE49-F238E27FC236}">
                  <a16:creationId xmlns:a16="http://schemas.microsoft.com/office/drawing/2014/main" id="{34E715AB-2B68-41C4-A61F-02C413F242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7" name="Freeform 41">
              <a:extLst>
                <a:ext uri="{FF2B5EF4-FFF2-40B4-BE49-F238E27FC236}">
                  <a16:creationId xmlns:a16="http://schemas.microsoft.com/office/drawing/2014/main" id="{D3861C35-D060-408D-9871-4DA2D0547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8" name="Freeform 42">
              <a:extLst>
                <a:ext uri="{FF2B5EF4-FFF2-40B4-BE49-F238E27FC236}">
                  <a16:creationId xmlns:a16="http://schemas.microsoft.com/office/drawing/2014/main" id="{B4F4F38F-33FE-48A0-986D-FB771F18BE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9" name="Freeform 43">
              <a:extLst>
                <a:ext uri="{FF2B5EF4-FFF2-40B4-BE49-F238E27FC236}">
                  <a16:creationId xmlns:a16="http://schemas.microsoft.com/office/drawing/2014/main" id="{50FCFC8E-2DC3-4F27-9E02-196830E78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0" name="Freeform 44">
              <a:extLst>
                <a:ext uri="{FF2B5EF4-FFF2-40B4-BE49-F238E27FC236}">
                  <a16:creationId xmlns:a16="http://schemas.microsoft.com/office/drawing/2014/main" id="{3A6EE414-1500-4144-B453-BA950E5107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1" name="Rectangle 45">
              <a:extLst>
                <a:ext uri="{FF2B5EF4-FFF2-40B4-BE49-F238E27FC236}">
                  <a16:creationId xmlns:a16="http://schemas.microsoft.com/office/drawing/2014/main" id="{0C1A9D8A-5515-4C84-AE17-A6D5124383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52" name="Freeform 46">
              <a:extLst>
                <a:ext uri="{FF2B5EF4-FFF2-40B4-BE49-F238E27FC236}">
                  <a16:creationId xmlns:a16="http://schemas.microsoft.com/office/drawing/2014/main" id="{E8E7C8C7-FE85-4C8F-960C-3748511E0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3" name="Freeform 47">
              <a:extLst>
                <a:ext uri="{FF2B5EF4-FFF2-40B4-BE49-F238E27FC236}">
                  <a16:creationId xmlns:a16="http://schemas.microsoft.com/office/drawing/2014/main" id="{33DF2ED7-F601-4A9F-AA50-822ED85D56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4" name="Freeform 48">
              <a:extLst>
                <a:ext uri="{FF2B5EF4-FFF2-40B4-BE49-F238E27FC236}">
                  <a16:creationId xmlns:a16="http://schemas.microsoft.com/office/drawing/2014/main" id="{FEDB3A05-6FDD-4E87-B800-8F9975244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5" name="Freeform 49">
              <a:extLst>
                <a:ext uri="{FF2B5EF4-FFF2-40B4-BE49-F238E27FC236}">
                  <a16:creationId xmlns:a16="http://schemas.microsoft.com/office/drawing/2014/main" id="{AD6225C0-E391-49D5-9A7B-57C5ED60E1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6" name="Freeform 50">
              <a:extLst>
                <a:ext uri="{FF2B5EF4-FFF2-40B4-BE49-F238E27FC236}">
                  <a16:creationId xmlns:a16="http://schemas.microsoft.com/office/drawing/2014/main" id="{B814B458-45E5-451C-9CBD-027E3776A4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7" name="Freeform 51">
              <a:extLst>
                <a:ext uri="{FF2B5EF4-FFF2-40B4-BE49-F238E27FC236}">
                  <a16:creationId xmlns:a16="http://schemas.microsoft.com/office/drawing/2014/main" id="{59167140-9A0D-4FE7-8E37-2CD61301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8" name="Freeform 52">
              <a:extLst>
                <a:ext uri="{FF2B5EF4-FFF2-40B4-BE49-F238E27FC236}">
                  <a16:creationId xmlns:a16="http://schemas.microsoft.com/office/drawing/2014/main" id="{2D38B213-991B-495D-8886-04CAD44C7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9" name="Freeform 53">
              <a:extLst>
                <a:ext uri="{FF2B5EF4-FFF2-40B4-BE49-F238E27FC236}">
                  <a16:creationId xmlns:a16="http://schemas.microsoft.com/office/drawing/2014/main" id="{67C1C3DA-3972-4D98-9D9E-390461B28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0" name="Freeform 54">
              <a:extLst>
                <a:ext uri="{FF2B5EF4-FFF2-40B4-BE49-F238E27FC236}">
                  <a16:creationId xmlns:a16="http://schemas.microsoft.com/office/drawing/2014/main" id="{972F8941-61DB-48E1-B9C1-E732470563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1" name="Freeform 55">
              <a:extLst>
                <a:ext uri="{FF2B5EF4-FFF2-40B4-BE49-F238E27FC236}">
                  <a16:creationId xmlns:a16="http://schemas.microsoft.com/office/drawing/2014/main" id="{857B495F-5C9B-435F-8D39-45CC57471F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2" name="Freeform 56">
              <a:extLst>
                <a:ext uri="{FF2B5EF4-FFF2-40B4-BE49-F238E27FC236}">
                  <a16:creationId xmlns:a16="http://schemas.microsoft.com/office/drawing/2014/main" id="{B607428B-B7C9-4017-84F8-19C9B2134A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3" name="Freeform 57">
              <a:extLst>
                <a:ext uri="{FF2B5EF4-FFF2-40B4-BE49-F238E27FC236}">
                  <a16:creationId xmlns:a16="http://schemas.microsoft.com/office/drawing/2014/main" id="{A20C5139-2108-4F5E-B892-64F1D8605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4" name="Freeform 58">
              <a:extLst>
                <a:ext uri="{FF2B5EF4-FFF2-40B4-BE49-F238E27FC236}">
                  <a16:creationId xmlns:a16="http://schemas.microsoft.com/office/drawing/2014/main" id="{C2A51623-F2F3-4584-93F5-598E56A5F4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1614618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E96A-4BE0-10B3-40FC-E08E21BB24EF}"/>
              </a:ext>
            </a:extLst>
          </p:cNvPr>
          <p:cNvSpPr>
            <a:spLocks noGrp="1"/>
          </p:cNvSpPr>
          <p:nvPr>
            <p:ph type="title"/>
          </p:nvPr>
        </p:nvSpPr>
        <p:spPr/>
        <p:txBody>
          <a:bodyPr/>
          <a:lstStyle/>
          <a:p>
            <a:r>
              <a:rPr lang="en-US" dirty="0"/>
              <a:t>Other AI Policies</a:t>
            </a:r>
          </a:p>
        </p:txBody>
      </p:sp>
      <p:sp>
        <p:nvSpPr>
          <p:cNvPr id="3" name="Content Placeholder 2">
            <a:extLst>
              <a:ext uri="{FF2B5EF4-FFF2-40B4-BE49-F238E27FC236}">
                <a16:creationId xmlns:a16="http://schemas.microsoft.com/office/drawing/2014/main" id="{E3126F85-2A75-9926-B96D-08590A55D097}"/>
              </a:ext>
            </a:extLst>
          </p:cNvPr>
          <p:cNvSpPr>
            <a:spLocks noGrp="1"/>
          </p:cNvSpPr>
          <p:nvPr>
            <p:ph idx="1"/>
          </p:nvPr>
        </p:nvSpPr>
        <p:spPr/>
        <p:txBody>
          <a:bodyPr>
            <a:normAutofit fontScale="62500" lnSpcReduction="20000"/>
          </a:bodyPr>
          <a:lstStyle/>
          <a:p>
            <a:r>
              <a:rPr lang="en-US" sz="2400" b="1" dirty="0"/>
              <a:t>Taylor and Francis </a:t>
            </a:r>
            <a:r>
              <a:rPr lang="en-US" sz="2400" dirty="0">
                <a:hlinkClick r:id="rId2"/>
              </a:rPr>
              <a:t>https://taylorandfrancis.com/our-policies/ai-policy/</a:t>
            </a:r>
            <a:endParaRPr lang="en-US" sz="2400" dirty="0"/>
          </a:p>
          <a:p>
            <a:r>
              <a:rPr lang="en-US" sz="2400" b="1" dirty="0"/>
              <a:t>Wiley</a:t>
            </a:r>
            <a:r>
              <a:rPr lang="en-US" sz="2400" dirty="0"/>
              <a:t> </a:t>
            </a:r>
            <a:r>
              <a:rPr lang="en-US" sz="2400" dirty="0">
                <a:hlinkClick r:id="rId3"/>
              </a:rPr>
              <a:t>https://www.wiley.com/en-us/terms-of-use/ai-principles</a:t>
            </a:r>
            <a:r>
              <a:rPr lang="en-US" sz="2400" dirty="0"/>
              <a:t>; </a:t>
            </a:r>
            <a:r>
              <a:rPr lang="en-US" sz="2400" dirty="0">
                <a:hlinkClick r:id="rId4"/>
              </a:rPr>
              <a:t>https://authorservices.wiley.com/ethics-guidelines/index.html#22</a:t>
            </a:r>
            <a:r>
              <a:rPr lang="en-US" sz="2400" dirty="0"/>
              <a:t>  </a:t>
            </a:r>
          </a:p>
          <a:p>
            <a:r>
              <a:rPr lang="en-US" sz="2400" b="1" dirty="0"/>
              <a:t>Elsevier Books</a:t>
            </a:r>
            <a:r>
              <a:rPr lang="en-US" sz="2400" dirty="0"/>
              <a:t> </a:t>
            </a:r>
            <a:r>
              <a:rPr lang="en-US" sz="2400" dirty="0">
                <a:hlinkClick r:id="rId5"/>
              </a:rPr>
              <a:t>https://www.elsevier.com/about/policies-and-standards/the-use-of-generative-ai-and-ai-assisted-technologies-in-writing-for-Elsevier</a:t>
            </a:r>
            <a:r>
              <a:rPr lang="en-US" sz="2400" dirty="0"/>
              <a:t>; </a:t>
            </a:r>
            <a:r>
              <a:rPr lang="en-US" sz="2400" b="1" dirty="0"/>
              <a:t>Elsevier Journals</a:t>
            </a:r>
            <a:r>
              <a:rPr lang="en-US" sz="2400" dirty="0"/>
              <a:t> </a:t>
            </a:r>
            <a:r>
              <a:rPr lang="en-US" sz="2400" dirty="0">
                <a:hlinkClick r:id="rId6"/>
              </a:rPr>
              <a:t>https://www.elsevier.com/about/policies-and-standards/generative-ai-policies-for-journals</a:t>
            </a:r>
            <a:r>
              <a:rPr lang="en-US" sz="2400" dirty="0"/>
              <a:t> </a:t>
            </a:r>
          </a:p>
          <a:p>
            <a:r>
              <a:rPr lang="en-US" sz="2400" b="1" dirty="0"/>
              <a:t>Springer</a:t>
            </a:r>
            <a:r>
              <a:rPr lang="en-US" sz="2400" dirty="0"/>
              <a:t> </a:t>
            </a:r>
            <a:r>
              <a:rPr lang="en-US" sz="2400" dirty="0">
                <a:hlinkClick r:id="rId7"/>
              </a:rPr>
              <a:t>https://www.springer.com/gp/editorial-policies/artificial-intelligence--ai-/25428500?srsltid=AfmBOoq4zp1-UhBbxF1bsJFzrwtoI6jOxIvU2csNEBFXksbaTd0VZgFl</a:t>
            </a:r>
            <a:endParaRPr lang="en-US" sz="2400" dirty="0"/>
          </a:p>
          <a:p>
            <a:r>
              <a:rPr lang="en-US" sz="2400" b="1" dirty="0"/>
              <a:t>SAGE </a:t>
            </a:r>
            <a:r>
              <a:rPr lang="en-US" sz="2400" dirty="0">
                <a:hlinkClick r:id="rId8"/>
              </a:rPr>
              <a:t>https://us.sagepub.com/en-us/nam/artificial-intelligence-policy</a:t>
            </a:r>
            <a:r>
              <a:rPr lang="en-US" sz="2400" dirty="0"/>
              <a:t> </a:t>
            </a:r>
          </a:p>
          <a:p>
            <a:r>
              <a:rPr lang="en-US" sz="2400" b="1" dirty="0"/>
              <a:t>PLOS</a:t>
            </a:r>
            <a:r>
              <a:rPr lang="en-US" sz="2400" dirty="0"/>
              <a:t> </a:t>
            </a:r>
            <a:r>
              <a:rPr lang="en-US" sz="2400" dirty="0">
                <a:hlinkClick r:id="rId9"/>
              </a:rPr>
              <a:t>https://journals.plos.org/plosone/s/ethical-publishing-practice#loc-artificial-intelligence-tools-and-technologies</a:t>
            </a:r>
            <a:r>
              <a:rPr lang="en-US" sz="2400" dirty="0"/>
              <a:t> </a:t>
            </a:r>
          </a:p>
        </p:txBody>
      </p:sp>
    </p:spTree>
    <p:extLst>
      <p:ext uri="{BB962C8B-B14F-4D97-AF65-F5344CB8AC3E}">
        <p14:creationId xmlns:p14="http://schemas.microsoft.com/office/powerpoint/2010/main" val="1639711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F0E64-FDE7-23B5-B59A-F86180207212}"/>
              </a:ext>
            </a:extLst>
          </p:cNvPr>
          <p:cNvSpPr>
            <a:spLocks noGrp="1"/>
          </p:cNvSpPr>
          <p:nvPr>
            <p:ph type="title"/>
          </p:nvPr>
        </p:nvSpPr>
        <p:spPr/>
        <p:txBody>
          <a:bodyPr/>
          <a:lstStyle/>
          <a:p>
            <a:r>
              <a:rPr lang="en-US" dirty="0"/>
              <a:t>AI Assisted v AI Generated</a:t>
            </a:r>
          </a:p>
        </p:txBody>
      </p:sp>
      <p:sp>
        <p:nvSpPr>
          <p:cNvPr id="3" name="Text Placeholder 2">
            <a:extLst>
              <a:ext uri="{FF2B5EF4-FFF2-40B4-BE49-F238E27FC236}">
                <a16:creationId xmlns:a16="http://schemas.microsoft.com/office/drawing/2014/main" id="{8F19A635-62D0-F63D-4A29-14FA28DF200A}"/>
              </a:ext>
            </a:extLst>
          </p:cNvPr>
          <p:cNvSpPr>
            <a:spLocks noGrp="1"/>
          </p:cNvSpPr>
          <p:nvPr>
            <p:ph type="body" idx="1"/>
          </p:nvPr>
        </p:nvSpPr>
        <p:spPr>
          <a:xfrm>
            <a:off x="1141411" y="2249486"/>
            <a:ext cx="4878392" cy="823912"/>
          </a:xfrm>
        </p:spPr>
        <p:txBody>
          <a:bodyPr/>
          <a:lstStyle/>
          <a:p>
            <a:r>
              <a:rPr lang="en-US" dirty="0"/>
              <a:t>Assisted- no disclosure needed</a:t>
            </a:r>
          </a:p>
        </p:txBody>
      </p:sp>
      <p:sp>
        <p:nvSpPr>
          <p:cNvPr id="4" name="Content Placeholder 3">
            <a:extLst>
              <a:ext uri="{FF2B5EF4-FFF2-40B4-BE49-F238E27FC236}">
                <a16:creationId xmlns:a16="http://schemas.microsoft.com/office/drawing/2014/main" id="{2285B987-9C80-F70D-EDB0-B3604DC87F67}"/>
              </a:ext>
            </a:extLst>
          </p:cNvPr>
          <p:cNvSpPr>
            <a:spLocks noGrp="1"/>
          </p:cNvSpPr>
          <p:nvPr>
            <p:ph sz="half" idx="2"/>
          </p:nvPr>
        </p:nvSpPr>
        <p:spPr/>
        <p:txBody>
          <a:bodyPr/>
          <a:lstStyle/>
          <a:p>
            <a:pPr marL="285750" indent="-285750">
              <a:buFont typeface="Arial" panose="020B0604020202020204" pitchFamily="34" charset="0"/>
              <a:buChar char="•"/>
            </a:pPr>
            <a:r>
              <a:rPr lang="en-US" dirty="0"/>
              <a:t>Grammar</a:t>
            </a:r>
          </a:p>
          <a:p>
            <a:pPr marL="285750" indent="-285750">
              <a:buFont typeface="Arial" panose="020B0604020202020204" pitchFamily="34" charset="0"/>
              <a:buChar char="•"/>
            </a:pPr>
            <a:r>
              <a:rPr lang="en-US" dirty="0"/>
              <a:t>Outlining</a:t>
            </a:r>
          </a:p>
          <a:p>
            <a:pPr marL="285750" indent="-285750">
              <a:buFont typeface="Arial" panose="020B0604020202020204" pitchFamily="34" charset="0"/>
              <a:buChar char="•"/>
            </a:pPr>
            <a:r>
              <a:rPr lang="en-US" dirty="0"/>
              <a:t>Searching (except systemic reviews)</a:t>
            </a:r>
          </a:p>
          <a:p>
            <a:endParaRPr lang="en-US" dirty="0"/>
          </a:p>
        </p:txBody>
      </p:sp>
      <p:sp>
        <p:nvSpPr>
          <p:cNvPr id="5" name="Text Placeholder 4">
            <a:extLst>
              <a:ext uri="{FF2B5EF4-FFF2-40B4-BE49-F238E27FC236}">
                <a16:creationId xmlns:a16="http://schemas.microsoft.com/office/drawing/2014/main" id="{C0D19D89-F2CC-D148-F1CC-B775D86DD379}"/>
              </a:ext>
            </a:extLst>
          </p:cNvPr>
          <p:cNvSpPr>
            <a:spLocks noGrp="1"/>
          </p:cNvSpPr>
          <p:nvPr>
            <p:ph type="body" sz="quarter" idx="3"/>
          </p:nvPr>
        </p:nvSpPr>
        <p:spPr>
          <a:xfrm>
            <a:off x="6169018" y="2249485"/>
            <a:ext cx="4878392" cy="823912"/>
          </a:xfrm>
        </p:spPr>
        <p:txBody>
          <a:bodyPr/>
          <a:lstStyle/>
          <a:p>
            <a:r>
              <a:rPr lang="en-US" dirty="0"/>
              <a:t>Generated- disclosure needed</a:t>
            </a:r>
          </a:p>
        </p:txBody>
      </p:sp>
      <p:sp>
        <p:nvSpPr>
          <p:cNvPr id="6" name="Content Placeholder 5">
            <a:extLst>
              <a:ext uri="{FF2B5EF4-FFF2-40B4-BE49-F238E27FC236}">
                <a16:creationId xmlns:a16="http://schemas.microsoft.com/office/drawing/2014/main" id="{418081AE-81EC-D320-E4A7-E223FCC8F123}"/>
              </a:ext>
            </a:extLst>
          </p:cNvPr>
          <p:cNvSpPr>
            <a:spLocks noGrp="1"/>
          </p:cNvSpPr>
          <p:nvPr>
            <p:ph sz="quarter" idx="4"/>
          </p:nvPr>
        </p:nvSpPr>
        <p:spPr/>
        <p:txBody>
          <a:bodyPr/>
          <a:lstStyle/>
          <a:p>
            <a:pPr marL="285750" indent="-285750">
              <a:buFont typeface="Arial" panose="020B0604020202020204" pitchFamily="34" charset="0"/>
              <a:buChar char="•"/>
            </a:pPr>
            <a:r>
              <a:rPr lang="en-US" dirty="0"/>
              <a:t>Translation</a:t>
            </a:r>
          </a:p>
          <a:p>
            <a:pPr marL="285750" indent="-285750">
              <a:buFont typeface="Arial" panose="020B0604020202020204" pitchFamily="34" charset="0"/>
              <a:buChar char="•"/>
            </a:pPr>
            <a:r>
              <a:rPr lang="en-US" dirty="0"/>
              <a:t>Figure generation</a:t>
            </a:r>
          </a:p>
          <a:p>
            <a:pPr marL="285750" indent="-285750">
              <a:buFont typeface="Arial" panose="020B0604020202020204" pitchFamily="34" charset="0"/>
              <a:buChar char="•"/>
            </a:pPr>
            <a:r>
              <a:rPr lang="en-US" dirty="0"/>
              <a:t>Text generation</a:t>
            </a:r>
          </a:p>
          <a:p>
            <a:endParaRPr lang="en-US" dirty="0"/>
          </a:p>
        </p:txBody>
      </p:sp>
    </p:spTree>
    <p:extLst>
      <p:ext uri="{BB962C8B-B14F-4D97-AF65-F5344CB8AC3E}">
        <p14:creationId xmlns:p14="http://schemas.microsoft.com/office/powerpoint/2010/main" val="3424312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86" name="Rectangle 85">
            <a:extLst>
              <a:ext uri="{FF2B5EF4-FFF2-40B4-BE49-F238E27FC236}">
                <a16:creationId xmlns:a16="http://schemas.microsoft.com/office/drawing/2014/main" id="{2EEF4763-EB4A-4A35-89EB-AD2763B48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C09ABD-B371-9BAB-0D4C-00E4FB919940}"/>
              </a:ext>
            </a:extLst>
          </p:cNvPr>
          <p:cNvSpPr>
            <a:spLocks noGrp="1"/>
          </p:cNvSpPr>
          <p:nvPr>
            <p:ph type="title"/>
          </p:nvPr>
        </p:nvSpPr>
        <p:spPr>
          <a:xfrm>
            <a:off x="1141413" y="618518"/>
            <a:ext cx="9905998" cy="1478570"/>
          </a:xfrm>
        </p:spPr>
        <p:txBody>
          <a:bodyPr>
            <a:normAutofit/>
          </a:bodyPr>
          <a:lstStyle/>
          <a:p>
            <a:r>
              <a:rPr lang="en-US"/>
              <a:t>To cite or not to cite</a:t>
            </a:r>
            <a:endParaRPr lang="en-US" dirty="0"/>
          </a:p>
        </p:txBody>
      </p:sp>
      <p:graphicFrame>
        <p:nvGraphicFramePr>
          <p:cNvPr id="87" name="Content Placeholder 2">
            <a:extLst>
              <a:ext uri="{FF2B5EF4-FFF2-40B4-BE49-F238E27FC236}">
                <a16:creationId xmlns:a16="http://schemas.microsoft.com/office/drawing/2014/main" id="{E4631750-F64A-C556-5046-BF18FBAD7D8F}"/>
              </a:ext>
            </a:extLst>
          </p:cNvPr>
          <p:cNvGraphicFramePr>
            <a:graphicFrameLocks noGrp="1"/>
          </p:cNvGraphicFramePr>
          <p:nvPr>
            <p:ph idx="1"/>
            <p:extLst>
              <p:ext uri="{D42A27DB-BD31-4B8C-83A1-F6EECF244321}">
                <p14:modId xmlns:p14="http://schemas.microsoft.com/office/powerpoint/2010/main" val="1468028805"/>
              </p:ext>
            </p:extLst>
          </p:nvPr>
        </p:nvGraphicFramePr>
        <p:xfrm>
          <a:off x="1141411" y="2440771"/>
          <a:ext cx="9905999" cy="358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1B0BE89-E1D8-8493-658B-FB2CEF7C1B74}"/>
              </a:ext>
            </a:extLst>
          </p:cNvPr>
          <p:cNvSpPr txBox="1"/>
          <p:nvPr/>
        </p:nvSpPr>
        <p:spPr>
          <a:xfrm>
            <a:off x="1903445" y="6257144"/>
            <a:ext cx="1660583" cy="369332"/>
          </a:xfrm>
          <a:prstGeom prst="rect">
            <a:avLst/>
          </a:prstGeom>
          <a:noFill/>
        </p:spPr>
        <p:txBody>
          <a:bodyPr wrap="none" rtlCol="0">
            <a:spAutoFit/>
          </a:bodyPr>
          <a:lstStyle/>
          <a:p>
            <a:r>
              <a:rPr lang="en-US" dirty="0">
                <a:hlinkClick r:id="rId7"/>
              </a:rPr>
              <a:t>Read more here</a:t>
            </a:r>
            <a:endParaRPr lang="en-US" dirty="0"/>
          </a:p>
        </p:txBody>
      </p:sp>
    </p:spTree>
    <p:extLst>
      <p:ext uri="{BB962C8B-B14F-4D97-AF65-F5344CB8AC3E}">
        <p14:creationId xmlns:p14="http://schemas.microsoft.com/office/powerpoint/2010/main" val="2787550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7"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358" name="Group 357">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7"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88"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89"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0"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91"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2"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3"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4"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5"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6"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7"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8"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99"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0"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1"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2"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3"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4"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5"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6"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7"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8"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09"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0"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1"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2"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3"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4"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5"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216"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7"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8"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19"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0"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1"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2"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3"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4"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5"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6"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7"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228"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29"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0"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1"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2"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3"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4"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5"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6"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7"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8"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39"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240"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359" name="Rectangle 358">
            <a:extLst>
              <a:ext uri="{FF2B5EF4-FFF2-40B4-BE49-F238E27FC236}">
                <a16:creationId xmlns:a16="http://schemas.microsoft.com/office/drawing/2014/main" id="{34106153-7990-4956-BD26-A04A03006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360" name="Picture 2">
            <a:extLst>
              <a:ext uri="{FF2B5EF4-FFF2-40B4-BE49-F238E27FC236}">
                <a16:creationId xmlns:a16="http://schemas.microsoft.com/office/drawing/2014/main" id="{BDEA11A5-20BA-4650-A324-47C0465FF5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361" name="Group 360">
            <a:extLst>
              <a:ext uri="{FF2B5EF4-FFF2-40B4-BE49-F238E27FC236}">
                <a16:creationId xmlns:a16="http://schemas.microsoft.com/office/drawing/2014/main" id="{866FCB64-0A37-46EB-8A9B-EC0C4C000A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362" name="Rectangle 5">
              <a:extLst>
                <a:ext uri="{FF2B5EF4-FFF2-40B4-BE49-F238E27FC236}">
                  <a16:creationId xmlns:a16="http://schemas.microsoft.com/office/drawing/2014/main" id="{8A162E18-5BEB-4E42-9B10-A1FDF6A0B8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363" name="Freeform 6">
              <a:extLst>
                <a:ext uri="{FF2B5EF4-FFF2-40B4-BE49-F238E27FC236}">
                  <a16:creationId xmlns:a16="http://schemas.microsoft.com/office/drawing/2014/main" id="{7BB781C9-EC32-45FE-ACE7-C24F128C4C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4" name="Freeform 7">
              <a:extLst>
                <a:ext uri="{FF2B5EF4-FFF2-40B4-BE49-F238E27FC236}">
                  <a16:creationId xmlns:a16="http://schemas.microsoft.com/office/drawing/2014/main" id="{927C5647-36E8-4A20-86D4-47831D50CF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5" name="Rectangle 8">
              <a:extLst>
                <a:ext uri="{FF2B5EF4-FFF2-40B4-BE49-F238E27FC236}">
                  <a16:creationId xmlns:a16="http://schemas.microsoft.com/office/drawing/2014/main" id="{62F2AF20-CBBE-4249-B9E2-D6B30191CF8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366" name="Freeform 9">
              <a:extLst>
                <a:ext uri="{FF2B5EF4-FFF2-40B4-BE49-F238E27FC236}">
                  <a16:creationId xmlns:a16="http://schemas.microsoft.com/office/drawing/2014/main" id="{731C1229-F8A7-4B36-A52B-98A65EF869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7" name="Freeform 10">
              <a:extLst>
                <a:ext uri="{FF2B5EF4-FFF2-40B4-BE49-F238E27FC236}">
                  <a16:creationId xmlns:a16="http://schemas.microsoft.com/office/drawing/2014/main" id="{609AC686-2DBB-4D82-866C-9FF222BDD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8" name="Freeform 11">
              <a:extLst>
                <a:ext uri="{FF2B5EF4-FFF2-40B4-BE49-F238E27FC236}">
                  <a16:creationId xmlns:a16="http://schemas.microsoft.com/office/drawing/2014/main" id="{F899E6EB-BCDD-45D2-BF4B-9CA3A2798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69" name="Freeform 12">
              <a:extLst>
                <a:ext uri="{FF2B5EF4-FFF2-40B4-BE49-F238E27FC236}">
                  <a16:creationId xmlns:a16="http://schemas.microsoft.com/office/drawing/2014/main" id="{BBD3AAC8-2330-4FAB-8E31-3D50AD954F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0" name="Freeform 13">
              <a:extLst>
                <a:ext uri="{FF2B5EF4-FFF2-40B4-BE49-F238E27FC236}">
                  <a16:creationId xmlns:a16="http://schemas.microsoft.com/office/drawing/2014/main" id="{6B54F723-A70A-4865-A560-7850498A1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1" name="Freeform 14">
              <a:extLst>
                <a:ext uri="{FF2B5EF4-FFF2-40B4-BE49-F238E27FC236}">
                  <a16:creationId xmlns:a16="http://schemas.microsoft.com/office/drawing/2014/main" id="{9B911CCD-C9A2-4DC8-A278-3C6FD76A76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2" name="Freeform 15">
              <a:extLst>
                <a:ext uri="{FF2B5EF4-FFF2-40B4-BE49-F238E27FC236}">
                  <a16:creationId xmlns:a16="http://schemas.microsoft.com/office/drawing/2014/main" id="{D559B729-03FB-435D-89BF-AF57A801B37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3" name="Freeform 16">
              <a:extLst>
                <a:ext uri="{FF2B5EF4-FFF2-40B4-BE49-F238E27FC236}">
                  <a16:creationId xmlns:a16="http://schemas.microsoft.com/office/drawing/2014/main" id="{D1C90213-0F60-4268-BE48-8221E61614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4" name="Freeform 17">
              <a:extLst>
                <a:ext uri="{FF2B5EF4-FFF2-40B4-BE49-F238E27FC236}">
                  <a16:creationId xmlns:a16="http://schemas.microsoft.com/office/drawing/2014/main" id="{A7A6A293-A06F-48B8-865A-3F65287B85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5" name="Freeform 18">
              <a:extLst>
                <a:ext uri="{FF2B5EF4-FFF2-40B4-BE49-F238E27FC236}">
                  <a16:creationId xmlns:a16="http://schemas.microsoft.com/office/drawing/2014/main" id="{8F6861B5-AAA4-4017-929E-1FD1CA106C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6" name="Freeform 19">
              <a:extLst>
                <a:ext uri="{FF2B5EF4-FFF2-40B4-BE49-F238E27FC236}">
                  <a16:creationId xmlns:a16="http://schemas.microsoft.com/office/drawing/2014/main" id="{D776D07C-2081-4DD3-A464-40F3CA41A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7" name="Freeform 20">
              <a:extLst>
                <a:ext uri="{FF2B5EF4-FFF2-40B4-BE49-F238E27FC236}">
                  <a16:creationId xmlns:a16="http://schemas.microsoft.com/office/drawing/2014/main" id="{BBC236D6-77E5-4B3C-92D7-D708B237DB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8" name="Freeform 21">
              <a:extLst>
                <a:ext uri="{FF2B5EF4-FFF2-40B4-BE49-F238E27FC236}">
                  <a16:creationId xmlns:a16="http://schemas.microsoft.com/office/drawing/2014/main" id="{8064714E-7ADE-4BD9-8981-34C135762C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79" name="Freeform 22">
              <a:extLst>
                <a:ext uri="{FF2B5EF4-FFF2-40B4-BE49-F238E27FC236}">
                  <a16:creationId xmlns:a16="http://schemas.microsoft.com/office/drawing/2014/main" id="{2FD1F23F-B1EE-46F5-B460-924E54A70D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0" name="Freeform 23">
              <a:extLst>
                <a:ext uri="{FF2B5EF4-FFF2-40B4-BE49-F238E27FC236}">
                  <a16:creationId xmlns:a16="http://schemas.microsoft.com/office/drawing/2014/main" id="{9699361A-3AFF-4826-B99C-0354EAB079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1" name="Freeform 24">
              <a:extLst>
                <a:ext uri="{FF2B5EF4-FFF2-40B4-BE49-F238E27FC236}">
                  <a16:creationId xmlns:a16="http://schemas.microsoft.com/office/drawing/2014/main" id="{B272F7B1-7BE2-4FC9-BB91-207EFD9E65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2" name="Freeform 25">
              <a:extLst>
                <a:ext uri="{FF2B5EF4-FFF2-40B4-BE49-F238E27FC236}">
                  <a16:creationId xmlns:a16="http://schemas.microsoft.com/office/drawing/2014/main" id="{CDE59C1F-AFD9-4DD5-B04A-9EB2AAED5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3" name="Freeform 26">
              <a:extLst>
                <a:ext uri="{FF2B5EF4-FFF2-40B4-BE49-F238E27FC236}">
                  <a16:creationId xmlns:a16="http://schemas.microsoft.com/office/drawing/2014/main" id="{1551E418-6CD4-4320-8224-F084039C53E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4" name="Freeform 27">
              <a:extLst>
                <a:ext uri="{FF2B5EF4-FFF2-40B4-BE49-F238E27FC236}">
                  <a16:creationId xmlns:a16="http://schemas.microsoft.com/office/drawing/2014/main" id="{1F27D4B1-EBD4-4BC9-AC2E-3AD616C84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5" name="Freeform 28">
              <a:extLst>
                <a:ext uri="{FF2B5EF4-FFF2-40B4-BE49-F238E27FC236}">
                  <a16:creationId xmlns:a16="http://schemas.microsoft.com/office/drawing/2014/main" id="{C42B8D84-898A-4F76-A0F2-5699ED72BC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6" name="Freeform 29">
              <a:extLst>
                <a:ext uri="{FF2B5EF4-FFF2-40B4-BE49-F238E27FC236}">
                  <a16:creationId xmlns:a16="http://schemas.microsoft.com/office/drawing/2014/main" id="{B440932E-7985-4BA6-9899-F22A64485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7" name="Freeform 30">
              <a:extLst>
                <a:ext uri="{FF2B5EF4-FFF2-40B4-BE49-F238E27FC236}">
                  <a16:creationId xmlns:a16="http://schemas.microsoft.com/office/drawing/2014/main" id="{4B8CE969-CA1A-48CB-8588-4146F41F33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8" name="Freeform 31">
              <a:extLst>
                <a:ext uri="{FF2B5EF4-FFF2-40B4-BE49-F238E27FC236}">
                  <a16:creationId xmlns:a16="http://schemas.microsoft.com/office/drawing/2014/main" id="{138A4875-4593-4894-89D5-DFCFF0EEDA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89" name="Freeform 32">
              <a:extLst>
                <a:ext uri="{FF2B5EF4-FFF2-40B4-BE49-F238E27FC236}">
                  <a16:creationId xmlns:a16="http://schemas.microsoft.com/office/drawing/2014/main" id="{F079F26B-58E4-494E-A8BA-3F054F1F3B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0" name="Rectangle 33">
              <a:extLst>
                <a:ext uri="{FF2B5EF4-FFF2-40B4-BE49-F238E27FC236}">
                  <a16:creationId xmlns:a16="http://schemas.microsoft.com/office/drawing/2014/main" id="{04C9ECC5-BB4A-4417-B874-B75953F84F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391" name="Freeform 34">
              <a:extLst>
                <a:ext uri="{FF2B5EF4-FFF2-40B4-BE49-F238E27FC236}">
                  <a16:creationId xmlns:a16="http://schemas.microsoft.com/office/drawing/2014/main" id="{4CCCF285-B51D-4A2F-8384-830A391711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2" name="Freeform 35">
              <a:extLst>
                <a:ext uri="{FF2B5EF4-FFF2-40B4-BE49-F238E27FC236}">
                  <a16:creationId xmlns:a16="http://schemas.microsoft.com/office/drawing/2014/main" id="{BD6C6299-A09A-47DF-8A96-69D39FCA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3" name="Freeform 36">
              <a:extLst>
                <a:ext uri="{FF2B5EF4-FFF2-40B4-BE49-F238E27FC236}">
                  <a16:creationId xmlns:a16="http://schemas.microsoft.com/office/drawing/2014/main" id="{EE60C4B9-C404-42CD-8E94-70D4DC16A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4" name="Freeform 37">
              <a:extLst>
                <a:ext uri="{FF2B5EF4-FFF2-40B4-BE49-F238E27FC236}">
                  <a16:creationId xmlns:a16="http://schemas.microsoft.com/office/drawing/2014/main" id="{52BD4447-C1EB-4798-8764-AB93EA9303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5" name="Freeform 38">
              <a:extLst>
                <a:ext uri="{FF2B5EF4-FFF2-40B4-BE49-F238E27FC236}">
                  <a16:creationId xmlns:a16="http://schemas.microsoft.com/office/drawing/2014/main" id="{50411559-C414-4F7C-BC6C-69F87BC9C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6" name="Freeform 39">
              <a:extLst>
                <a:ext uri="{FF2B5EF4-FFF2-40B4-BE49-F238E27FC236}">
                  <a16:creationId xmlns:a16="http://schemas.microsoft.com/office/drawing/2014/main" id="{64737770-BB27-41C0-95CB-529054508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7" name="Freeform 40">
              <a:extLst>
                <a:ext uri="{FF2B5EF4-FFF2-40B4-BE49-F238E27FC236}">
                  <a16:creationId xmlns:a16="http://schemas.microsoft.com/office/drawing/2014/main" id="{28929FDB-16CF-4165-B32A-EB673EFB7C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8" name="Freeform 41">
              <a:extLst>
                <a:ext uri="{FF2B5EF4-FFF2-40B4-BE49-F238E27FC236}">
                  <a16:creationId xmlns:a16="http://schemas.microsoft.com/office/drawing/2014/main" id="{D8C82883-237C-4209-9545-E832FEE3A8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399" name="Freeform 42">
              <a:extLst>
                <a:ext uri="{FF2B5EF4-FFF2-40B4-BE49-F238E27FC236}">
                  <a16:creationId xmlns:a16="http://schemas.microsoft.com/office/drawing/2014/main" id="{F1A52653-BD09-4D65-B05C-2AF4A6473A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00" name="Freeform 43">
              <a:extLst>
                <a:ext uri="{FF2B5EF4-FFF2-40B4-BE49-F238E27FC236}">
                  <a16:creationId xmlns:a16="http://schemas.microsoft.com/office/drawing/2014/main" id="{30724E80-2FD3-4E4A-A3EA-18A4C8886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01" name="Freeform 44">
              <a:extLst>
                <a:ext uri="{FF2B5EF4-FFF2-40B4-BE49-F238E27FC236}">
                  <a16:creationId xmlns:a16="http://schemas.microsoft.com/office/drawing/2014/main" id="{F1B978C7-7BC5-4F73-8B02-66A3CF67CE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02" name="Rectangle 45">
              <a:extLst>
                <a:ext uri="{FF2B5EF4-FFF2-40B4-BE49-F238E27FC236}">
                  <a16:creationId xmlns:a16="http://schemas.microsoft.com/office/drawing/2014/main" id="{799F0CED-DF8F-4350-A036-1981FBE5968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403" name="Freeform 46">
              <a:extLst>
                <a:ext uri="{FF2B5EF4-FFF2-40B4-BE49-F238E27FC236}">
                  <a16:creationId xmlns:a16="http://schemas.microsoft.com/office/drawing/2014/main" id="{9F4DD366-0E86-4E99-9557-496E88B42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04" name="Freeform 47">
              <a:extLst>
                <a:ext uri="{FF2B5EF4-FFF2-40B4-BE49-F238E27FC236}">
                  <a16:creationId xmlns:a16="http://schemas.microsoft.com/office/drawing/2014/main" id="{78BB3321-D5DC-4951-AB38-0C54E3D01D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05" name="Freeform 48">
              <a:extLst>
                <a:ext uri="{FF2B5EF4-FFF2-40B4-BE49-F238E27FC236}">
                  <a16:creationId xmlns:a16="http://schemas.microsoft.com/office/drawing/2014/main" id="{955E548C-7F86-45B2-A0D2-03EAC578D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06" name="Freeform 49">
              <a:extLst>
                <a:ext uri="{FF2B5EF4-FFF2-40B4-BE49-F238E27FC236}">
                  <a16:creationId xmlns:a16="http://schemas.microsoft.com/office/drawing/2014/main" id="{0013F508-5E69-4911-AD93-4ABE3E7C56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07" name="Freeform 50">
              <a:extLst>
                <a:ext uri="{FF2B5EF4-FFF2-40B4-BE49-F238E27FC236}">
                  <a16:creationId xmlns:a16="http://schemas.microsoft.com/office/drawing/2014/main" id="{A7F86768-93E0-4044-A62A-B11EB18FF2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08" name="Freeform 51">
              <a:extLst>
                <a:ext uri="{FF2B5EF4-FFF2-40B4-BE49-F238E27FC236}">
                  <a16:creationId xmlns:a16="http://schemas.microsoft.com/office/drawing/2014/main" id="{BA32A7B4-1DB2-4E4A-B86E-D8DB97B696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09" name="Freeform 52">
              <a:extLst>
                <a:ext uri="{FF2B5EF4-FFF2-40B4-BE49-F238E27FC236}">
                  <a16:creationId xmlns:a16="http://schemas.microsoft.com/office/drawing/2014/main" id="{AB250BD5-076C-4428-B6AF-E9EAE4F65E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10" name="Freeform 53">
              <a:extLst>
                <a:ext uri="{FF2B5EF4-FFF2-40B4-BE49-F238E27FC236}">
                  <a16:creationId xmlns:a16="http://schemas.microsoft.com/office/drawing/2014/main" id="{027DA06A-045F-4711-9307-0508B6ACFA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11" name="Freeform 54">
              <a:extLst>
                <a:ext uri="{FF2B5EF4-FFF2-40B4-BE49-F238E27FC236}">
                  <a16:creationId xmlns:a16="http://schemas.microsoft.com/office/drawing/2014/main" id="{3EB0EDA8-385A-4B2B-97F0-5194F23EB5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12" name="Freeform 55">
              <a:extLst>
                <a:ext uri="{FF2B5EF4-FFF2-40B4-BE49-F238E27FC236}">
                  <a16:creationId xmlns:a16="http://schemas.microsoft.com/office/drawing/2014/main" id="{D6FA258E-AF3F-47C9-9F4E-39ECFD7AC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13" name="Freeform 56">
              <a:extLst>
                <a:ext uri="{FF2B5EF4-FFF2-40B4-BE49-F238E27FC236}">
                  <a16:creationId xmlns:a16="http://schemas.microsoft.com/office/drawing/2014/main" id="{6E471E73-A9C0-4C68-BD8F-360F2ED7BD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14" name="Freeform 57">
              <a:extLst>
                <a:ext uri="{FF2B5EF4-FFF2-40B4-BE49-F238E27FC236}">
                  <a16:creationId xmlns:a16="http://schemas.microsoft.com/office/drawing/2014/main" id="{C78C3110-8153-4163-B809-0B0C0C9E5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415" name="Freeform 58">
              <a:extLst>
                <a:ext uri="{FF2B5EF4-FFF2-40B4-BE49-F238E27FC236}">
                  <a16:creationId xmlns:a16="http://schemas.microsoft.com/office/drawing/2014/main" id="{DBC57B9F-0B9B-4EDE-B3B3-7C5D5DB399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F20623A9-7C83-C8F4-112C-364D6C4022D0}"/>
              </a:ext>
            </a:extLst>
          </p:cNvPr>
          <p:cNvSpPr>
            <a:spLocks noGrp="1"/>
          </p:cNvSpPr>
          <p:nvPr>
            <p:ph type="title"/>
          </p:nvPr>
        </p:nvSpPr>
        <p:spPr>
          <a:xfrm>
            <a:off x="2097489" y="1293960"/>
            <a:ext cx="3734941" cy="4262586"/>
          </a:xfrm>
        </p:spPr>
        <p:txBody>
          <a:bodyPr vert="horz" lIns="91440" tIns="45720" rIns="91440" bIns="45720" rtlCol="0" anchor="b">
            <a:normAutofit fontScale="90000"/>
          </a:bodyPr>
          <a:lstStyle/>
          <a:p>
            <a:r>
              <a:rPr lang="en-US" sz="5400" dirty="0">
                <a:solidFill>
                  <a:srgbClr val="FFFFFF"/>
                </a:solidFill>
              </a:rPr>
              <a:t>Ai is not an author and cannot be held liable for mistakes</a:t>
            </a:r>
          </a:p>
        </p:txBody>
      </p:sp>
      <p:sp useBgFill="1">
        <p:nvSpPr>
          <p:cNvPr id="416" name="Round Diagonal Corner Rectangle 6">
            <a:extLst>
              <a:ext uri="{FF2B5EF4-FFF2-40B4-BE49-F238E27FC236}">
                <a16:creationId xmlns:a16="http://schemas.microsoft.com/office/drawing/2014/main" id="{62B94F88-FD5B-4053-B143-DFF55CE44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808057"/>
            <a:ext cx="5286376" cy="5234394"/>
          </a:xfrm>
          <a:prstGeom prst="round2DiagRect">
            <a:avLst>
              <a:gd name="adj1" fmla="val 6185"/>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74" descr="Robot">
            <a:extLst>
              <a:ext uri="{FF2B5EF4-FFF2-40B4-BE49-F238E27FC236}">
                <a16:creationId xmlns:a16="http://schemas.microsoft.com/office/drawing/2014/main" id="{38709C03-3AC1-B283-2A0B-FB896E3937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50539" y="1136606"/>
            <a:ext cx="4577297" cy="4577297"/>
          </a:xfrm>
          <a:prstGeom prst="rect">
            <a:avLst/>
          </a:prstGeom>
        </p:spPr>
      </p:pic>
    </p:spTree>
    <p:extLst>
      <p:ext uri="{BB962C8B-B14F-4D97-AF65-F5344CB8AC3E}">
        <p14:creationId xmlns:p14="http://schemas.microsoft.com/office/powerpoint/2010/main" val="381241803"/>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9A134327-4864-46BB-A57A-7055C9E3AEC1}"/>
              </a:ext>
            </a:extLst>
          </p:cNvPr>
          <p:cNvSpPr>
            <a:spLocks noGrp="1"/>
          </p:cNvSpPr>
          <p:nvPr>
            <p:ph type="title"/>
          </p:nvPr>
        </p:nvSpPr>
        <p:spPr>
          <a:xfrm>
            <a:off x="7962519" y="618518"/>
            <a:ext cx="3084891" cy="1478570"/>
          </a:xfrm>
        </p:spPr>
        <p:txBody>
          <a:bodyPr>
            <a:normAutofit/>
          </a:bodyPr>
          <a:lstStyle/>
          <a:p>
            <a:r>
              <a:rPr lang="en-US" sz="3200" dirty="0"/>
              <a:t>Agenda</a:t>
            </a:r>
          </a:p>
        </p:txBody>
      </p:sp>
      <p:pic>
        <p:nvPicPr>
          <p:cNvPr id="10" name="Content Placeholder 6" descr="circuit board">
            <a:extLst>
              <a:ext uri="{FF2B5EF4-FFF2-40B4-BE49-F238E27FC236}">
                <a16:creationId xmlns:a16="http://schemas.microsoft.com/office/drawing/2014/main" id="{38616497-6A2B-4863-A3DD-A2D0AF074897}"/>
              </a:ext>
            </a:extLst>
          </p:cNvPr>
          <p:cNvPicPr>
            <a:picLocks noChangeAspect="1"/>
          </p:cNvPicPr>
          <p:nvPr/>
        </p:nvPicPr>
        <p:blipFill rotWithShape="1">
          <a:blip r:embed="rId5"/>
          <a:srcRect l="7131" r="14065"/>
          <a:stretch/>
        </p:blipFill>
        <p:spPr>
          <a:xfrm flipH="1">
            <a:off x="-5597" y="10"/>
            <a:ext cx="7558541" cy="6857990"/>
          </a:xfrm>
          <a:prstGeom prst="rect">
            <a:avLst/>
          </a:prstGeom>
        </p:spPr>
      </p:pic>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aphicFrame>
        <p:nvGraphicFramePr>
          <p:cNvPr id="200" name="Content Placeholder 2" descr="Smart Art">
            <a:extLst>
              <a:ext uri="{FF2B5EF4-FFF2-40B4-BE49-F238E27FC236}">
                <a16:creationId xmlns:a16="http://schemas.microsoft.com/office/drawing/2014/main" id="{C7094B13-F699-4785-845B-4DB18710A2F8}"/>
              </a:ext>
            </a:extLst>
          </p:cNvPr>
          <p:cNvGraphicFramePr>
            <a:graphicFrameLocks noGrp="1"/>
          </p:cNvGraphicFramePr>
          <p:nvPr>
            <p:ph idx="1"/>
            <p:extLst>
              <p:ext uri="{D42A27DB-BD31-4B8C-83A1-F6EECF244321}">
                <p14:modId xmlns:p14="http://schemas.microsoft.com/office/powerpoint/2010/main" val="976918211"/>
              </p:ext>
            </p:extLst>
          </p:nvPr>
        </p:nvGraphicFramePr>
        <p:xfrm>
          <a:off x="7962519" y="2249487"/>
          <a:ext cx="3084892" cy="35417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02665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 name="Group 10">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4"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5"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0"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12" name="Group 11">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grpSp>
      <p:sp useBgFill="1">
        <p:nvSpPr>
          <p:cNvPr id="51" name="Rectangle 50">
            <a:extLst>
              <a:ext uri="{FF2B5EF4-FFF2-40B4-BE49-F238E27FC236}">
                <a16:creationId xmlns:a16="http://schemas.microsoft.com/office/drawing/2014/main" id="{E9B448F0-DA06-4165-AB5F-4330A20E0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a:extLst>
              <a:ext uri="{FF2B5EF4-FFF2-40B4-BE49-F238E27FC236}">
                <a16:creationId xmlns:a16="http://schemas.microsoft.com/office/drawing/2014/main" id="{92D83638-A467-411A-9C31-FE9A111CD8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55" name="Group 54">
            <a:extLst>
              <a:ext uri="{FF2B5EF4-FFF2-40B4-BE49-F238E27FC236}">
                <a16:creationId xmlns:a16="http://schemas.microsoft.com/office/drawing/2014/main" id="{2576BCDF-119F-4EB5-83D7-ED823C93EB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solidFill>
            <a:schemeClr val="tx2">
              <a:alpha val="45000"/>
            </a:schemeClr>
          </a:solidFill>
        </p:grpSpPr>
        <p:sp>
          <p:nvSpPr>
            <p:cNvPr id="56" name="Rectangle 5">
              <a:extLst>
                <a:ext uri="{FF2B5EF4-FFF2-40B4-BE49-F238E27FC236}">
                  <a16:creationId xmlns:a16="http://schemas.microsoft.com/office/drawing/2014/main" id="{43D63E8F-FD8A-4CE3-B7C9-3E9E2B66B5F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57" name="Freeform 6">
              <a:extLst>
                <a:ext uri="{FF2B5EF4-FFF2-40B4-BE49-F238E27FC236}">
                  <a16:creationId xmlns:a16="http://schemas.microsoft.com/office/drawing/2014/main" id="{D107D890-1831-46D8-90FB-F2FC0B2884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8" name="Freeform 7">
              <a:extLst>
                <a:ext uri="{FF2B5EF4-FFF2-40B4-BE49-F238E27FC236}">
                  <a16:creationId xmlns:a16="http://schemas.microsoft.com/office/drawing/2014/main" id="{02440904-A4EC-4F72-8E22-AAF4D9DB5C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9" name="Freeform 8">
              <a:extLst>
                <a:ext uri="{FF2B5EF4-FFF2-40B4-BE49-F238E27FC236}">
                  <a16:creationId xmlns:a16="http://schemas.microsoft.com/office/drawing/2014/main" id="{625E9C1F-1569-416B-A85C-FA1434872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0" name="Freeform 9">
              <a:extLst>
                <a:ext uri="{FF2B5EF4-FFF2-40B4-BE49-F238E27FC236}">
                  <a16:creationId xmlns:a16="http://schemas.microsoft.com/office/drawing/2014/main" id="{3A186C77-43BF-4B1B-8170-48944F3057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1" name="Freeform 10">
              <a:extLst>
                <a:ext uri="{FF2B5EF4-FFF2-40B4-BE49-F238E27FC236}">
                  <a16:creationId xmlns:a16="http://schemas.microsoft.com/office/drawing/2014/main" id="{FA8D72C1-8526-44B4-9333-5E0057ECC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2" name="Freeform 11">
              <a:extLst>
                <a:ext uri="{FF2B5EF4-FFF2-40B4-BE49-F238E27FC236}">
                  <a16:creationId xmlns:a16="http://schemas.microsoft.com/office/drawing/2014/main" id="{790E4BA0-9C47-48B6-AA4A-8FC22DA95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3" name="Freeform 12">
              <a:extLst>
                <a:ext uri="{FF2B5EF4-FFF2-40B4-BE49-F238E27FC236}">
                  <a16:creationId xmlns:a16="http://schemas.microsoft.com/office/drawing/2014/main" id="{FD051475-431F-4B9D-94C6-7B49A69582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4" name="Freeform 13">
              <a:extLst>
                <a:ext uri="{FF2B5EF4-FFF2-40B4-BE49-F238E27FC236}">
                  <a16:creationId xmlns:a16="http://schemas.microsoft.com/office/drawing/2014/main" id="{82255D2F-85A1-4A19-8BC4-EB2715F36C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5" name="Freeform 14">
              <a:extLst>
                <a:ext uri="{FF2B5EF4-FFF2-40B4-BE49-F238E27FC236}">
                  <a16:creationId xmlns:a16="http://schemas.microsoft.com/office/drawing/2014/main" id="{EBC3A004-9794-4EFA-83F0-989248797C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6" name="Freeform 15">
              <a:extLst>
                <a:ext uri="{FF2B5EF4-FFF2-40B4-BE49-F238E27FC236}">
                  <a16:creationId xmlns:a16="http://schemas.microsoft.com/office/drawing/2014/main" id="{6EFD9FC3-E11A-44E3-BCAC-A07F3C601F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7" name="Line 16">
              <a:extLst>
                <a:ext uri="{FF2B5EF4-FFF2-40B4-BE49-F238E27FC236}">
                  <a16:creationId xmlns:a16="http://schemas.microsoft.com/office/drawing/2014/main" id="{AB6AB6F7-6592-4028-B349-1C0E53A29C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68" name="Freeform 17">
              <a:extLst>
                <a:ext uri="{FF2B5EF4-FFF2-40B4-BE49-F238E27FC236}">
                  <a16:creationId xmlns:a16="http://schemas.microsoft.com/office/drawing/2014/main" id="{6C2415E6-F914-4C11-B48B-4910AA6CA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9" name="Freeform 18">
              <a:extLst>
                <a:ext uri="{FF2B5EF4-FFF2-40B4-BE49-F238E27FC236}">
                  <a16:creationId xmlns:a16="http://schemas.microsoft.com/office/drawing/2014/main" id="{2412013C-072A-489E-851A-CFEF91A9A6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0" name="Freeform 19">
              <a:extLst>
                <a:ext uri="{FF2B5EF4-FFF2-40B4-BE49-F238E27FC236}">
                  <a16:creationId xmlns:a16="http://schemas.microsoft.com/office/drawing/2014/main" id="{DE93DF9F-296F-4DE4-8813-D8C04DE4C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1" name="Freeform 20">
              <a:extLst>
                <a:ext uri="{FF2B5EF4-FFF2-40B4-BE49-F238E27FC236}">
                  <a16:creationId xmlns:a16="http://schemas.microsoft.com/office/drawing/2014/main" id="{F440D966-5030-460C-9916-BF9B915421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2" name="Rectangle 21">
              <a:extLst>
                <a:ext uri="{FF2B5EF4-FFF2-40B4-BE49-F238E27FC236}">
                  <a16:creationId xmlns:a16="http://schemas.microsoft.com/office/drawing/2014/main" id="{1EFE245D-BA05-4F4D-A6E8-40739F48E76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73" name="Freeform 22">
              <a:extLst>
                <a:ext uri="{FF2B5EF4-FFF2-40B4-BE49-F238E27FC236}">
                  <a16:creationId xmlns:a16="http://schemas.microsoft.com/office/drawing/2014/main" id="{ED67811C-F735-441C-98A6-2517EC099A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4" name="Freeform 23">
              <a:extLst>
                <a:ext uri="{FF2B5EF4-FFF2-40B4-BE49-F238E27FC236}">
                  <a16:creationId xmlns:a16="http://schemas.microsoft.com/office/drawing/2014/main" id="{3070FC44-32F9-470F-A131-868F3F1DB7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5" name="Freeform 24">
              <a:extLst>
                <a:ext uri="{FF2B5EF4-FFF2-40B4-BE49-F238E27FC236}">
                  <a16:creationId xmlns:a16="http://schemas.microsoft.com/office/drawing/2014/main" id="{95FB52C7-C779-4E3F-978C-4595FEF86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6" name="Freeform 25">
              <a:extLst>
                <a:ext uri="{FF2B5EF4-FFF2-40B4-BE49-F238E27FC236}">
                  <a16:creationId xmlns:a16="http://schemas.microsoft.com/office/drawing/2014/main" id="{D4EB1759-62AC-4B24-9DC6-E4F8737E89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7" name="Freeform 26">
              <a:extLst>
                <a:ext uri="{FF2B5EF4-FFF2-40B4-BE49-F238E27FC236}">
                  <a16:creationId xmlns:a16="http://schemas.microsoft.com/office/drawing/2014/main" id="{7BF6FB39-864B-4F58-86E8-790E16FB3C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8" name="Freeform 27">
              <a:extLst>
                <a:ext uri="{FF2B5EF4-FFF2-40B4-BE49-F238E27FC236}">
                  <a16:creationId xmlns:a16="http://schemas.microsoft.com/office/drawing/2014/main" id="{5FE4FA46-B51C-43DA-87FC-2644ED117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9" name="Freeform 28">
              <a:extLst>
                <a:ext uri="{FF2B5EF4-FFF2-40B4-BE49-F238E27FC236}">
                  <a16:creationId xmlns:a16="http://schemas.microsoft.com/office/drawing/2014/main" id="{25DD1322-2D3A-4E7B-B23B-B4F96E02C29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0" name="Freeform 29">
              <a:extLst>
                <a:ext uri="{FF2B5EF4-FFF2-40B4-BE49-F238E27FC236}">
                  <a16:creationId xmlns:a16="http://schemas.microsoft.com/office/drawing/2014/main" id="{6E4FFBEB-52BB-494D-AD99-A0F072AB6F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1" name="Freeform 30">
              <a:extLst>
                <a:ext uri="{FF2B5EF4-FFF2-40B4-BE49-F238E27FC236}">
                  <a16:creationId xmlns:a16="http://schemas.microsoft.com/office/drawing/2014/main" id="{7DE92406-3F65-4333-BAAA-A9A7B5AEE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2" name="Freeform 31">
              <a:extLst>
                <a:ext uri="{FF2B5EF4-FFF2-40B4-BE49-F238E27FC236}">
                  <a16:creationId xmlns:a16="http://schemas.microsoft.com/office/drawing/2014/main" id="{B8B0FFC4-D1BB-4BB9-A224-BB78BFD338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8F6A8631-08BD-46DE-9A23-C03B54951473}"/>
              </a:ext>
            </a:extLst>
          </p:cNvPr>
          <p:cNvSpPr>
            <a:spLocks noGrp="1"/>
          </p:cNvSpPr>
          <p:nvPr>
            <p:ph type="title"/>
          </p:nvPr>
        </p:nvSpPr>
        <p:spPr>
          <a:xfrm>
            <a:off x="1173955" y="1922572"/>
            <a:ext cx="9906000" cy="1117073"/>
          </a:xfrm>
        </p:spPr>
        <p:txBody>
          <a:bodyPr vert="horz" lIns="91440" tIns="45720" rIns="91440" bIns="45720" rtlCol="0" anchor="ctr">
            <a:normAutofit/>
          </a:bodyPr>
          <a:lstStyle/>
          <a:p>
            <a:pPr algn="ctr"/>
            <a:r>
              <a:rPr lang="en-US" sz="4000" dirty="0"/>
              <a:t>IS disclosure needed?</a:t>
            </a:r>
          </a:p>
        </p:txBody>
      </p:sp>
      <p:sp>
        <p:nvSpPr>
          <p:cNvPr id="3" name="Text Placeholder 2">
            <a:extLst>
              <a:ext uri="{FF2B5EF4-FFF2-40B4-BE49-F238E27FC236}">
                <a16:creationId xmlns:a16="http://schemas.microsoft.com/office/drawing/2014/main" id="{8E02B29E-0139-409A-4C99-130D23184B7A}"/>
              </a:ext>
            </a:extLst>
          </p:cNvPr>
          <p:cNvSpPr>
            <a:spLocks noGrp="1"/>
          </p:cNvSpPr>
          <p:nvPr>
            <p:ph type="body" sz="half" idx="2"/>
          </p:nvPr>
        </p:nvSpPr>
        <p:spPr>
          <a:xfrm>
            <a:off x="1206500" y="3808325"/>
            <a:ext cx="9840911" cy="1982876"/>
          </a:xfrm>
        </p:spPr>
        <p:txBody>
          <a:bodyPr vert="horz" lIns="91440" tIns="45720" rIns="91440" bIns="45720" rtlCol="0" anchor="t">
            <a:normAutofit/>
          </a:bodyPr>
          <a:lstStyle/>
          <a:p>
            <a:r>
              <a:rPr lang="en-US" sz="3200" dirty="0"/>
              <a:t>You ask copilot to create an outline for your conference presentation</a:t>
            </a:r>
          </a:p>
          <a:p>
            <a:pPr indent="-228600">
              <a:buFont typeface="Arial" panose="020B0604020202020204" pitchFamily="34" charset="0"/>
              <a:buChar char="•"/>
            </a:pPr>
            <a:endParaRPr lang="en-US" dirty="0"/>
          </a:p>
        </p:txBody>
      </p:sp>
      <p:grpSp>
        <p:nvGrpSpPr>
          <p:cNvPr id="84" name="Group 83">
            <a:extLst>
              <a:ext uri="{FF2B5EF4-FFF2-40B4-BE49-F238E27FC236}">
                <a16:creationId xmlns:a16="http://schemas.microsoft.com/office/drawing/2014/main" id="{8DB4BB99-C854-45F9-BED1-63D15E3A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2">
              <a:alpha val="45000"/>
            </a:schemeClr>
          </a:solidFill>
        </p:grpSpPr>
        <p:sp>
          <p:nvSpPr>
            <p:cNvPr id="85" name="Freeform 32">
              <a:extLst>
                <a:ext uri="{FF2B5EF4-FFF2-40B4-BE49-F238E27FC236}">
                  <a16:creationId xmlns:a16="http://schemas.microsoft.com/office/drawing/2014/main" id="{5D1CCC4C-284C-4BF6-97D9-D97467463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6" name="Freeform 33">
              <a:extLst>
                <a:ext uri="{FF2B5EF4-FFF2-40B4-BE49-F238E27FC236}">
                  <a16:creationId xmlns:a16="http://schemas.microsoft.com/office/drawing/2014/main" id="{35D82D1B-EB09-4028-9107-D60B547C7B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7" name="Freeform 34">
              <a:extLst>
                <a:ext uri="{FF2B5EF4-FFF2-40B4-BE49-F238E27FC236}">
                  <a16:creationId xmlns:a16="http://schemas.microsoft.com/office/drawing/2014/main" id="{1389EE93-8059-437E-8507-7557AD68FB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8" name="Freeform 35">
              <a:extLst>
                <a:ext uri="{FF2B5EF4-FFF2-40B4-BE49-F238E27FC236}">
                  <a16:creationId xmlns:a16="http://schemas.microsoft.com/office/drawing/2014/main" id="{377C05DC-75FF-4426-A34F-DBF0C7E7BE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9" name="Freeform 36">
              <a:extLst>
                <a:ext uri="{FF2B5EF4-FFF2-40B4-BE49-F238E27FC236}">
                  <a16:creationId xmlns:a16="http://schemas.microsoft.com/office/drawing/2014/main" id="{03D385C8-866D-437D-91B1-2E3ECDD88E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0" name="Freeform 37">
              <a:extLst>
                <a:ext uri="{FF2B5EF4-FFF2-40B4-BE49-F238E27FC236}">
                  <a16:creationId xmlns:a16="http://schemas.microsoft.com/office/drawing/2014/main" id="{3F649CBB-748F-4C79-A14F-C531C40B0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1" name="Freeform 38">
              <a:extLst>
                <a:ext uri="{FF2B5EF4-FFF2-40B4-BE49-F238E27FC236}">
                  <a16:creationId xmlns:a16="http://schemas.microsoft.com/office/drawing/2014/main" id="{7F4622C0-84AF-41F1-9128-FE73CADD36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2" name="Freeform 39">
              <a:extLst>
                <a:ext uri="{FF2B5EF4-FFF2-40B4-BE49-F238E27FC236}">
                  <a16:creationId xmlns:a16="http://schemas.microsoft.com/office/drawing/2014/main" id="{CC6F29C1-A471-4CDE-8C21-E4B15C5EF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3" name="Freeform 40">
              <a:extLst>
                <a:ext uri="{FF2B5EF4-FFF2-40B4-BE49-F238E27FC236}">
                  <a16:creationId xmlns:a16="http://schemas.microsoft.com/office/drawing/2014/main" id="{67F5B7DA-86C7-4AE0-96B6-D7F5AA51E2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4" name="Rectangle 41">
              <a:extLst>
                <a:ext uri="{FF2B5EF4-FFF2-40B4-BE49-F238E27FC236}">
                  <a16:creationId xmlns:a16="http://schemas.microsoft.com/office/drawing/2014/main" id="{0FA481E3-0439-484A-AC9B-19D58B98E4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grpSp>
    </p:spTree>
    <p:extLst>
      <p:ext uri="{BB962C8B-B14F-4D97-AF65-F5344CB8AC3E}">
        <p14:creationId xmlns:p14="http://schemas.microsoft.com/office/powerpoint/2010/main" val="202109309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a:extLst>
            <a:ext uri="{FF2B5EF4-FFF2-40B4-BE49-F238E27FC236}">
              <a16:creationId xmlns:a16="http://schemas.microsoft.com/office/drawing/2014/main" id="{04BDDEBB-34D2-682E-A57D-67DBC49012ED}"/>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 name="Group 10">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4"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5"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0"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12" name="Group 11">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grpSp>
      <p:sp useBgFill="1">
        <p:nvSpPr>
          <p:cNvPr id="51" name="Rectangle 50">
            <a:extLst>
              <a:ext uri="{FF2B5EF4-FFF2-40B4-BE49-F238E27FC236}">
                <a16:creationId xmlns:a16="http://schemas.microsoft.com/office/drawing/2014/main" id="{E9B448F0-DA06-4165-AB5F-4330A20E0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a:extLst>
              <a:ext uri="{FF2B5EF4-FFF2-40B4-BE49-F238E27FC236}">
                <a16:creationId xmlns:a16="http://schemas.microsoft.com/office/drawing/2014/main" id="{92D83638-A467-411A-9C31-FE9A111CD8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55" name="Group 54">
            <a:extLst>
              <a:ext uri="{FF2B5EF4-FFF2-40B4-BE49-F238E27FC236}">
                <a16:creationId xmlns:a16="http://schemas.microsoft.com/office/drawing/2014/main" id="{2576BCDF-119F-4EB5-83D7-ED823C93EB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solidFill>
            <a:schemeClr val="tx2">
              <a:alpha val="45000"/>
            </a:schemeClr>
          </a:solidFill>
        </p:grpSpPr>
        <p:sp>
          <p:nvSpPr>
            <p:cNvPr id="56" name="Rectangle 5">
              <a:extLst>
                <a:ext uri="{FF2B5EF4-FFF2-40B4-BE49-F238E27FC236}">
                  <a16:creationId xmlns:a16="http://schemas.microsoft.com/office/drawing/2014/main" id="{43D63E8F-FD8A-4CE3-B7C9-3E9E2B66B5F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57" name="Freeform 6">
              <a:extLst>
                <a:ext uri="{FF2B5EF4-FFF2-40B4-BE49-F238E27FC236}">
                  <a16:creationId xmlns:a16="http://schemas.microsoft.com/office/drawing/2014/main" id="{D107D890-1831-46D8-90FB-F2FC0B2884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8" name="Freeform 7">
              <a:extLst>
                <a:ext uri="{FF2B5EF4-FFF2-40B4-BE49-F238E27FC236}">
                  <a16:creationId xmlns:a16="http://schemas.microsoft.com/office/drawing/2014/main" id="{02440904-A4EC-4F72-8E22-AAF4D9DB5C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9" name="Freeform 8">
              <a:extLst>
                <a:ext uri="{FF2B5EF4-FFF2-40B4-BE49-F238E27FC236}">
                  <a16:creationId xmlns:a16="http://schemas.microsoft.com/office/drawing/2014/main" id="{625E9C1F-1569-416B-A85C-FA1434872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0" name="Freeform 9">
              <a:extLst>
                <a:ext uri="{FF2B5EF4-FFF2-40B4-BE49-F238E27FC236}">
                  <a16:creationId xmlns:a16="http://schemas.microsoft.com/office/drawing/2014/main" id="{3A186C77-43BF-4B1B-8170-48944F3057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1" name="Freeform 10">
              <a:extLst>
                <a:ext uri="{FF2B5EF4-FFF2-40B4-BE49-F238E27FC236}">
                  <a16:creationId xmlns:a16="http://schemas.microsoft.com/office/drawing/2014/main" id="{FA8D72C1-8526-44B4-9333-5E0057ECC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2" name="Freeform 11">
              <a:extLst>
                <a:ext uri="{FF2B5EF4-FFF2-40B4-BE49-F238E27FC236}">
                  <a16:creationId xmlns:a16="http://schemas.microsoft.com/office/drawing/2014/main" id="{790E4BA0-9C47-48B6-AA4A-8FC22DA95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3" name="Freeform 12">
              <a:extLst>
                <a:ext uri="{FF2B5EF4-FFF2-40B4-BE49-F238E27FC236}">
                  <a16:creationId xmlns:a16="http://schemas.microsoft.com/office/drawing/2014/main" id="{FD051475-431F-4B9D-94C6-7B49A69582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4" name="Freeform 13">
              <a:extLst>
                <a:ext uri="{FF2B5EF4-FFF2-40B4-BE49-F238E27FC236}">
                  <a16:creationId xmlns:a16="http://schemas.microsoft.com/office/drawing/2014/main" id="{82255D2F-85A1-4A19-8BC4-EB2715F36C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5" name="Freeform 14">
              <a:extLst>
                <a:ext uri="{FF2B5EF4-FFF2-40B4-BE49-F238E27FC236}">
                  <a16:creationId xmlns:a16="http://schemas.microsoft.com/office/drawing/2014/main" id="{EBC3A004-9794-4EFA-83F0-989248797C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6" name="Freeform 15">
              <a:extLst>
                <a:ext uri="{FF2B5EF4-FFF2-40B4-BE49-F238E27FC236}">
                  <a16:creationId xmlns:a16="http://schemas.microsoft.com/office/drawing/2014/main" id="{6EFD9FC3-E11A-44E3-BCAC-A07F3C601F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7" name="Line 16">
              <a:extLst>
                <a:ext uri="{FF2B5EF4-FFF2-40B4-BE49-F238E27FC236}">
                  <a16:creationId xmlns:a16="http://schemas.microsoft.com/office/drawing/2014/main" id="{AB6AB6F7-6592-4028-B349-1C0E53A29C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68" name="Freeform 17">
              <a:extLst>
                <a:ext uri="{FF2B5EF4-FFF2-40B4-BE49-F238E27FC236}">
                  <a16:creationId xmlns:a16="http://schemas.microsoft.com/office/drawing/2014/main" id="{6C2415E6-F914-4C11-B48B-4910AA6CA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9" name="Freeform 18">
              <a:extLst>
                <a:ext uri="{FF2B5EF4-FFF2-40B4-BE49-F238E27FC236}">
                  <a16:creationId xmlns:a16="http://schemas.microsoft.com/office/drawing/2014/main" id="{2412013C-072A-489E-851A-CFEF91A9A6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0" name="Freeform 19">
              <a:extLst>
                <a:ext uri="{FF2B5EF4-FFF2-40B4-BE49-F238E27FC236}">
                  <a16:creationId xmlns:a16="http://schemas.microsoft.com/office/drawing/2014/main" id="{DE93DF9F-296F-4DE4-8813-D8C04DE4C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1" name="Freeform 20">
              <a:extLst>
                <a:ext uri="{FF2B5EF4-FFF2-40B4-BE49-F238E27FC236}">
                  <a16:creationId xmlns:a16="http://schemas.microsoft.com/office/drawing/2014/main" id="{F440D966-5030-460C-9916-BF9B915421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2" name="Rectangle 21">
              <a:extLst>
                <a:ext uri="{FF2B5EF4-FFF2-40B4-BE49-F238E27FC236}">
                  <a16:creationId xmlns:a16="http://schemas.microsoft.com/office/drawing/2014/main" id="{1EFE245D-BA05-4F4D-A6E8-40739F48E76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73" name="Freeform 22">
              <a:extLst>
                <a:ext uri="{FF2B5EF4-FFF2-40B4-BE49-F238E27FC236}">
                  <a16:creationId xmlns:a16="http://schemas.microsoft.com/office/drawing/2014/main" id="{ED67811C-F735-441C-98A6-2517EC099A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4" name="Freeform 23">
              <a:extLst>
                <a:ext uri="{FF2B5EF4-FFF2-40B4-BE49-F238E27FC236}">
                  <a16:creationId xmlns:a16="http://schemas.microsoft.com/office/drawing/2014/main" id="{3070FC44-32F9-470F-A131-868F3F1DB7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5" name="Freeform 24">
              <a:extLst>
                <a:ext uri="{FF2B5EF4-FFF2-40B4-BE49-F238E27FC236}">
                  <a16:creationId xmlns:a16="http://schemas.microsoft.com/office/drawing/2014/main" id="{95FB52C7-C779-4E3F-978C-4595FEF86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6" name="Freeform 25">
              <a:extLst>
                <a:ext uri="{FF2B5EF4-FFF2-40B4-BE49-F238E27FC236}">
                  <a16:creationId xmlns:a16="http://schemas.microsoft.com/office/drawing/2014/main" id="{D4EB1759-62AC-4B24-9DC6-E4F8737E89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7" name="Freeform 26">
              <a:extLst>
                <a:ext uri="{FF2B5EF4-FFF2-40B4-BE49-F238E27FC236}">
                  <a16:creationId xmlns:a16="http://schemas.microsoft.com/office/drawing/2014/main" id="{7BF6FB39-864B-4F58-86E8-790E16FB3C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8" name="Freeform 27">
              <a:extLst>
                <a:ext uri="{FF2B5EF4-FFF2-40B4-BE49-F238E27FC236}">
                  <a16:creationId xmlns:a16="http://schemas.microsoft.com/office/drawing/2014/main" id="{5FE4FA46-B51C-43DA-87FC-2644ED117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9" name="Freeform 28">
              <a:extLst>
                <a:ext uri="{FF2B5EF4-FFF2-40B4-BE49-F238E27FC236}">
                  <a16:creationId xmlns:a16="http://schemas.microsoft.com/office/drawing/2014/main" id="{25DD1322-2D3A-4E7B-B23B-B4F96E02C29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0" name="Freeform 29">
              <a:extLst>
                <a:ext uri="{FF2B5EF4-FFF2-40B4-BE49-F238E27FC236}">
                  <a16:creationId xmlns:a16="http://schemas.microsoft.com/office/drawing/2014/main" id="{6E4FFBEB-52BB-494D-AD99-A0F072AB6F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1" name="Freeform 30">
              <a:extLst>
                <a:ext uri="{FF2B5EF4-FFF2-40B4-BE49-F238E27FC236}">
                  <a16:creationId xmlns:a16="http://schemas.microsoft.com/office/drawing/2014/main" id="{7DE92406-3F65-4333-BAAA-A9A7B5AEE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2" name="Freeform 31">
              <a:extLst>
                <a:ext uri="{FF2B5EF4-FFF2-40B4-BE49-F238E27FC236}">
                  <a16:creationId xmlns:a16="http://schemas.microsoft.com/office/drawing/2014/main" id="{B8B0FFC4-D1BB-4BB9-A224-BB78BFD338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976A99B4-079D-172C-BEF0-57A633A9AD27}"/>
              </a:ext>
            </a:extLst>
          </p:cNvPr>
          <p:cNvSpPr>
            <a:spLocks noGrp="1"/>
          </p:cNvSpPr>
          <p:nvPr>
            <p:ph type="title"/>
          </p:nvPr>
        </p:nvSpPr>
        <p:spPr>
          <a:xfrm>
            <a:off x="1173955" y="2271713"/>
            <a:ext cx="9906000" cy="1117073"/>
          </a:xfrm>
        </p:spPr>
        <p:txBody>
          <a:bodyPr vert="horz" lIns="91440" tIns="45720" rIns="91440" bIns="45720" rtlCol="0" anchor="ctr">
            <a:normAutofit/>
          </a:bodyPr>
          <a:lstStyle/>
          <a:p>
            <a:pPr algn="ctr"/>
            <a:r>
              <a:rPr lang="en-US" sz="4000" dirty="0"/>
              <a:t>IS disclosure needed?</a:t>
            </a:r>
          </a:p>
        </p:txBody>
      </p:sp>
      <p:sp>
        <p:nvSpPr>
          <p:cNvPr id="3" name="Text Placeholder 2">
            <a:extLst>
              <a:ext uri="{FF2B5EF4-FFF2-40B4-BE49-F238E27FC236}">
                <a16:creationId xmlns:a16="http://schemas.microsoft.com/office/drawing/2014/main" id="{E22B8C1B-BECB-3A37-7F0C-3CB2AAB4E247}"/>
              </a:ext>
            </a:extLst>
          </p:cNvPr>
          <p:cNvSpPr>
            <a:spLocks noGrp="1"/>
          </p:cNvSpPr>
          <p:nvPr>
            <p:ph type="body" sz="half" idx="2"/>
          </p:nvPr>
        </p:nvSpPr>
        <p:spPr>
          <a:xfrm>
            <a:off x="1206500" y="4210051"/>
            <a:ext cx="9840911" cy="1581150"/>
          </a:xfrm>
        </p:spPr>
        <p:txBody>
          <a:bodyPr vert="horz" lIns="91440" tIns="45720" rIns="91440" bIns="45720" rtlCol="0" anchor="t">
            <a:normAutofit/>
          </a:bodyPr>
          <a:lstStyle/>
          <a:p>
            <a:r>
              <a:rPr lang="en-US" sz="3200" dirty="0"/>
              <a:t>You give </a:t>
            </a:r>
            <a:r>
              <a:rPr lang="en-US" sz="3200" dirty="0" err="1"/>
              <a:t>chatgpt</a:t>
            </a:r>
            <a:r>
              <a:rPr lang="en-US" sz="3200" dirty="0"/>
              <a:t> your written article and ask it to generate an abstract</a:t>
            </a:r>
          </a:p>
          <a:p>
            <a:endParaRPr lang="en-US" dirty="0"/>
          </a:p>
        </p:txBody>
      </p:sp>
      <p:grpSp>
        <p:nvGrpSpPr>
          <p:cNvPr id="84" name="Group 83">
            <a:extLst>
              <a:ext uri="{FF2B5EF4-FFF2-40B4-BE49-F238E27FC236}">
                <a16:creationId xmlns:a16="http://schemas.microsoft.com/office/drawing/2014/main" id="{8DB4BB99-C854-45F9-BED1-63D15E3A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2">
              <a:alpha val="45000"/>
            </a:schemeClr>
          </a:solidFill>
        </p:grpSpPr>
        <p:sp>
          <p:nvSpPr>
            <p:cNvPr id="85" name="Freeform 32">
              <a:extLst>
                <a:ext uri="{FF2B5EF4-FFF2-40B4-BE49-F238E27FC236}">
                  <a16:creationId xmlns:a16="http://schemas.microsoft.com/office/drawing/2014/main" id="{5D1CCC4C-284C-4BF6-97D9-D97467463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6" name="Freeform 33">
              <a:extLst>
                <a:ext uri="{FF2B5EF4-FFF2-40B4-BE49-F238E27FC236}">
                  <a16:creationId xmlns:a16="http://schemas.microsoft.com/office/drawing/2014/main" id="{35D82D1B-EB09-4028-9107-D60B547C7B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7" name="Freeform 34">
              <a:extLst>
                <a:ext uri="{FF2B5EF4-FFF2-40B4-BE49-F238E27FC236}">
                  <a16:creationId xmlns:a16="http://schemas.microsoft.com/office/drawing/2014/main" id="{1389EE93-8059-437E-8507-7557AD68FB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8" name="Freeform 35">
              <a:extLst>
                <a:ext uri="{FF2B5EF4-FFF2-40B4-BE49-F238E27FC236}">
                  <a16:creationId xmlns:a16="http://schemas.microsoft.com/office/drawing/2014/main" id="{377C05DC-75FF-4426-A34F-DBF0C7E7BE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9" name="Freeform 36">
              <a:extLst>
                <a:ext uri="{FF2B5EF4-FFF2-40B4-BE49-F238E27FC236}">
                  <a16:creationId xmlns:a16="http://schemas.microsoft.com/office/drawing/2014/main" id="{03D385C8-866D-437D-91B1-2E3ECDD88E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0" name="Freeform 37">
              <a:extLst>
                <a:ext uri="{FF2B5EF4-FFF2-40B4-BE49-F238E27FC236}">
                  <a16:creationId xmlns:a16="http://schemas.microsoft.com/office/drawing/2014/main" id="{3F649CBB-748F-4C79-A14F-C531C40B0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1" name="Freeform 38">
              <a:extLst>
                <a:ext uri="{FF2B5EF4-FFF2-40B4-BE49-F238E27FC236}">
                  <a16:creationId xmlns:a16="http://schemas.microsoft.com/office/drawing/2014/main" id="{7F4622C0-84AF-41F1-9128-FE73CADD36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2" name="Freeform 39">
              <a:extLst>
                <a:ext uri="{FF2B5EF4-FFF2-40B4-BE49-F238E27FC236}">
                  <a16:creationId xmlns:a16="http://schemas.microsoft.com/office/drawing/2014/main" id="{CC6F29C1-A471-4CDE-8C21-E4B15C5EF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3" name="Freeform 40">
              <a:extLst>
                <a:ext uri="{FF2B5EF4-FFF2-40B4-BE49-F238E27FC236}">
                  <a16:creationId xmlns:a16="http://schemas.microsoft.com/office/drawing/2014/main" id="{67F5B7DA-86C7-4AE0-96B6-D7F5AA51E2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4" name="Rectangle 41">
              <a:extLst>
                <a:ext uri="{FF2B5EF4-FFF2-40B4-BE49-F238E27FC236}">
                  <a16:creationId xmlns:a16="http://schemas.microsoft.com/office/drawing/2014/main" id="{0FA481E3-0439-484A-AC9B-19D58B98E4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grpSp>
    </p:spTree>
    <p:extLst>
      <p:ext uri="{BB962C8B-B14F-4D97-AF65-F5344CB8AC3E}">
        <p14:creationId xmlns:p14="http://schemas.microsoft.com/office/powerpoint/2010/main" val="2420861316"/>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a:extLst>
            <a:ext uri="{FF2B5EF4-FFF2-40B4-BE49-F238E27FC236}">
              <a16:creationId xmlns:a16="http://schemas.microsoft.com/office/drawing/2014/main" id="{095A6945-8CE1-FB85-9F1C-9824D79D57E9}"/>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 name="Group 10">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4"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5"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0"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12" name="Group 11">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grpSp>
      <p:sp useBgFill="1">
        <p:nvSpPr>
          <p:cNvPr id="51" name="Rectangle 50">
            <a:extLst>
              <a:ext uri="{FF2B5EF4-FFF2-40B4-BE49-F238E27FC236}">
                <a16:creationId xmlns:a16="http://schemas.microsoft.com/office/drawing/2014/main" id="{E9B448F0-DA06-4165-AB5F-4330A20E0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a:extLst>
              <a:ext uri="{FF2B5EF4-FFF2-40B4-BE49-F238E27FC236}">
                <a16:creationId xmlns:a16="http://schemas.microsoft.com/office/drawing/2014/main" id="{92D83638-A467-411A-9C31-FE9A111CD8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55" name="Group 54">
            <a:extLst>
              <a:ext uri="{FF2B5EF4-FFF2-40B4-BE49-F238E27FC236}">
                <a16:creationId xmlns:a16="http://schemas.microsoft.com/office/drawing/2014/main" id="{2576BCDF-119F-4EB5-83D7-ED823C93EB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solidFill>
            <a:schemeClr val="tx2">
              <a:alpha val="45000"/>
            </a:schemeClr>
          </a:solidFill>
        </p:grpSpPr>
        <p:sp>
          <p:nvSpPr>
            <p:cNvPr id="56" name="Rectangle 5">
              <a:extLst>
                <a:ext uri="{FF2B5EF4-FFF2-40B4-BE49-F238E27FC236}">
                  <a16:creationId xmlns:a16="http://schemas.microsoft.com/office/drawing/2014/main" id="{43D63E8F-FD8A-4CE3-B7C9-3E9E2B66B5F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57" name="Freeform 6">
              <a:extLst>
                <a:ext uri="{FF2B5EF4-FFF2-40B4-BE49-F238E27FC236}">
                  <a16:creationId xmlns:a16="http://schemas.microsoft.com/office/drawing/2014/main" id="{D107D890-1831-46D8-90FB-F2FC0B2884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8" name="Freeform 7">
              <a:extLst>
                <a:ext uri="{FF2B5EF4-FFF2-40B4-BE49-F238E27FC236}">
                  <a16:creationId xmlns:a16="http://schemas.microsoft.com/office/drawing/2014/main" id="{02440904-A4EC-4F72-8E22-AAF4D9DB5C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9" name="Freeform 8">
              <a:extLst>
                <a:ext uri="{FF2B5EF4-FFF2-40B4-BE49-F238E27FC236}">
                  <a16:creationId xmlns:a16="http://schemas.microsoft.com/office/drawing/2014/main" id="{625E9C1F-1569-416B-A85C-FA1434872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0" name="Freeform 9">
              <a:extLst>
                <a:ext uri="{FF2B5EF4-FFF2-40B4-BE49-F238E27FC236}">
                  <a16:creationId xmlns:a16="http://schemas.microsoft.com/office/drawing/2014/main" id="{3A186C77-43BF-4B1B-8170-48944F3057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1" name="Freeform 10">
              <a:extLst>
                <a:ext uri="{FF2B5EF4-FFF2-40B4-BE49-F238E27FC236}">
                  <a16:creationId xmlns:a16="http://schemas.microsoft.com/office/drawing/2014/main" id="{FA8D72C1-8526-44B4-9333-5E0057ECC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2" name="Freeform 11">
              <a:extLst>
                <a:ext uri="{FF2B5EF4-FFF2-40B4-BE49-F238E27FC236}">
                  <a16:creationId xmlns:a16="http://schemas.microsoft.com/office/drawing/2014/main" id="{790E4BA0-9C47-48B6-AA4A-8FC22DA95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3" name="Freeform 12">
              <a:extLst>
                <a:ext uri="{FF2B5EF4-FFF2-40B4-BE49-F238E27FC236}">
                  <a16:creationId xmlns:a16="http://schemas.microsoft.com/office/drawing/2014/main" id="{FD051475-431F-4B9D-94C6-7B49A69582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4" name="Freeform 13">
              <a:extLst>
                <a:ext uri="{FF2B5EF4-FFF2-40B4-BE49-F238E27FC236}">
                  <a16:creationId xmlns:a16="http://schemas.microsoft.com/office/drawing/2014/main" id="{82255D2F-85A1-4A19-8BC4-EB2715F36C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5" name="Freeform 14">
              <a:extLst>
                <a:ext uri="{FF2B5EF4-FFF2-40B4-BE49-F238E27FC236}">
                  <a16:creationId xmlns:a16="http://schemas.microsoft.com/office/drawing/2014/main" id="{EBC3A004-9794-4EFA-83F0-989248797C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6" name="Freeform 15">
              <a:extLst>
                <a:ext uri="{FF2B5EF4-FFF2-40B4-BE49-F238E27FC236}">
                  <a16:creationId xmlns:a16="http://schemas.microsoft.com/office/drawing/2014/main" id="{6EFD9FC3-E11A-44E3-BCAC-A07F3C601F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7" name="Line 16">
              <a:extLst>
                <a:ext uri="{FF2B5EF4-FFF2-40B4-BE49-F238E27FC236}">
                  <a16:creationId xmlns:a16="http://schemas.microsoft.com/office/drawing/2014/main" id="{AB6AB6F7-6592-4028-B349-1C0E53A29C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68" name="Freeform 17">
              <a:extLst>
                <a:ext uri="{FF2B5EF4-FFF2-40B4-BE49-F238E27FC236}">
                  <a16:creationId xmlns:a16="http://schemas.microsoft.com/office/drawing/2014/main" id="{6C2415E6-F914-4C11-B48B-4910AA6CA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9" name="Freeform 18">
              <a:extLst>
                <a:ext uri="{FF2B5EF4-FFF2-40B4-BE49-F238E27FC236}">
                  <a16:creationId xmlns:a16="http://schemas.microsoft.com/office/drawing/2014/main" id="{2412013C-072A-489E-851A-CFEF91A9A6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0" name="Freeform 19">
              <a:extLst>
                <a:ext uri="{FF2B5EF4-FFF2-40B4-BE49-F238E27FC236}">
                  <a16:creationId xmlns:a16="http://schemas.microsoft.com/office/drawing/2014/main" id="{DE93DF9F-296F-4DE4-8813-D8C04DE4C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1" name="Freeform 20">
              <a:extLst>
                <a:ext uri="{FF2B5EF4-FFF2-40B4-BE49-F238E27FC236}">
                  <a16:creationId xmlns:a16="http://schemas.microsoft.com/office/drawing/2014/main" id="{F440D966-5030-460C-9916-BF9B915421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2" name="Rectangle 21">
              <a:extLst>
                <a:ext uri="{FF2B5EF4-FFF2-40B4-BE49-F238E27FC236}">
                  <a16:creationId xmlns:a16="http://schemas.microsoft.com/office/drawing/2014/main" id="{1EFE245D-BA05-4F4D-A6E8-40739F48E76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73" name="Freeform 22">
              <a:extLst>
                <a:ext uri="{FF2B5EF4-FFF2-40B4-BE49-F238E27FC236}">
                  <a16:creationId xmlns:a16="http://schemas.microsoft.com/office/drawing/2014/main" id="{ED67811C-F735-441C-98A6-2517EC099A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4" name="Freeform 23">
              <a:extLst>
                <a:ext uri="{FF2B5EF4-FFF2-40B4-BE49-F238E27FC236}">
                  <a16:creationId xmlns:a16="http://schemas.microsoft.com/office/drawing/2014/main" id="{3070FC44-32F9-470F-A131-868F3F1DB7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5" name="Freeform 24">
              <a:extLst>
                <a:ext uri="{FF2B5EF4-FFF2-40B4-BE49-F238E27FC236}">
                  <a16:creationId xmlns:a16="http://schemas.microsoft.com/office/drawing/2014/main" id="{95FB52C7-C779-4E3F-978C-4595FEF86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6" name="Freeform 25">
              <a:extLst>
                <a:ext uri="{FF2B5EF4-FFF2-40B4-BE49-F238E27FC236}">
                  <a16:creationId xmlns:a16="http://schemas.microsoft.com/office/drawing/2014/main" id="{D4EB1759-62AC-4B24-9DC6-E4F8737E89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7" name="Freeform 26">
              <a:extLst>
                <a:ext uri="{FF2B5EF4-FFF2-40B4-BE49-F238E27FC236}">
                  <a16:creationId xmlns:a16="http://schemas.microsoft.com/office/drawing/2014/main" id="{7BF6FB39-864B-4F58-86E8-790E16FB3C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8" name="Freeform 27">
              <a:extLst>
                <a:ext uri="{FF2B5EF4-FFF2-40B4-BE49-F238E27FC236}">
                  <a16:creationId xmlns:a16="http://schemas.microsoft.com/office/drawing/2014/main" id="{5FE4FA46-B51C-43DA-87FC-2644ED117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9" name="Freeform 28">
              <a:extLst>
                <a:ext uri="{FF2B5EF4-FFF2-40B4-BE49-F238E27FC236}">
                  <a16:creationId xmlns:a16="http://schemas.microsoft.com/office/drawing/2014/main" id="{25DD1322-2D3A-4E7B-B23B-B4F96E02C29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0" name="Freeform 29">
              <a:extLst>
                <a:ext uri="{FF2B5EF4-FFF2-40B4-BE49-F238E27FC236}">
                  <a16:creationId xmlns:a16="http://schemas.microsoft.com/office/drawing/2014/main" id="{6E4FFBEB-52BB-494D-AD99-A0F072AB6F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1" name="Freeform 30">
              <a:extLst>
                <a:ext uri="{FF2B5EF4-FFF2-40B4-BE49-F238E27FC236}">
                  <a16:creationId xmlns:a16="http://schemas.microsoft.com/office/drawing/2014/main" id="{7DE92406-3F65-4333-BAAA-A9A7B5AEE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2" name="Freeform 31">
              <a:extLst>
                <a:ext uri="{FF2B5EF4-FFF2-40B4-BE49-F238E27FC236}">
                  <a16:creationId xmlns:a16="http://schemas.microsoft.com/office/drawing/2014/main" id="{B8B0FFC4-D1BB-4BB9-A224-BB78BFD338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B8FD2C8E-8C27-4B9E-7965-2D3FCF955250}"/>
              </a:ext>
            </a:extLst>
          </p:cNvPr>
          <p:cNvSpPr>
            <a:spLocks noGrp="1"/>
          </p:cNvSpPr>
          <p:nvPr>
            <p:ph type="title"/>
          </p:nvPr>
        </p:nvSpPr>
        <p:spPr>
          <a:xfrm>
            <a:off x="1035050" y="2271713"/>
            <a:ext cx="9906000" cy="1117073"/>
          </a:xfrm>
        </p:spPr>
        <p:txBody>
          <a:bodyPr vert="horz" lIns="91440" tIns="45720" rIns="91440" bIns="45720" rtlCol="0" anchor="ctr">
            <a:normAutofit/>
          </a:bodyPr>
          <a:lstStyle/>
          <a:p>
            <a:pPr algn="ctr"/>
            <a:r>
              <a:rPr lang="en-US" sz="4000" dirty="0"/>
              <a:t>IS disclosure needed?</a:t>
            </a:r>
          </a:p>
        </p:txBody>
      </p:sp>
      <p:sp>
        <p:nvSpPr>
          <p:cNvPr id="3" name="Text Placeholder 2">
            <a:extLst>
              <a:ext uri="{FF2B5EF4-FFF2-40B4-BE49-F238E27FC236}">
                <a16:creationId xmlns:a16="http://schemas.microsoft.com/office/drawing/2014/main" id="{16CC0EC3-CFD1-02EC-DD2D-2A02C6691AD2}"/>
              </a:ext>
            </a:extLst>
          </p:cNvPr>
          <p:cNvSpPr>
            <a:spLocks noGrp="1"/>
          </p:cNvSpPr>
          <p:nvPr>
            <p:ph type="body" sz="half" idx="2"/>
          </p:nvPr>
        </p:nvSpPr>
        <p:spPr>
          <a:xfrm>
            <a:off x="1206500" y="4481513"/>
            <a:ext cx="9840911" cy="1309688"/>
          </a:xfrm>
        </p:spPr>
        <p:txBody>
          <a:bodyPr vert="horz" lIns="91440" tIns="45720" rIns="91440" bIns="45720" rtlCol="0" anchor="t">
            <a:normAutofit/>
          </a:bodyPr>
          <a:lstStyle/>
          <a:p>
            <a:r>
              <a:rPr lang="en-US" sz="3200" dirty="0"/>
              <a:t>You give an ai your survey data and ask for a sentiment analysis (analyzing if comments were positive or negative)</a:t>
            </a:r>
          </a:p>
          <a:p>
            <a:pPr indent="-228600">
              <a:buFont typeface="Arial" panose="020B0604020202020204" pitchFamily="34" charset="0"/>
              <a:buChar char="•"/>
            </a:pPr>
            <a:endParaRPr lang="en-US" dirty="0"/>
          </a:p>
        </p:txBody>
      </p:sp>
      <p:grpSp>
        <p:nvGrpSpPr>
          <p:cNvPr id="84" name="Group 83">
            <a:extLst>
              <a:ext uri="{FF2B5EF4-FFF2-40B4-BE49-F238E27FC236}">
                <a16:creationId xmlns:a16="http://schemas.microsoft.com/office/drawing/2014/main" id="{8DB4BB99-C854-45F9-BED1-63D15E3A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2">
              <a:alpha val="45000"/>
            </a:schemeClr>
          </a:solidFill>
        </p:grpSpPr>
        <p:sp>
          <p:nvSpPr>
            <p:cNvPr id="85" name="Freeform 32">
              <a:extLst>
                <a:ext uri="{FF2B5EF4-FFF2-40B4-BE49-F238E27FC236}">
                  <a16:creationId xmlns:a16="http://schemas.microsoft.com/office/drawing/2014/main" id="{5D1CCC4C-284C-4BF6-97D9-D97467463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6" name="Freeform 33">
              <a:extLst>
                <a:ext uri="{FF2B5EF4-FFF2-40B4-BE49-F238E27FC236}">
                  <a16:creationId xmlns:a16="http://schemas.microsoft.com/office/drawing/2014/main" id="{35D82D1B-EB09-4028-9107-D60B547C7B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7" name="Freeform 34">
              <a:extLst>
                <a:ext uri="{FF2B5EF4-FFF2-40B4-BE49-F238E27FC236}">
                  <a16:creationId xmlns:a16="http://schemas.microsoft.com/office/drawing/2014/main" id="{1389EE93-8059-437E-8507-7557AD68FB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8" name="Freeform 35">
              <a:extLst>
                <a:ext uri="{FF2B5EF4-FFF2-40B4-BE49-F238E27FC236}">
                  <a16:creationId xmlns:a16="http://schemas.microsoft.com/office/drawing/2014/main" id="{377C05DC-75FF-4426-A34F-DBF0C7E7BE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9" name="Freeform 36">
              <a:extLst>
                <a:ext uri="{FF2B5EF4-FFF2-40B4-BE49-F238E27FC236}">
                  <a16:creationId xmlns:a16="http://schemas.microsoft.com/office/drawing/2014/main" id="{03D385C8-866D-437D-91B1-2E3ECDD88E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0" name="Freeform 37">
              <a:extLst>
                <a:ext uri="{FF2B5EF4-FFF2-40B4-BE49-F238E27FC236}">
                  <a16:creationId xmlns:a16="http://schemas.microsoft.com/office/drawing/2014/main" id="{3F649CBB-748F-4C79-A14F-C531C40B0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1" name="Freeform 38">
              <a:extLst>
                <a:ext uri="{FF2B5EF4-FFF2-40B4-BE49-F238E27FC236}">
                  <a16:creationId xmlns:a16="http://schemas.microsoft.com/office/drawing/2014/main" id="{7F4622C0-84AF-41F1-9128-FE73CADD36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2" name="Freeform 39">
              <a:extLst>
                <a:ext uri="{FF2B5EF4-FFF2-40B4-BE49-F238E27FC236}">
                  <a16:creationId xmlns:a16="http://schemas.microsoft.com/office/drawing/2014/main" id="{CC6F29C1-A471-4CDE-8C21-E4B15C5EF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3" name="Freeform 40">
              <a:extLst>
                <a:ext uri="{FF2B5EF4-FFF2-40B4-BE49-F238E27FC236}">
                  <a16:creationId xmlns:a16="http://schemas.microsoft.com/office/drawing/2014/main" id="{67F5B7DA-86C7-4AE0-96B6-D7F5AA51E2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4" name="Rectangle 41">
              <a:extLst>
                <a:ext uri="{FF2B5EF4-FFF2-40B4-BE49-F238E27FC236}">
                  <a16:creationId xmlns:a16="http://schemas.microsoft.com/office/drawing/2014/main" id="{0FA481E3-0439-484A-AC9B-19D58B98E4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grpSp>
    </p:spTree>
    <p:extLst>
      <p:ext uri="{BB962C8B-B14F-4D97-AF65-F5344CB8AC3E}">
        <p14:creationId xmlns:p14="http://schemas.microsoft.com/office/powerpoint/2010/main" val="324589003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a:extLst>
            <a:ext uri="{FF2B5EF4-FFF2-40B4-BE49-F238E27FC236}">
              <a16:creationId xmlns:a16="http://schemas.microsoft.com/office/drawing/2014/main" id="{D3A207C4-58EB-621F-DA5F-8B267900F0BB}"/>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 name="Group 10">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4"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5"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0"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12" name="Group 11">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grpSp>
      <p:sp useBgFill="1">
        <p:nvSpPr>
          <p:cNvPr id="51" name="Rectangle 50">
            <a:extLst>
              <a:ext uri="{FF2B5EF4-FFF2-40B4-BE49-F238E27FC236}">
                <a16:creationId xmlns:a16="http://schemas.microsoft.com/office/drawing/2014/main" id="{E9B448F0-DA06-4165-AB5F-4330A20E0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a:extLst>
              <a:ext uri="{FF2B5EF4-FFF2-40B4-BE49-F238E27FC236}">
                <a16:creationId xmlns:a16="http://schemas.microsoft.com/office/drawing/2014/main" id="{92D83638-A467-411A-9C31-FE9A111CD8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55" name="Group 54">
            <a:extLst>
              <a:ext uri="{FF2B5EF4-FFF2-40B4-BE49-F238E27FC236}">
                <a16:creationId xmlns:a16="http://schemas.microsoft.com/office/drawing/2014/main" id="{2576BCDF-119F-4EB5-83D7-ED823C93EB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solidFill>
            <a:schemeClr val="tx2">
              <a:alpha val="45000"/>
            </a:schemeClr>
          </a:solidFill>
        </p:grpSpPr>
        <p:sp>
          <p:nvSpPr>
            <p:cNvPr id="56" name="Rectangle 5">
              <a:extLst>
                <a:ext uri="{FF2B5EF4-FFF2-40B4-BE49-F238E27FC236}">
                  <a16:creationId xmlns:a16="http://schemas.microsoft.com/office/drawing/2014/main" id="{43D63E8F-FD8A-4CE3-B7C9-3E9E2B66B5F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57" name="Freeform 6">
              <a:extLst>
                <a:ext uri="{FF2B5EF4-FFF2-40B4-BE49-F238E27FC236}">
                  <a16:creationId xmlns:a16="http://schemas.microsoft.com/office/drawing/2014/main" id="{D107D890-1831-46D8-90FB-F2FC0B2884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8" name="Freeform 7">
              <a:extLst>
                <a:ext uri="{FF2B5EF4-FFF2-40B4-BE49-F238E27FC236}">
                  <a16:creationId xmlns:a16="http://schemas.microsoft.com/office/drawing/2014/main" id="{02440904-A4EC-4F72-8E22-AAF4D9DB5C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9" name="Freeform 8">
              <a:extLst>
                <a:ext uri="{FF2B5EF4-FFF2-40B4-BE49-F238E27FC236}">
                  <a16:creationId xmlns:a16="http://schemas.microsoft.com/office/drawing/2014/main" id="{625E9C1F-1569-416B-A85C-FA1434872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0" name="Freeform 9">
              <a:extLst>
                <a:ext uri="{FF2B5EF4-FFF2-40B4-BE49-F238E27FC236}">
                  <a16:creationId xmlns:a16="http://schemas.microsoft.com/office/drawing/2014/main" id="{3A186C77-43BF-4B1B-8170-48944F3057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1" name="Freeform 10">
              <a:extLst>
                <a:ext uri="{FF2B5EF4-FFF2-40B4-BE49-F238E27FC236}">
                  <a16:creationId xmlns:a16="http://schemas.microsoft.com/office/drawing/2014/main" id="{FA8D72C1-8526-44B4-9333-5E0057ECC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2" name="Freeform 11">
              <a:extLst>
                <a:ext uri="{FF2B5EF4-FFF2-40B4-BE49-F238E27FC236}">
                  <a16:creationId xmlns:a16="http://schemas.microsoft.com/office/drawing/2014/main" id="{790E4BA0-9C47-48B6-AA4A-8FC22DA95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3" name="Freeform 12">
              <a:extLst>
                <a:ext uri="{FF2B5EF4-FFF2-40B4-BE49-F238E27FC236}">
                  <a16:creationId xmlns:a16="http://schemas.microsoft.com/office/drawing/2014/main" id="{FD051475-431F-4B9D-94C6-7B49A69582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4" name="Freeform 13">
              <a:extLst>
                <a:ext uri="{FF2B5EF4-FFF2-40B4-BE49-F238E27FC236}">
                  <a16:creationId xmlns:a16="http://schemas.microsoft.com/office/drawing/2014/main" id="{82255D2F-85A1-4A19-8BC4-EB2715F36C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5" name="Freeform 14">
              <a:extLst>
                <a:ext uri="{FF2B5EF4-FFF2-40B4-BE49-F238E27FC236}">
                  <a16:creationId xmlns:a16="http://schemas.microsoft.com/office/drawing/2014/main" id="{EBC3A004-9794-4EFA-83F0-989248797C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6" name="Freeform 15">
              <a:extLst>
                <a:ext uri="{FF2B5EF4-FFF2-40B4-BE49-F238E27FC236}">
                  <a16:creationId xmlns:a16="http://schemas.microsoft.com/office/drawing/2014/main" id="{6EFD9FC3-E11A-44E3-BCAC-A07F3C601F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7" name="Line 16">
              <a:extLst>
                <a:ext uri="{FF2B5EF4-FFF2-40B4-BE49-F238E27FC236}">
                  <a16:creationId xmlns:a16="http://schemas.microsoft.com/office/drawing/2014/main" id="{AB6AB6F7-6592-4028-B349-1C0E53A29C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68" name="Freeform 17">
              <a:extLst>
                <a:ext uri="{FF2B5EF4-FFF2-40B4-BE49-F238E27FC236}">
                  <a16:creationId xmlns:a16="http://schemas.microsoft.com/office/drawing/2014/main" id="{6C2415E6-F914-4C11-B48B-4910AA6CA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9" name="Freeform 18">
              <a:extLst>
                <a:ext uri="{FF2B5EF4-FFF2-40B4-BE49-F238E27FC236}">
                  <a16:creationId xmlns:a16="http://schemas.microsoft.com/office/drawing/2014/main" id="{2412013C-072A-489E-851A-CFEF91A9A6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0" name="Freeform 19">
              <a:extLst>
                <a:ext uri="{FF2B5EF4-FFF2-40B4-BE49-F238E27FC236}">
                  <a16:creationId xmlns:a16="http://schemas.microsoft.com/office/drawing/2014/main" id="{DE93DF9F-296F-4DE4-8813-D8C04DE4C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1" name="Freeform 20">
              <a:extLst>
                <a:ext uri="{FF2B5EF4-FFF2-40B4-BE49-F238E27FC236}">
                  <a16:creationId xmlns:a16="http://schemas.microsoft.com/office/drawing/2014/main" id="{F440D966-5030-460C-9916-BF9B915421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2" name="Rectangle 21">
              <a:extLst>
                <a:ext uri="{FF2B5EF4-FFF2-40B4-BE49-F238E27FC236}">
                  <a16:creationId xmlns:a16="http://schemas.microsoft.com/office/drawing/2014/main" id="{1EFE245D-BA05-4F4D-A6E8-40739F48E76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73" name="Freeform 22">
              <a:extLst>
                <a:ext uri="{FF2B5EF4-FFF2-40B4-BE49-F238E27FC236}">
                  <a16:creationId xmlns:a16="http://schemas.microsoft.com/office/drawing/2014/main" id="{ED67811C-F735-441C-98A6-2517EC099A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4" name="Freeform 23">
              <a:extLst>
                <a:ext uri="{FF2B5EF4-FFF2-40B4-BE49-F238E27FC236}">
                  <a16:creationId xmlns:a16="http://schemas.microsoft.com/office/drawing/2014/main" id="{3070FC44-32F9-470F-A131-868F3F1DB7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5" name="Freeform 24">
              <a:extLst>
                <a:ext uri="{FF2B5EF4-FFF2-40B4-BE49-F238E27FC236}">
                  <a16:creationId xmlns:a16="http://schemas.microsoft.com/office/drawing/2014/main" id="{95FB52C7-C779-4E3F-978C-4595FEF86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6" name="Freeform 25">
              <a:extLst>
                <a:ext uri="{FF2B5EF4-FFF2-40B4-BE49-F238E27FC236}">
                  <a16:creationId xmlns:a16="http://schemas.microsoft.com/office/drawing/2014/main" id="{D4EB1759-62AC-4B24-9DC6-E4F8737E89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7" name="Freeform 26">
              <a:extLst>
                <a:ext uri="{FF2B5EF4-FFF2-40B4-BE49-F238E27FC236}">
                  <a16:creationId xmlns:a16="http://schemas.microsoft.com/office/drawing/2014/main" id="{7BF6FB39-864B-4F58-86E8-790E16FB3C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8" name="Freeform 27">
              <a:extLst>
                <a:ext uri="{FF2B5EF4-FFF2-40B4-BE49-F238E27FC236}">
                  <a16:creationId xmlns:a16="http://schemas.microsoft.com/office/drawing/2014/main" id="{5FE4FA46-B51C-43DA-87FC-2644ED117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9" name="Freeform 28">
              <a:extLst>
                <a:ext uri="{FF2B5EF4-FFF2-40B4-BE49-F238E27FC236}">
                  <a16:creationId xmlns:a16="http://schemas.microsoft.com/office/drawing/2014/main" id="{25DD1322-2D3A-4E7B-B23B-B4F96E02C29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0" name="Freeform 29">
              <a:extLst>
                <a:ext uri="{FF2B5EF4-FFF2-40B4-BE49-F238E27FC236}">
                  <a16:creationId xmlns:a16="http://schemas.microsoft.com/office/drawing/2014/main" id="{6E4FFBEB-52BB-494D-AD99-A0F072AB6F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1" name="Freeform 30">
              <a:extLst>
                <a:ext uri="{FF2B5EF4-FFF2-40B4-BE49-F238E27FC236}">
                  <a16:creationId xmlns:a16="http://schemas.microsoft.com/office/drawing/2014/main" id="{7DE92406-3F65-4333-BAAA-A9A7B5AEE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2" name="Freeform 31">
              <a:extLst>
                <a:ext uri="{FF2B5EF4-FFF2-40B4-BE49-F238E27FC236}">
                  <a16:creationId xmlns:a16="http://schemas.microsoft.com/office/drawing/2014/main" id="{B8B0FFC4-D1BB-4BB9-A224-BB78BFD338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BE0A4FD0-8255-0EB9-8227-DD87E258C084}"/>
              </a:ext>
            </a:extLst>
          </p:cNvPr>
          <p:cNvSpPr>
            <a:spLocks noGrp="1"/>
          </p:cNvSpPr>
          <p:nvPr>
            <p:ph type="title"/>
          </p:nvPr>
        </p:nvSpPr>
        <p:spPr>
          <a:xfrm>
            <a:off x="1173955" y="2271713"/>
            <a:ext cx="9906000" cy="1117073"/>
          </a:xfrm>
        </p:spPr>
        <p:txBody>
          <a:bodyPr vert="horz" lIns="91440" tIns="45720" rIns="91440" bIns="45720" rtlCol="0" anchor="ctr">
            <a:normAutofit/>
          </a:bodyPr>
          <a:lstStyle/>
          <a:p>
            <a:pPr algn="ctr"/>
            <a:r>
              <a:rPr lang="en-US" sz="4000" dirty="0"/>
              <a:t>IS disclosure needed?</a:t>
            </a:r>
          </a:p>
        </p:txBody>
      </p:sp>
      <p:sp>
        <p:nvSpPr>
          <p:cNvPr id="3" name="Text Placeholder 2">
            <a:extLst>
              <a:ext uri="{FF2B5EF4-FFF2-40B4-BE49-F238E27FC236}">
                <a16:creationId xmlns:a16="http://schemas.microsoft.com/office/drawing/2014/main" id="{00258519-28FD-81EC-DD00-502A524B3464}"/>
              </a:ext>
            </a:extLst>
          </p:cNvPr>
          <p:cNvSpPr>
            <a:spLocks noGrp="1"/>
          </p:cNvSpPr>
          <p:nvPr>
            <p:ph type="body" sz="half" idx="2"/>
          </p:nvPr>
        </p:nvSpPr>
        <p:spPr>
          <a:xfrm>
            <a:off x="1206500" y="3989387"/>
            <a:ext cx="9840911" cy="1801813"/>
          </a:xfrm>
        </p:spPr>
        <p:txBody>
          <a:bodyPr vert="horz" lIns="91440" tIns="45720" rIns="91440" bIns="45720" rtlCol="0" anchor="t">
            <a:normAutofit lnSpcReduction="10000"/>
          </a:bodyPr>
          <a:lstStyle/>
          <a:p>
            <a:r>
              <a:rPr lang="en-US" sz="3200" dirty="0"/>
              <a:t>You use an ai search engine to find and create summaries of articles </a:t>
            </a:r>
            <a:r>
              <a:rPr lang="en-US" sz="3200" i="1" dirty="0"/>
              <a:t>before choosing and reading</a:t>
            </a:r>
            <a:r>
              <a:rPr lang="en-US" sz="3200" dirty="0"/>
              <a:t> ones to use for your literature review </a:t>
            </a:r>
          </a:p>
          <a:p>
            <a:pPr indent="-228600">
              <a:buFont typeface="Arial" panose="020B0604020202020204" pitchFamily="34" charset="0"/>
              <a:buChar char="•"/>
            </a:pPr>
            <a:endParaRPr lang="en-US" dirty="0"/>
          </a:p>
        </p:txBody>
      </p:sp>
      <p:grpSp>
        <p:nvGrpSpPr>
          <p:cNvPr id="84" name="Group 83">
            <a:extLst>
              <a:ext uri="{FF2B5EF4-FFF2-40B4-BE49-F238E27FC236}">
                <a16:creationId xmlns:a16="http://schemas.microsoft.com/office/drawing/2014/main" id="{8DB4BB99-C854-45F9-BED1-63D15E3A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2">
              <a:alpha val="45000"/>
            </a:schemeClr>
          </a:solidFill>
        </p:grpSpPr>
        <p:sp>
          <p:nvSpPr>
            <p:cNvPr id="85" name="Freeform 32">
              <a:extLst>
                <a:ext uri="{FF2B5EF4-FFF2-40B4-BE49-F238E27FC236}">
                  <a16:creationId xmlns:a16="http://schemas.microsoft.com/office/drawing/2014/main" id="{5D1CCC4C-284C-4BF6-97D9-D97467463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6" name="Freeform 33">
              <a:extLst>
                <a:ext uri="{FF2B5EF4-FFF2-40B4-BE49-F238E27FC236}">
                  <a16:creationId xmlns:a16="http://schemas.microsoft.com/office/drawing/2014/main" id="{35D82D1B-EB09-4028-9107-D60B547C7B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7" name="Freeform 34">
              <a:extLst>
                <a:ext uri="{FF2B5EF4-FFF2-40B4-BE49-F238E27FC236}">
                  <a16:creationId xmlns:a16="http://schemas.microsoft.com/office/drawing/2014/main" id="{1389EE93-8059-437E-8507-7557AD68FB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8" name="Freeform 35">
              <a:extLst>
                <a:ext uri="{FF2B5EF4-FFF2-40B4-BE49-F238E27FC236}">
                  <a16:creationId xmlns:a16="http://schemas.microsoft.com/office/drawing/2014/main" id="{377C05DC-75FF-4426-A34F-DBF0C7E7BE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9" name="Freeform 36">
              <a:extLst>
                <a:ext uri="{FF2B5EF4-FFF2-40B4-BE49-F238E27FC236}">
                  <a16:creationId xmlns:a16="http://schemas.microsoft.com/office/drawing/2014/main" id="{03D385C8-866D-437D-91B1-2E3ECDD88E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0" name="Freeform 37">
              <a:extLst>
                <a:ext uri="{FF2B5EF4-FFF2-40B4-BE49-F238E27FC236}">
                  <a16:creationId xmlns:a16="http://schemas.microsoft.com/office/drawing/2014/main" id="{3F649CBB-748F-4C79-A14F-C531C40B0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1" name="Freeform 38">
              <a:extLst>
                <a:ext uri="{FF2B5EF4-FFF2-40B4-BE49-F238E27FC236}">
                  <a16:creationId xmlns:a16="http://schemas.microsoft.com/office/drawing/2014/main" id="{7F4622C0-84AF-41F1-9128-FE73CADD36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2" name="Freeform 39">
              <a:extLst>
                <a:ext uri="{FF2B5EF4-FFF2-40B4-BE49-F238E27FC236}">
                  <a16:creationId xmlns:a16="http://schemas.microsoft.com/office/drawing/2014/main" id="{CC6F29C1-A471-4CDE-8C21-E4B15C5EF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3" name="Freeform 40">
              <a:extLst>
                <a:ext uri="{FF2B5EF4-FFF2-40B4-BE49-F238E27FC236}">
                  <a16:creationId xmlns:a16="http://schemas.microsoft.com/office/drawing/2014/main" id="{67F5B7DA-86C7-4AE0-96B6-D7F5AA51E2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4" name="Rectangle 41">
              <a:extLst>
                <a:ext uri="{FF2B5EF4-FFF2-40B4-BE49-F238E27FC236}">
                  <a16:creationId xmlns:a16="http://schemas.microsoft.com/office/drawing/2014/main" id="{0FA481E3-0439-484A-AC9B-19D58B98E4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grpSp>
    </p:spTree>
    <p:extLst>
      <p:ext uri="{BB962C8B-B14F-4D97-AF65-F5344CB8AC3E}">
        <p14:creationId xmlns:p14="http://schemas.microsoft.com/office/powerpoint/2010/main" val="2188524863"/>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a:extLst>
            <a:ext uri="{FF2B5EF4-FFF2-40B4-BE49-F238E27FC236}">
              <a16:creationId xmlns:a16="http://schemas.microsoft.com/office/drawing/2014/main" id="{7896E7E1-9325-D117-720D-C4279AE45B28}"/>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9FBB3149-8289-4060-BB01-ED3047C531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3BAEF7DA-43C4-4736-B5A3-B48E6125AB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1" name="Group 10">
              <a:extLst>
                <a:ext uri="{FF2B5EF4-FFF2-40B4-BE49-F238E27FC236}">
                  <a16:creationId xmlns:a16="http://schemas.microsoft.com/office/drawing/2014/main" id="{A909436B-313B-4D27-BD55-E8303EF45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 name="Rectangle 5">
                <a:extLst>
                  <a:ext uri="{FF2B5EF4-FFF2-40B4-BE49-F238E27FC236}">
                    <a16:creationId xmlns:a16="http://schemas.microsoft.com/office/drawing/2014/main" id="{758BC0E2-32D9-41ED-907C-DA3C4A698EF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4" name="Freeform 6">
                <a:extLst>
                  <a:ext uri="{FF2B5EF4-FFF2-40B4-BE49-F238E27FC236}">
                    <a16:creationId xmlns:a16="http://schemas.microsoft.com/office/drawing/2014/main" id="{41E486E5-1757-4896-A762-4D0BE33091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7">
                <a:extLst>
                  <a:ext uri="{FF2B5EF4-FFF2-40B4-BE49-F238E27FC236}">
                    <a16:creationId xmlns:a16="http://schemas.microsoft.com/office/drawing/2014/main" id="{5812B4BD-11B4-43E6-B3D0-1F424A9FD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8">
                <a:extLst>
                  <a:ext uri="{FF2B5EF4-FFF2-40B4-BE49-F238E27FC236}">
                    <a16:creationId xmlns:a16="http://schemas.microsoft.com/office/drawing/2014/main" id="{6A0E1D38-C2A3-42C9-920D-F40319CE1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9">
                <a:extLst>
                  <a:ext uri="{FF2B5EF4-FFF2-40B4-BE49-F238E27FC236}">
                    <a16:creationId xmlns:a16="http://schemas.microsoft.com/office/drawing/2014/main" id="{3FAF6AF3-9B01-4BEB-BB6B-08B3485119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0">
                <a:extLst>
                  <a:ext uri="{FF2B5EF4-FFF2-40B4-BE49-F238E27FC236}">
                    <a16:creationId xmlns:a16="http://schemas.microsoft.com/office/drawing/2014/main" id="{53F7FADA-61E9-4AAB-BED8-D6FD1BB545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11">
                <a:extLst>
                  <a:ext uri="{FF2B5EF4-FFF2-40B4-BE49-F238E27FC236}">
                    <a16:creationId xmlns:a16="http://schemas.microsoft.com/office/drawing/2014/main" id="{46419F9F-3EEC-45FF-98BB-4F20D5347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12">
                <a:extLst>
                  <a:ext uri="{FF2B5EF4-FFF2-40B4-BE49-F238E27FC236}">
                    <a16:creationId xmlns:a16="http://schemas.microsoft.com/office/drawing/2014/main" id="{1E081BCD-31AF-4E94-966D-497357D221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13">
                <a:extLst>
                  <a:ext uri="{FF2B5EF4-FFF2-40B4-BE49-F238E27FC236}">
                    <a16:creationId xmlns:a16="http://schemas.microsoft.com/office/drawing/2014/main" id="{5082EAA7-B95F-462F-8307-2C9EC1C35A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14">
                <a:extLst>
                  <a:ext uri="{FF2B5EF4-FFF2-40B4-BE49-F238E27FC236}">
                    <a16:creationId xmlns:a16="http://schemas.microsoft.com/office/drawing/2014/main" id="{E9A57125-4B73-448E-B7B7-94380A928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15">
                <a:extLst>
                  <a:ext uri="{FF2B5EF4-FFF2-40B4-BE49-F238E27FC236}">
                    <a16:creationId xmlns:a16="http://schemas.microsoft.com/office/drawing/2014/main" id="{7290E834-81F0-42A1-B66B-33D458057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Line 16">
                <a:extLst>
                  <a:ext uri="{FF2B5EF4-FFF2-40B4-BE49-F238E27FC236}">
                    <a16:creationId xmlns:a16="http://schemas.microsoft.com/office/drawing/2014/main" id="{C9FA5563-6ED2-4EAC-A8ED-DF71850ACD99}"/>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5" name="Freeform 17">
                <a:extLst>
                  <a:ext uri="{FF2B5EF4-FFF2-40B4-BE49-F238E27FC236}">
                    <a16:creationId xmlns:a16="http://schemas.microsoft.com/office/drawing/2014/main" id="{50479572-5CA3-41F4-8BDC-F039335C2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18">
                <a:extLst>
                  <a:ext uri="{FF2B5EF4-FFF2-40B4-BE49-F238E27FC236}">
                    <a16:creationId xmlns:a16="http://schemas.microsoft.com/office/drawing/2014/main" id="{4156CB6F-DF65-4A51-A840-7A4177BDF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19">
                <a:extLst>
                  <a:ext uri="{FF2B5EF4-FFF2-40B4-BE49-F238E27FC236}">
                    <a16:creationId xmlns:a16="http://schemas.microsoft.com/office/drawing/2014/main" id="{9252974F-88C0-4CAA-A42D-E94E2B7A6D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0">
                <a:extLst>
                  <a:ext uri="{FF2B5EF4-FFF2-40B4-BE49-F238E27FC236}">
                    <a16:creationId xmlns:a16="http://schemas.microsoft.com/office/drawing/2014/main" id="{DE3974B2-2875-4AFE-A30A-6EE823E579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Rectangle 21">
                <a:extLst>
                  <a:ext uri="{FF2B5EF4-FFF2-40B4-BE49-F238E27FC236}">
                    <a16:creationId xmlns:a16="http://schemas.microsoft.com/office/drawing/2014/main" id="{948A52FE-E1B0-4297-BBBE-C860B4E3D3F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0" name="Freeform 22">
                <a:extLst>
                  <a:ext uri="{FF2B5EF4-FFF2-40B4-BE49-F238E27FC236}">
                    <a16:creationId xmlns:a16="http://schemas.microsoft.com/office/drawing/2014/main" id="{C6E71B5D-6B02-417C-A0CF-4447C55F2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23">
                <a:extLst>
                  <a:ext uri="{FF2B5EF4-FFF2-40B4-BE49-F238E27FC236}">
                    <a16:creationId xmlns:a16="http://schemas.microsoft.com/office/drawing/2014/main" id="{0FB94710-B373-451B-84A2-947DDB4564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24">
                <a:extLst>
                  <a:ext uri="{FF2B5EF4-FFF2-40B4-BE49-F238E27FC236}">
                    <a16:creationId xmlns:a16="http://schemas.microsoft.com/office/drawing/2014/main" id="{4E47778B-FD55-4A2C-A53F-E548158C8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25">
                <a:extLst>
                  <a:ext uri="{FF2B5EF4-FFF2-40B4-BE49-F238E27FC236}">
                    <a16:creationId xmlns:a16="http://schemas.microsoft.com/office/drawing/2014/main" id="{DA2A4F49-8FC4-4F12-8707-A6CC117E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26">
                <a:extLst>
                  <a:ext uri="{FF2B5EF4-FFF2-40B4-BE49-F238E27FC236}">
                    <a16:creationId xmlns:a16="http://schemas.microsoft.com/office/drawing/2014/main" id="{2293D140-51FA-484D-8464-785D8FD3D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27">
                <a:extLst>
                  <a:ext uri="{FF2B5EF4-FFF2-40B4-BE49-F238E27FC236}">
                    <a16:creationId xmlns:a16="http://schemas.microsoft.com/office/drawing/2014/main" id="{AA66B21A-3C7F-426E-9C38-C0D6AEF130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28">
                <a:extLst>
                  <a:ext uri="{FF2B5EF4-FFF2-40B4-BE49-F238E27FC236}">
                    <a16:creationId xmlns:a16="http://schemas.microsoft.com/office/drawing/2014/main" id="{F22F8B0E-04B8-4D29-9E19-CACDAE6ABD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29">
                <a:extLst>
                  <a:ext uri="{FF2B5EF4-FFF2-40B4-BE49-F238E27FC236}">
                    <a16:creationId xmlns:a16="http://schemas.microsoft.com/office/drawing/2014/main" id="{E0D8C2CC-1759-4605-B3C9-DA4B1EF250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0">
                <a:extLst>
                  <a:ext uri="{FF2B5EF4-FFF2-40B4-BE49-F238E27FC236}">
                    <a16:creationId xmlns:a16="http://schemas.microsoft.com/office/drawing/2014/main" id="{547A4BC3-AA95-4A78-AC23-65A4CE843B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31">
                <a:extLst>
                  <a:ext uri="{FF2B5EF4-FFF2-40B4-BE49-F238E27FC236}">
                    <a16:creationId xmlns:a16="http://schemas.microsoft.com/office/drawing/2014/main" id="{93059BC9-C7C3-41F9-8BBA-7BF49FF60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12" name="Group 11">
              <a:extLst>
                <a:ext uri="{FF2B5EF4-FFF2-40B4-BE49-F238E27FC236}">
                  <a16:creationId xmlns:a16="http://schemas.microsoft.com/office/drawing/2014/main" id="{F335FE01-8192-4D2A-93F8-2F680F728C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3" name="Freeform 32">
                <a:extLst>
                  <a:ext uri="{FF2B5EF4-FFF2-40B4-BE49-F238E27FC236}">
                    <a16:creationId xmlns:a16="http://schemas.microsoft.com/office/drawing/2014/main" id="{A150A82A-9896-4D5B-BAA5-0A7ECD078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 name="Freeform 33">
                <a:extLst>
                  <a:ext uri="{FF2B5EF4-FFF2-40B4-BE49-F238E27FC236}">
                    <a16:creationId xmlns:a16="http://schemas.microsoft.com/office/drawing/2014/main" id="{82641EF7-9CDB-40BE-A964-13F866165C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 name="Freeform 34">
                <a:extLst>
                  <a:ext uri="{FF2B5EF4-FFF2-40B4-BE49-F238E27FC236}">
                    <a16:creationId xmlns:a16="http://schemas.microsoft.com/office/drawing/2014/main" id="{A1D1CF16-B5BD-4021-9BA9-637569FC80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35">
                <a:extLst>
                  <a:ext uri="{FF2B5EF4-FFF2-40B4-BE49-F238E27FC236}">
                    <a16:creationId xmlns:a16="http://schemas.microsoft.com/office/drawing/2014/main" id="{FF13F72C-CC27-48A0-AC55-686AB9153E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36">
                <a:extLst>
                  <a:ext uri="{FF2B5EF4-FFF2-40B4-BE49-F238E27FC236}">
                    <a16:creationId xmlns:a16="http://schemas.microsoft.com/office/drawing/2014/main" id="{0EC3BA8B-33ED-483D-935C-170AD0C4DC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37">
                <a:extLst>
                  <a:ext uri="{FF2B5EF4-FFF2-40B4-BE49-F238E27FC236}">
                    <a16:creationId xmlns:a16="http://schemas.microsoft.com/office/drawing/2014/main" id="{C4C451E6-48CE-4642-B51D-FE4484087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38">
                <a:extLst>
                  <a:ext uri="{FF2B5EF4-FFF2-40B4-BE49-F238E27FC236}">
                    <a16:creationId xmlns:a16="http://schemas.microsoft.com/office/drawing/2014/main" id="{0F88F098-E44C-4A45-AE2B-595A7B8527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39">
                <a:extLst>
                  <a:ext uri="{FF2B5EF4-FFF2-40B4-BE49-F238E27FC236}">
                    <a16:creationId xmlns:a16="http://schemas.microsoft.com/office/drawing/2014/main" id="{5B782B5D-8B67-4CD5-A0B3-8067BBB3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40">
                <a:extLst>
                  <a:ext uri="{FF2B5EF4-FFF2-40B4-BE49-F238E27FC236}">
                    <a16:creationId xmlns:a16="http://schemas.microsoft.com/office/drawing/2014/main" id="{897A4906-0942-4CD6-840D-0915E0C4D0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Rectangle 41">
                <a:extLst>
                  <a:ext uri="{FF2B5EF4-FFF2-40B4-BE49-F238E27FC236}">
                    <a16:creationId xmlns:a16="http://schemas.microsoft.com/office/drawing/2014/main" id="{D1131789-2DD5-462E-9FC9-E25021F5CFB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grpSp>
      <p:sp useBgFill="1">
        <p:nvSpPr>
          <p:cNvPr id="51" name="Rectangle 50">
            <a:extLst>
              <a:ext uri="{FF2B5EF4-FFF2-40B4-BE49-F238E27FC236}">
                <a16:creationId xmlns:a16="http://schemas.microsoft.com/office/drawing/2014/main" id="{E9B448F0-DA06-4165-AB5F-4330A20E06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2">
            <a:extLst>
              <a:ext uri="{FF2B5EF4-FFF2-40B4-BE49-F238E27FC236}">
                <a16:creationId xmlns:a16="http://schemas.microsoft.com/office/drawing/2014/main" id="{92D83638-A467-411A-9C31-FE9A111CD8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55" name="Group 54">
            <a:extLst>
              <a:ext uri="{FF2B5EF4-FFF2-40B4-BE49-F238E27FC236}">
                <a16:creationId xmlns:a16="http://schemas.microsoft.com/office/drawing/2014/main" id="{2576BCDF-119F-4EB5-83D7-ED823C93EB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solidFill>
            <a:schemeClr val="tx2">
              <a:alpha val="45000"/>
            </a:schemeClr>
          </a:solidFill>
        </p:grpSpPr>
        <p:sp>
          <p:nvSpPr>
            <p:cNvPr id="56" name="Rectangle 5">
              <a:extLst>
                <a:ext uri="{FF2B5EF4-FFF2-40B4-BE49-F238E27FC236}">
                  <a16:creationId xmlns:a16="http://schemas.microsoft.com/office/drawing/2014/main" id="{43D63E8F-FD8A-4CE3-B7C9-3E9E2B66B5F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57" name="Freeform 6">
              <a:extLst>
                <a:ext uri="{FF2B5EF4-FFF2-40B4-BE49-F238E27FC236}">
                  <a16:creationId xmlns:a16="http://schemas.microsoft.com/office/drawing/2014/main" id="{D107D890-1831-46D8-90FB-F2FC0B2884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8" name="Freeform 7">
              <a:extLst>
                <a:ext uri="{FF2B5EF4-FFF2-40B4-BE49-F238E27FC236}">
                  <a16:creationId xmlns:a16="http://schemas.microsoft.com/office/drawing/2014/main" id="{02440904-A4EC-4F72-8E22-AAF4D9DB5C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59" name="Freeform 8">
              <a:extLst>
                <a:ext uri="{FF2B5EF4-FFF2-40B4-BE49-F238E27FC236}">
                  <a16:creationId xmlns:a16="http://schemas.microsoft.com/office/drawing/2014/main" id="{625E9C1F-1569-416B-A85C-FA1434872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0" name="Freeform 9">
              <a:extLst>
                <a:ext uri="{FF2B5EF4-FFF2-40B4-BE49-F238E27FC236}">
                  <a16:creationId xmlns:a16="http://schemas.microsoft.com/office/drawing/2014/main" id="{3A186C77-43BF-4B1B-8170-48944F3057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1" name="Freeform 10">
              <a:extLst>
                <a:ext uri="{FF2B5EF4-FFF2-40B4-BE49-F238E27FC236}">
                  <a16:creationId xmlns:a16="http://schemas.microsoft.com/office/drawing/2014/main" id="{FA8D72C1-8526-44B4-9333-5E0057ECC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2" name="Freeform 11">
              <a:extLst>
                <a:ext uri="{FF2B5EF4-FFF2-40B4-BE49-F238E27FC236}">
                  <a16:creationId xmlns:a16="http://schemas.microsoft.com/office/drawing/2014/main" id="{790E4BA0-9C47-48B6-AA4A-8FC22DA954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3" name="Freeform 12">
              <a:extLst>
                <a:ext uri="{FF2B5EF4-FFF2-40B4-BE49-F238E27FC236}">
                  <a16:creationId xmlns:a16="http://schemas.microsoft.com/office/drawing/2014/main" id="{FD051475-431F-4B9D-94C6-7B49A69582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4" name="Freeform 13">
              <a:extLst>
                <a:ext uri="{FF2B5EF4-FFF2-40B4-BE49-F238E27FC236}">
                  <a16:creationId xmlns:a16="http://schemas.microsoft.com/office/drawing/2014/main" id="{82255D2F-85A1-4A19-8BC4-EB2715F36C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5" name="Freeform 14">
              <a:extLst>
                <a:ext uri="{FF2B5EF4-FFF2-40B4-BE49-F238E27FC236}">
                  <a16:creationId xmlns:a16="http://schemas.microsoft.com/office/drawing/2014/main" id="{EBC3A004-9794-4EFA-83F0-989248797C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6" name="Freeform 15">
              <a:extLst>
                <a:ext uri="{FF2B5EF4-FFF2-40B4-BE49-F238E27FC236}">
                  <a16:creationId xmlns:a16="http://schemas.microsoft.com/office/drawing/2014/main" id="{6EFD9FC3-E11A-44E3-BCAC-A07F3C601F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7" name="Line 16">
              <a:extLst>
                <a:ext uri="{FF2B5EF4-FFF2-40B4-BE49-F238E27FC236}">
                  <a16:creationId xmlns:a16="http://schemas.microsoft.com/office/drawing/2014/main" id="{AB6AB6F7-6592-4028-B349-1C0E53A29C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68" name="Freeform 17">
              <a:extLst>
                <a:ext uri="{FF2B5EF4-FFF2-40B4-BE49-F238E27FC236}">
                  <a16:creationId xmlns:a16="http://schemas.microsoft.com/office/drawing/2014/main" id="{6C2415E6-F914-4C11-B48B-4910AA6CA6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9" name="Freeform 18">
              <a:extLst>
                <a:ext uri="{FF2B5EF4-FFF2-40B4-BE49-F238E27FC236}">
                  <a16:creationId xmlns:a16="http://schemas.microsoft.com/office/drawing/2014/main" id="{2412013C-072A-489E-851A-CFEF91A9A6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0" name="Freeform 19">
              <a:extLst>
                <a:ext uri="{FF2B5EF4-FFF2-40B4-BE49-F238E27FC236}">
                  <a16:creationId xmlns:a16="http://schemas.microsoft.com/office/drawing/2014/main" id="{DE93DF9F-296F-4DE4-8813-D8C04DE4CF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1" name="Freeform 20">
              <a:extLst>
                <a:ext uri="{FF2B5EF4-FFF2-40B4-BE49-F238E27FC236}">
                  <a16:creationId xmlns:a16="http://schemas.microsoft.com/office/drawing/2014/main" id="{F440D966-5030-460C-9916-BF9B915421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2" name="Rectangle 21">
              <a:extLst>
                <a:ext uri="{FF2B5EF4-FFF2-40B4-BE49-F238E27FC236}">
                  <a16:creationId xmlns:a16="http://schemas.microsoft.com/office/drawing/2014/main" id="{1EFE245D-BA05-4F4D-A6E8-40739F48E76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73" name="Freeform 22">
              <a:extLst>
                <a:ext uri="{FF2B5EF4-FFF2-40B4-BE49-F238E27FC236}">
                  <a16:creationId xmlns:a16="http://schemas.microsoft.com/office/drawing/2014/main" id="{ED67811C-F735-441C-98A6-2517EC099A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4" name="Freeform 23">
              <a:extLst>
                <a:ext uri="{FF2B5EF4-FFF2-40B4-BE49-F238E27FC236}">
                  <a16:creationId xmlns:a16="http://schemas.microsoft.com/office/drawing/2014/main" id="{3070FC44-32F9-470F-A131-868F3F1DB7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5" name="Freeform 24">
              <a:extLst>
                <a:ext uri="{FF2B5EF4-FFF2-40B4-BE49-F238E27FC236}">
                  <a16:creationId xmlns:a16="http://schemas.microsoft.com/office/drawing/2014/main" id="{95FB52C7-C779-4E3F-978C-4595FEF86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6" name="Freeform 25">
              <a:extLst>
                <a:ext uri="{FF2B5EF4-FFF2-40B4-BE49-F238E27FC236}">
                  <a16:creationId xmlns:a16="http://schemas.microsoft.com/office/drawing/2014/main" id="{D4EB1759-62AC-4B24-9DC6-E4F8737E898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7" name="Freeform 26">
              <a:extLst>
                <a:ext uri="{FF2B5EF4-FFF2-40B4-BE49-F238E27FC236}">
                  <a16:creationId xmlns:a16="http://schemas.microsoft.com/office/drawing/2014/main" id="{7BF6FB39-864B-4F58-86E8-790E16FB3C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8" name="Freeform 27">
              <a:extLst>
                <a:ext uri="{FF2B5EF4-FFF2-40B4-BE49-F238E27FC236}">
                  <a16:creationId xmlns:a16="http://schemas.microsoft.com/office/drawing/2014/main" id="{5FE4FA46-B51C-43DA-87FC-2644ED117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9" name="Freeform 28">
              <a:extLst>
                <a:ext uri="{FF2B5EF4-FFF2-40B4-BE49-F238E27FC236}">
                  <a16:creationId xmlns:a16="http://schemas.microsoft.com/office/drawing/2014/main" id="{25DD1322-2D3A-4E7B-B23B-B4F96E02C29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0" name="Freeform 29">
              <a:extLst>
                <a:ext uri="{FF2B5EF4-FFF2-40B4-BE49-F238E27FC236}">
                  <a16:creationId xmlns:a16="http://schemas.microsoft.com/office/drawing/2014/main" id="{6E4FFBEB-52BB-494D-AD99-A0F072AB6F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1" name="Freeform 30">
              <a:extLst>
                <a:ext uri="{FF2B5EF4-FFF2-40B4-BE49-F238E27FC236}">
                  <a16:creationId xmlns:a16="http://schemas.microsoft.com/office/drawing/2014/main" id="{7DE92406-3F65-4333-BAAA-A9A7B5AEE9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2" name="Freeform 31">
              <a:extLst>
                <a:ext uri="{FF2B5EF4-FFF2-40B4-BE49-F238E27FC236}">
                  <a16:creationId xmlns:a16="http://schemas.microsoft.com/office/drawing/2014/main" id="{B8B0FFC4-D1BB-4BB9-A224-BB78BFD338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AB36D879-6139-7200-3EE5-D2D0C56D0B6A}"/>
              </a:ext>
            </a:extLst>
          </p:cNvPr>
          <p:cNvSpPr>
            <a:spLocks noGrp="1"/>
          </p:cNvSpPr>
          <p:nvPr>
            <p:ph type="title"/>
          </p:nvPr>
        </p:nvSpPr>
        <p:spPr>
          <a:xfrm>
            <a:off x="1196975" y="2268800"/>
            <a:ext cx="9906000" cy="1117073"/>
          </a:xfrm>
        </p:spPr>
        <p:txBody>
          <a:bodyPr vert="horz" lIns="91440" tIns="45720" rIns="91440" bIns="45720" rtlCol="0" anchor="ctr">
            <a:normAutofit/>
          </a:bodyPr>
          <a:lstStyle/>
          <a:p>
            <a:pPr algn="ctr"/>
            <a:r>
              <a:rPr lang="en-US" sz="4000" dirty="0"/>
              <a:t>IS disclosure needed?</a:t>
            </a:r>
          </a:p>
        </p:txBody>
      </p:sp>
      <p:sp>
        <p:nvSpPr>
          <p:cNvPr id="3" name="Text Placeholder 2">
            <a:extLst>
              <a:ext uri="{FF2B5EF4-FFF2-40B4-BE49-F238E27FC236}">
                <a16:creationId xmlns:a16="http://schemas.microsoft.com/office/drawing/2014/main" id="{C6F428F1-2A18-D862-B069-3242863E6E7C}"/>
              </a:ext>
            </a:extLst>
          </p:cNvPr>
          <p:cNvSpPr>
            <a:spLocks noGrp="1"/>
          </p:cNvSpPr>
          <p:nvPr>
            <p:ph type="body" sz="half" idx="2"/>
          </p:nvPr>
        </p:nvSpPr>
        <p:spPr>
          <a:xfrm>
            <a:off x="1605758" y="3905248"/>
            <a:ext cx="9840911" cy="1760538"/>
          </a:xfrm>
        </p:spPr>
        <p:txBody>
          <a:bodyPr vert="horz" lIns="91440" tIns="45720" rIns="91440" bIns="45720" rtlCol="0" anchor="t">
            <a:normAutofit/>
          </a:bodyPr>
          <a:lstStyle/>
          <a:p>
            <a:r>
              <a:rPr lang="en-US" sz="3200" dirty="0"/>
              <a:t>You ask Claude.ai how to code specific things- ex. what libraries to import, change line height in your tables, </a:t>
            </a:r>
            <a:r>
              <a:rPr lang="en-US" sz="3200" dirty="0" err="1"/>
              <a:t>etc</a:t>
            </a:r>
            <a:endParaRPr lang="en-US" sz="3200" dirty="0"/>
          </a:p>
          <a:p>
            <a:pPr indent="-228600">
              <a:buFont typeface="Arial" panose="020B0604020202020204" pitchFamily="34" charset="0"/>
              <a:buChar char="•"/>
            </a:pPr>
            <a:endParaRPr lang="en-US" dirty="0"/>
          </a:p>
        </p:txBody>
      </p:sp>
      <p:grpSp>
        <p:nvGrpSpPr>
          <p:cNvPr id="84" name="Group 83">
            <a:extLst>
              <a:ext uri="{FF2B5EF4-FFF2-40B4-BE49-F238E27FC236}">
                <a16:creationId xmlns:a16="http://schemas.microsoft.com/office/drawing/2014/main" id="{8DB4BB99-C854-45F9-BED1-63D15E3A24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2">
              <a:alpha val="45000"/>
            </a:schemeClr>
          </a:solidFill>
        </p:grpSpPr>
        <p:sp>
          <p:nvSpPr>
            <p:cNvPr id="85" name="Freeform 32">
              <a:extLst>
                <a:ext uri="{FF2B5EF4-FFF2-40B4-BE49-F238E27FC236}">
                  <a16:creationId xmlns:a16="http://schemas.microsoft.com/office/drawing/2014/main" id="{5D1CCC4C-284C-4BF6-97D9-D97467463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6" name="Freeform 33">
              <a:extLst>
                <a:ext uri="{FF2B5EF4-FFF2-40B4-BE49-F238E27FC236}">
                  <a16:creationId xmlns:a16="http://schemas.microsoft.com/office/drawing/2014/main" id="{35D82D1B-EB09-4028-9107-D60B547C7B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7" name="Freeform 34">
              <a:extLst>
                <a:ext uri="{FF2B5EF4-FFF2-40B4-BE49-F238E27FC236}">
                  <a16:creationId xmlns:a16="http://schemas.microsoft.com/office/drawing/2014/main" id="{1389EE93-8059-437E-8507-7557AD68FB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8" name="Freeform 35">
              <a:extLst>
                <a:ext uri="{FF2B5EF4-FFF2-40B4-BE49-F238E27FC236}">
                  <a16:creationId xmlns:a16="http://schemas.microsoft.com/office/drawing/2014/main" id="{377C05DC-75FF-4426-A34F-DBF0C7E7BE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9" name="Freeform 36">
              <a:extLst>
                <a:ext uri="{FF2B5EF4-FFF2-40B4-BE49-F238E27FC236}">
                  <a16:creationId xmlns:a16="http://schemas.microsoft.com/office/drawing/2014/main" id="{03D385C8-866D-437D-91B1-2E3ECDD88E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0" name="Freeform 37">
              <a:extLst>
                <a:ext uri="{FF2B5EF4-FFF2-40B4-BE49-F238E27FC236}">
                  <a16:creationId xmlns:a16="http://schemas.microsoft.com/office/drawing/2014/main" id="{3F649CBB-748F-4C79-A14F-C531C40B0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1" name="Freeform 38">
              <a:extLst>
                <a:ext uri="{FF2B5EF4-FFF2-40B4-BE49-F238E27FC236}">
                  <a16:creationId xmlns:a16="http://schemas.microsoft.com/office/drawing/2014/main" id="{7F4622C0-84AF-41F1-9128-FE73CADD36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2" name="Freeform 39">
              <a:extLst>
                <a:ext uri="{FF2B5EF4-FFF2-40B4-BE49-F238E27FC236}">
                  <a16:creationId xmlns:a16="http://schemas.microsoft.com/office/drawing/2014/main" id="{CC6F29C1-A471-4CDE-8C21-E4B15C5EF4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3" name="Freeform 40">
              <a:extLst>
                <a:ext uri="{FF2B5EF4-FFF2-40B4-BE49-F238E27FC236}">
                  <a16:creationId xmlns:a16="http://schemas.microsoft.com/office/drawing/2014/main" id="{67F5B7DA-86C7-4AE0-96B6-D7F5AA51E2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4" name="Rectangle 41">
              <a:extLst>
                <a:ext uri="{FF2B5EF4-FFF2-40B4-BE49-F238E27FC236}">
                  <a16:creationId xmlns:a16="http://schemas.microsoft.com/office/drawing/2014/main" id="{0FA481E3-0439-484A-AC9B-19D58B98E49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grpSp>
    </p:spTree>
    <p:extLst>
      <p:ext uri="{BB962C8B-B14F-4D97-AF65-F5344CB8AC3E}">
        <p14:creationId xmlns:p14="http://schemas.microsoft.com/office/powerpoint/2010/main" val="82714315"/>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BC4AD-C686-0A72-8437-C95A4EEAEC71}"/>
              </a:ext>
            </a:extLst>
          </p:cNvPr>
          <p:cNvSpPr>
            <a:spLocks noGrp="1"/>
          </p:cNvSpPr>
          <p:nvPr>
            <p:ph type="title"/>
          </p:nvPr>
        </p:nvSpPr>
        <p:spPr/>
        <p:txBody>
          <a:bodyPr/>
          <a:lstStyle/>
          <a:p>
            <a:r>
              <a:rPr lang="en-US" dirty="0"/>
              <a:t>Peer review</a:t>
            </a:r>
          </a:p>
        </p:txBody>
      </p:sp>
      <p:graphicFrame>
        <p:nvGraphicFramePr>
          <p:cNvPr id="12" name="Content Placeholder 2">
            <a:extLst>
              <a:ext uri="{FF2B5EF4-FFF2-40B4-BE49-F238E27FC236}">
                <a16:creationId xmlns:a16="http://schemas.microsoft.com/office/drawing/2014/main" id="{5306A0D4-D85C-C8F2-A566-742DBBCA2460}"/>
              </a:ext>
            </a:extLst>
          </p:cNvPr>
          <p:cNvGraphicFramePr>
            <a:graphicFrameLocks noGrp="1"/>
          </p:cNvGraphicFramePr>
          <p:nvPr>
            <p:ph idx="1"/>
          </p:nvPr>
        </p:nvGraphicFramePr>
        <p:xfrm>
          <a:off x="5156200" y="592666"/>
          <a:ext cx="5891209" cy="5198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DE994C91-886E-F5B1-130F-8CFB9BE5DCA0}"/>
              </a:ext>
            </a:extLst>
          </p:cNvPr>
          <p:cNvSpPr>
            <a:spLocks noGrp="1"/>
          </p:cNvSpPr>
          <p:nvPr>
            <p:ph type="body" sz="half" idx="2"/>
          </p:nvPr>
        </p:nvSpPr>
        <p:spPr/>
        <p:txBody>
          <a:bodyPr/>
          <a:lstStyle/>
          <a:p>
            <a:pPr marL="342900" indent="-342900">
              <a:buAutoNum type="arabicPeriod"/>
            </a:pPr>
            <a:r>
              <a:rPr lang="en-US" sz="2000" dirty="0"/>
              <a:t>Journals are mixed</a:t>
            </a:r>
          </a:p>
          <a:p>
            <a:pPr marL="342900" indent="-342900">
              <a:buAutoNum type="arabicPeriod"/>
            </a:pPr>
            <a:r>
              <a:rPr lang="en-US" sz="2000" dirty="0"/>
              <a:t>COPE lays out requirements</a:t>
            </a:r>
          </a:p>
          <a:p>
            <a:pPr marL="342900" indent="-342900">
              <a:buAutoNum type="arabicPeriod"/>
            </a:pPr>
            <a:r>
              <a:rPr lang="en-US" sz="2000" dirty="0"/>
              <a:t>AI </a:t>
            </a:r>
            <a:r>
              <a:rPr lang="en-US" sz="2000" u="sng" dirty="0"/>
              <a:t>alone</a:t>
            </a:r>
            <a:r>
              <a:rPr lang="en-US" sz="2000" dirty="0"/>
              <a:t> should not do peer review- one stage in the process</a:t>
            </a:r>
          </a:p>
          <a:p>
            <a:pPr marL="342900" indent="-342900">
              <a:buAutoNum type="arabicPeriod"/>
            </a:pPr>
            <a:r>
              <a:rPr lang="en-US" sz="2000" dirty="0"/>
              <a:t>Check with the editors before putting a paper you are peer reviewing into any AI</a:t>
            </a:r>
          </a:p>
          <a:p>
            <a:endParaRPr lang="en-US" dirty="0"/>
          </a:p>
        </p:txBody>
      </p:sp>
    </p:spTree>
    <p:extLst>
      <p:ext uri="{BB962C8B-B14F-4D97-AF65-F5344CB8AC3E}">
        <p14:creationId xmlns:p14="http://schemas.microsoft.com/office/powerpoint/2010/main" val="533262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ACD3AF8-B16E-4174-8C1A-41F683C4AF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9" name="Group 8">
            <a:extLst>
              <a:ext uri="{FF2B5EF4-FFF2-40B4-BE49-F238E27FC236}">
                <a16:creationId xmlns:a16="http://schemas.microsoft.com/office/drawing/2014/main" id="{FF5EAD09-B81D-415F-8BCF-73C81AE05F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0" name="Rectangle 5">
              <a:extLst>
                <a:ext uri="{FF2B5EF4-FFF2-40B4-BE49-F238E27FC236}">
                  <a16:creationId xmlns:a16="http://schemas.microsoft.com/office/drawing/2014/main" id="{CFB79010-8ED4-49EF-AFD2-F4D8C80B69B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1" name="Freeform 6">
              <a:extLst>
                <a:ext uri="{FF2B5EF4-FFF2-40B4-BE49-F238E27FC236}">
                  <a16:creationId xmlns:a16="http://schemas.microsoft.com/office/drawing/2014/main" id="{4649B869-006E-42B5-9DDC-21049B130E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 name="Freeform 7">
              <a:extLst>
                <a:ext uri="{FF2B5EF4-FFF2-40B4-BE49-F238E27FC236}">
                  <a16:creationId xmlns:a16="http://schemas.microsoft.com/office/drawing/2014/main" id="{443096BD-333F-48B6-8220-D1F9793E40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 name="Rectangle 8">
              <a:extLst>
                <a:ext uri="{FF2B5EF4-FFF2-40B4-BE49-F238E27FC236}">
                  <a16:creationId xmlns:a16="http://schemas.microsoft.com/office/drawing/2014/main" id="{1A45BB9A-7E84-4B9B-923A-270A97F852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4" name="Freeform 9">
              <a:extLst>
                <a:ext uri="{FF2B5EF4-FFF2-40B4-BE49-F238E27FC236}">
                  <a16:creationId xmlns:a16="http://schemas.microsoft.com/office/drawing/2014/main" id="{D7D7C768-2F76-4DE2-A807-1B9FFF816C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 name="Freeform 10">
              <a:extLst>
                <a:ext uri="{FF2B5EF4-FFF2-40B4-BE49-F238E27FC236}">
                  <a16:creationId xmlns:a16="http://schemas.microsoft.com/office/drawing/2014/main" id="{1870B32E-EE42-470E-B543-CA55AEC8C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11">
              <a:extLst>
                <a:ext uri="{FF2B5EF4-FFF2-40B4-BE49-F238E27FC236}">
                  <a16:creationId xmlns:a16="http://schemas.microsoft.com/office/drawing/2014/main" id="{EEF09120-11AA-4DB5-98A8-EC4923002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12">
              <a:extLst>
                <a:ext uri="{FF2B5EF4-FFF2-40B4-BE49-F238E27FC236}">
                  <a16:creationId xmlns:a16="http://schemas.microsoft.com/office/drawing/2014/main" id="{39CC463D-589C-461C-A234-0460EB06B8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13">
              <a:extLst>
                <a:ext uri="{FF2B5EF4-FFF2-40B4-BE49-F238E27FC236}">
                  <a16:creationId xmlns:a16="http://schemas.microsoft.com/office/drawing/2014/main" id="{B6516153-269A-421E-A021-CB3F3C5E1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4">
              <a:extLst>
                <a:ext uri="{FF2B5EF4-FFF2-40B4-BE49-F238E27FC236}">
                  <a16:creationId xmlns:a16="http://schemas.microsoft.com/office/drawing/2014/main" id="{45E14300-6C4A-4F77-915F-F3B25B0237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5">
              <a:extLst>
                <a:ext uri="{FF2B5EF4-FFF2-40B4-BE49-F238E27FC236}">
                  <a16:creationId xmlns:a16="http://schemas.microsoft.com/office/drawing/2014/main" id="{993E312A-E6A6-4B52-ADE6-618ADC89BA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6">
              <a:extLst>
                <a:ext uri="{FF2B5EF4-FFF2-40B4-BE49-F238E27FC236}">
                  <a16:creationId xmlns:a16="http://schemas.microsoft.com/office/drawing/2014/main" id="{2F0F3026-2480-472B-8C52-36812C81E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7">
              <a:extLst>
                <a:ext uri="{FF2B5EF4-FFF2-40B4-BE49-F238E27FC236}">
                  <a16:creationId xmlns:a16="http://schemas.microsoft.com/office/drawing/2014/main" id="{34E1C992-559D-4827-9F30-31A3CA7A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8">
              <a:extLst>
                <a:ext uri="{FF2B5EF4-FFF2-40B4-BE49-F238E27FC236}">
                  <a16:creationId xmlns:a16="http://schemas.microsoft.com/office/drawing/2014/main" id="{D9F2FB98-F443-498F-AAD9-6945825681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9">
              <a:extLst>
                <a:ext uri="{FF2B5EF4-FFF2-40B4-BE49-F238E27FC236}">
                  <a16:creationId xmlns:a16="http://schemas.microsoft.com/office/drawing/2014/main" id="{75DBF6EC-ED50-43E4-8A8B-64CE86A88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20">
              <a:extLst>
                <a:ext uri="{FF2B5EF4-FFF2-40B4-BE49-F238E27FC236}">
                  <a16:creationId xmlns:a16="http://schemas.microsoft.com/office/drawing/2014/main" id="{FD854F40-AC43-4F21-9C62-2CE35CFD2B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21">
              <a:extLst>
                <a:ext uri="{FF2B5EF4-FFF2-40B4-BE49-F238E27FC236}">
                  <a16:creationId xmlns:a16="http://schemas.microsoft.com/office/drawing/2014/main" id="{62CCB560-494A-4F74-9DE4-068806A893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22">
              <a:extLst>
                <a:ext uri="{FF2B5EF4-FFF2-40B4-BE49-F238E27FC236}">
                  <a16:creationId xmlns:a16="http://schemas.microsoft.com/office/drawing/2014/main" id="{6F9A05F2-B5D2-4D8A-9A78-14E45C13F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23">
              <a:extLst>
                <a:ext uri="{FF2B5EF4-FFF2-40B4-BE49-F238E27FC236}">
                  <a16:creationId xmlns:a16="http://schemas.microsoft.com/office/drawing/2014/main" id="{A6373189-19BB-4BEC-84A3-432253E05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4">
              <a:extLst>
                <a:ext uri="{FF2B5EF4-FFF2-40B4-BE49-F238E27FC236}">
                  <a16:creationId xmlns:a16="http://schemas.microsoft.com/office/drawing/2014/main" id="{71AB3122-947A-44DB-B190-A2601C6C95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5">
              <a:extLst>
                <a:ext uri="{FF2B5EF4-FFF2-40B4-BE49-F238E27FC236}">
                  <a16:creationId xmlns:a16="http://schemas.microsoft.com/office/drawing/2014/main" id="{74B4109D-3AFC-4D44-87B1-0CDED3E63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6">
              <a:extLst>
                <a:ext uri="{FF2B5EF4-FFF2-40B4-BE49-F238E27FC236}">
                  <a16:creationId xmlns:a16="http://schemas.microsoft.com/office/drawing/2014/main" id="{44AAD39F-F7C9-4D00-95E0-0465B4E858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7">
              <a:extLst>
                <a:ext uri="{FF2B5EF4-FFF2-40B4-BE49-F238E27FC236}">
                  <a16:creationId xmlns:a16="http://schemas.microsoft.com/office/drawing/2014/main" id="{C1DCAB8D-6EF6-4A84-8D0C-AA9226DEC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8">
              <a:extLst>
                <a:ext uri="{FF2B5EF4-FFF2-40B4-BE49-F238E27FC236}">
                  <a16:creationId xmlns:a16="http://schemas.microsoft.com/office/drawing/2014/main" id="{C407F97F-83CF-4703-B9E0-6335530E32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9">
              <a:extLst>
                <a:ext uri="{FF2B5EF4-FFF2-40B4-BE49-F238E27FC236}">
                  <a16:creationId xmlns:a16="http://schemas.microsoft.com/office/drawing/2014/main" id="{0D8D2363-5D84-4CFF-89AA-3C93C859D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30">
              <a:extLst>
                <a:ext uri="{FF2B5EF4-FFF2-40B4-BE49-F238E27FC236}">
                  <a16:creationId xmlns:a16="http://schemas.microsoft.com/office/drawing/2014/main" id="{0435A35C-AC99-4E12-8CB0-9C640DAA94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31">
              <a:extLst>
                <a:ext uri="{FF2B5EF4-FFF2-40B4-BE49-F238E27FC236}">
                  <a16:creationId xmlns:a16="http://schemas.microsoft.com/office/drawing/2014/main" id="{F20392CF-2256-4527-836B-2E6F88596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32">
              <a:extLst>
                <a:ext uri="{FF2B5EF4-FFF2-40B4-BE49-F238E27FC236}">
                  <a16:creationId xmlns:a16="http://schemas.microsoft.com/office/drawing/2014/main" id="{C52C3AD3-122C-4010-9C55-B0247F8CCA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Rectangle 33">
              <a:extLst>
                <a:ext uri="{FF2B5EF4-FFF2-40B4-BE49-F238E27FC236}">
                  <a16:creationId xmlns:a16="http://schemas.microsoft.com/office/drawing/2014/main" id="{EFCB53ED-09C0-4AD7-9BBC-366833D5FE0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39" name="Freeform 34">
              <a:extLst>
                <a:ext uri="{FF2B5EF4-FFF2-40B4-BE49-F238E27FC236}">
                  <a16:creationId xmlns:a16="http://schemas.microsoft.com/office/drawing/2014/main" id="{6F309F52-BFCF-47D9-8089-BC049540DB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35">
              <a:extLst>
                <a:ext uri="{FF2B5EF4-FFF2-40B4-BE49-F238E27FC236}">
                  <a16:creationId xmlns:a16="http://schemas.microsoft.com/office/drawing/2014/main" id="{5F9AE85F-C7AA-4761-B468-2E100829B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6">
              <a:extLst>
                <a:ext uri="{FF2B5EF4-FFF2-40B4-BE49-F238E27FC236}">
                  <a16:creationId xmlns:a16="http://schemas.microsoft.com/office/drawing/2014/main" id="{2C81C778-91E5-4AE9-AACB-8566E7A28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37">
              <a:extLst>
                <a:ext uri="{FF2B5EF4-FFF2-40B4-BE49-F238E27FC236}">
                  <a16:creationId xmlns:a16="http://schemas.microsoft.com/office/drawing/2014/main" id="{6C56E0B4-58A0-4B2B-BD56-54121BB8DB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38">
              <a:extLst>
                <a:ext uri="{FF2B5EF4-FFF2-40B4-BE49-F238E27FC236}">
                  <a16:creationId xmlns:a16="http://schemas.microsoft.com/office/drawing/2014/main" id="{88A29CFE-13A6-4509-946F-5C074F856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9">
              <a:extLst>
                <a:ext uri="{FF2B5EF4-FFF2-40B4-BE49-F238E27FC236}">
                  <a16:creationId xmlns:a16="http://schemas.microsoft.com/office/drawing/2014/main" id="{00235A0A-018B-4499-AC16-AF83457BF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40">
              <a:extLst>
                <a:ext uri="{FF2B5EF4-FFF2-40B4-BE49-F238E27FC236}">
                  <a16:creationId xmlns:a16="http://schemas.microsoft.com/office/drawing/2014/main" id="{861DF9B7-50DC-4EBE-8B23-97FE92DBBB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41">
              <a:extLst>
                <a:ext uri="{FF2B5EF4-FFF2-40B4-BE49-F238E27FC236}">
                  <a16:creationId xmlns:a16="http://schemas.microsoft.com/office/drawing/2014/main" id="{69673907-73D7-4729-A911-9BD078EC2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42">
              <a:extLst>
                <a:ext uri="{FF2B5EF4-FFF2-40B4-BE49-F238E27FC236}">
                  <a16:creationId xmlns:a16="http://schemas.microsoft.com/office/drawing/2014/main" id="{4DC844D3-8053-4EE7-A286-50157B6FD8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43">
              <a:extLst>
                <a:ext uri="{FF2B5EF4-FFF2-40B4-BE49-F238E27FC236}">
                  <a16:creationId xmlns:a16="http://schemas.microsoft.com/office/drawing/2014/main" id="{D67575A0-A45A-4773-874C-16370E367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4">
              <a:extLst>
                <a:ext uri="{FF2B5EF4-FFF2-40B4-BE49-F238E27FC236}">
                  <a16:creationId xmlns:a16="http://schemas.microsoft.com/office/drawing/2014/main" id="{4327252B-B62B-4DE0-A924-B7F6E40AD9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Rectangle 45">
              <a:extLst>
                <a:ext uri="{FF2B5EF4-FFF2-40B4-BE49-F238E27FC236}">
                  <a16:creationId xmlns:a16="http://schemas.microsoft.com/office/drawing/2014/main" id="{778BC6A7-AC19-497B-A7C6-E447B2EBDA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1" name="Freeform 46">
              <a:extLst>
                <a:ext uri="{FF2B5EF4-FFF2-40B4-BE49-F238E27FC236}">
                  <a16:creationId xmlns:a16="http://schemas.microsoft.com/office/drawing/2014/main" id="{4E79A87B-BF1F-437A-9FED-BE93025E50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47">
              <a:extLst>
                <a:ext uri="{FF2B5EF4-FFF2-40B4-BE49-F238E27FC236}">
                  <a16:creationId xmlns:a16="http://schemas.microsoft.com/office/drawing/2014/main" id="{DFAAF3CC-B4E0-45C8-AC2D-EF0D6D823D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8">
              <a:extLst>
                <a:ext uri="{FF2B5EF4-FFF2-40B4-BE49-F238E27FC236}">
                  <a16:creationId xmlns:a16="http://schemas.microsoft.com/office/drawing/2014/main" id="{A5A12C87-1E4A-4664-B2F4-A1C8B656F9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Freeform 49">
              <a:extLst>
                <a:ext uri="{FF2B5EF4-FFF2-40B4-BE49-F238E27FC236}">
                  <a16:creationId xmlns:a16="http://schemas.microsoft.com/office/drawing/2014/main" id="{B3AF8230-4630-4505-ADDB-16A9B6B377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5" name="Freeform 50">
              <a:extLst>
                <a:ext uri="{FF2B5EF4-FFF2-40B4-BE49-F238E27FC236}">
                  <a16:creationId xmlns:a16="http://schemas.microsoft.com/office/drawing/2014/main" id="{33F93F6D-724D-42F3-AF1D-3081EAB5D1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51">
              <a:extLst>
                <a:ext uri="{FF2B5EF4-FFF2-40B4-BE49-F238E27FC236}">
                  <a16:creationId xmlns:a16="http://schemas.microsoft.com/office/drawing/2014/main" id="{F5DD7A8F-FB67-4E79-80DB-0FAF3A098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52">
              <a:extLst>
                <a:ext uri="{FF2B5EF4-FFF2-40B4-BE49-F238E27FC236}">
                  <a16:creationId xmlns:a16="http://schemas.microsoft.com/office/drawing/2014/main" id="{7B140A84-E89E-4A80-9DF8-7BCA45F90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53">
              <a:extLst>
                <a:ext uri="{FF2B5EF4-FFF2-40B4-BE49-F238E27FC236}">
                  <a16:creationId xmlns:a16="http://schemas.microsoft.com/office/drawing/2014/main" id="{279E1D6A-EFE2-44C6-A5BF-DFADF0DC91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4">
              <a:extLst>
                <a:ext uri="{FF2B5EF4-FFF2-40B4-BE49-F238E27FC236}">
                  <a16:creationId xmlns:a16="http://schemas.microsoft.com/office/drawing/2014/main" id="{C9FA2204-561F-4ABB-988C-03053820F1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5">
              <a:extLst>
                <a:ext uri="{FF2B5EF4-FFF2-40B4-BE49-F238E27FC236}">
                  <a16:creationId xmlns:a16="http://schemas.microsoft.com/office/drawing/2014/main" id="{8BD7D04E-AC0A-424F-BC40-28842DAF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6">
              <a:extLst>
                <a:ext uri="{FF2B5EF4-FFF2-40B4-BE49-F238E27FC236}">
                  <a16:creationId xmlns:a16="http://schemas.microsoft.com/office/drawing/2014/main" id="{32B616A2-FE09-47DD-B58C-12EE58B7CA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7">
              <a:extLst>
                <a:ext uri="{FF2B5EF4-FFF2-40B4-BE49-F238E27FC236}">
                  <a16:creationId xmlns:a16="http://schemas.microsoft.com/office/drawing/2014/main" id="{08C5EAF5-6064-484E-BA05-80D09D84EA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8">
              <a:extLst>
                <a:ext uri="{FF2B5EF4-FFF2-40B4-BE49-F238E27FC236}">
                  <a16:creationId xmlns:a16="http://schemas.microsoft.com/office/drawing/2014/main" id="{F11D90DF-D275-4725-884C-77E5E01D8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65" name="Rectangle 64">
            <a:extLst>
              <a:ext uri="{FF2B5EF4-FFF2-40B4-BE49-F238E27FC236}">
                <a16:creationId xmlns:a16="http://schemas.microsoft.com/office/drawing/2014/main" id="{4D6A640B-6684-4338-9199-6EE758735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5BAB052D-92E4-4715-895B-E423230754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305051" cy="6858001"/>
            <a:chOff x="0" y="0"/>
            <a:chExt cx="2305051" cy="6858001"/>
          </a:xfrm>
          <a:solidFill>
            <a:schemeClr val="bg2">
              <a:lumMod val="60000"/>
              <a:lumOff val="40000"/>
              <a:alpha val="60000"/>
            </a:schemeClr>
          </a:solidFill>
          <a:effectLst/>
        </p:grpSpPr>
        <p:sp>
          <p:nvSpPr>
            <p:cNvPr id="68" name="Rectangle 5">
              <a:extLst>
                <a:ext uri="{FF2B5EF4-FFF2-40B4-BE49-F238E27FC236}">
                  <a16:creationId xmlns:a16="http://schemas.microsoft.com/office/drawing/2014/main" id="{F9792D54-14D4-44D6-A491-DEA72C26C37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69" name="Freeform 6">
              <a:extLst>
                <a:ext uri="{FF2B5EF4-FFF2-40B4-BE49-F238E27FC236}">
                  <a16:creationId xmlns:a16="http://schemas.microsoft.com/office/drawing/2014/main" id="{D3CB19E7-637B-4FA1-B5E7-E35CF50AD39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0" name="Freeform 7">
              <a:extLst>
                <a:ext uri="{FF2B5EF4-FFF2-40B4-BE49-F238E27FC236}">
                  <a16:creationId xmlns:a16="http://schemas.microsoft.com/office/drawing/2014/main" id="{B8CED72B-CBE7-450E-BE7C-247E884393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1" name="Rectangle 8">
              <a:extLst>
                <a:ext uri="{FF2B5EF4-FFF2-40B4-BE49-F238E27FC236}">
                  <a16:creationId xmlns:a16="http://schemas.microsoft.com/office/drawing/2014/main" id="{3BBD7465-3665-40AE-98E8-F8503EE2096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72" name="Freeform 9">
              <a:extLst>
                <a:ext uri="{FF2B5EF4-FFF2-40B4-BE49-F238E27FC236}">
                  <a16:creationId xmlns:a16="http://schemas.microsoft.com/office/drawing/2014/main" id="{86CB6F49-3080-4A29-860D-F8F1AC4AC3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3" name="Freeform 10">
              <a:extLst>
                <a:ext uri="{FF2B5EF4-FFF2-40B4-BE49-F238E27FC236}">
                  <a16:creationId xmlns:a16="http://schemas.microsoft.com/office/drawing/2014/main" id="{EA3A8EBB-EC1C-42C6-B409-E065ACD0E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4" name="Freeform 11">
              <a:extLst>
                <a:ext uri="{FF2B5EF4-FFF2-40B4-BE49-F238E27FC236}">
                  <a16:creationId xmlns:a16="http://schemas.microsoft.com/office/drawing/2014/main" id="{0F0AAA08-BD9A-4F88-A60C-F2ECB84CE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5" name="Freeform 12">
              <a:extLst>
                <a:ext uri="{FF2B5EF4-FFF2-40B4-BE49-F238E27FC236}">
                  <a16:creationId xmlns:a16="http://schemas.microsoft.com/office/drawing/2014/main" id="{44ACFC6E-01EE-4A01-8C39-0C4BC6B4EF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6" name="Freeform 13">
              <a:extLst>
                <a:ext uri="{FF2B5EF4-FFF2-40B4-BE49-F238E27FC236}">
                  <a16:creationId xmlns:a16="http://schemas.microsoft.com/office/drawing/2014/main" id="{DDE8B861-702A-45C6-A7C5-D20764B55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7" name="Freeform 14">
              <a:extLst>
                <a:ext uri="{FF2B5EF4-FFF2-40B4-BE49-F238E27FC236}">
                  <a16:creationId xmlns:a16="http://schemas.microsoft.com/office/drawing/2014/main" id="{28DFAFFC-4BAC-4606-8F45-47284ED21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8" name="Freeform 15">
              <a:extLst>
                <a:ext uri="{FF2B5EF4-FFF2-40B4-BE49-F238E27FC236}">
                  <a16:creationId xmlns:a16="http://schemas.microsoft.com/office/drawing/2014/main" id="{B141C913-8CB4-4E5B-B684-BD40367775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9" name="Freeform 16">
              <a:extLst>
                <a:ext uri="{FF2B5EF4-FFF2-40B4-BE49-F238E27FC236}">
                  <a16:creationId xmlns:a16="http://schemas.microsoft.com/office/drawing/2014/main" id="{81E80ADE-DC6D-491B-BAC4-A90D44FD45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0" name="Freeform 17">
              <a:extLst>
                <a:ext uri="{FF2B5EF4-FFF2-40B4-BE49-F238E27FC236}">
                  <a16:creationId xmlns:a16="http://schemas.microsoft.com/office/drawing/2014/main" id="{4A425A61-47B5-41CA-A1D6-21C358B89D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1" name="Freeform 18">
              <a:extLst>
                <a:ext uri="{FF2B5EF4-FFF2-40B4-BE49-F238E27FC236}">
                  <a16:creationId xmlns:a16="http://schemas.microsoft.com/office/drawing/2014/main" id="{B44D4532-40A1-4CEB-8A1C-711180D586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2" name="Freeform 19">
              <a:extLst>
                <a:ext uri="{FF2B5EF4-FFF2-40B4-BE49-F238E27FC236}">
                  <a16:creationId xmlns:a16="http://schemas.microsoft.com/office/drawing/2014/main" id="{31056221-3B7D-4E0B-A366-3E03523EF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3" name="Freeform 20">
              <a:extLst>
                <a:ext uri="{FF2B5EF4-FFF2-40B4-BE49-F238E27FC236}">
                  <a16:creationId xmlns:a16="http://schemas.microsoft.com/office/drawing/2014/main" id="{0F4CE988-2CA1-4875-8419-BC9914E7A9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4" name="Freeform 21">
              <a:extLst>
                <a:ext uri="{FF2B5EF4-FFF2-40B4-BE49-F238E27FC236}">
                  <a16:creationId xmlns:a16="http://schemas.microsoft.com/office/drawing/2014/main" id="{D5E11DED-8522-4839-A2C5-9D64FBB031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5" name="Freeform 22">
              <a:extLst>
                <a:ext uri="{FF2B5EF4-FFF2-40B4-BE49-F238E27FC236}">
                  <a16:creationId xmlns:a16="http://schemas.microsoft.com/office/drawing/2014/main" id="{3A1EE55C-F160-4A56-ABFE-5EE18FE21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6" name="Freeform 23">
              <a:extLst>
                <a:ext uri="{FF2B5EF4-FFF2-40B4-BE49-F238E27FC236}">
                  <a16:creationId xmlns:a16="http://schemas.microsoft.com/office/drawing/2014/main" id="{519A9CFB-FBD5-4742-9228-976E852BCC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7" name="Freeform 24">
              <a:extLst>
                <a:ext uri="{FF2B5EF4-FFF2-40B4-BE49-F238E27FC236}">
                  <a16:creationId xmlns:a16="http://schemas.microsoft.com/office/drawing/2014/main" id="{E808A3F5-6663-49E0-B6BB-AFBBCD5087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8" name="Freeform 25">
              <a:extLst>
                <a:ext uri="{FF2B5EF4-FFF2-40B4-BE49-F238E27FC236}">
                  <a16:creationId xmlns:a16="http://schemas.microsoft.com/office/drawing/2014/main" id="{33A492F1-3A43-47FE-8E3E-4BF2B78649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9" name="Freeform 26">
              <a:extLst>
                <a:ext uri="{FF2B5EF4-FFF2-40B4-BE49-F238E27FC236}">
                  <a16:creationId xmlns:a16="http://schemas.microsoft.com/office/drawing/2014/main" id="{2ED7DF23-0B1F-4E17-8EC2-1B74D318FB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0" name="Freeform 27">
              <a:extLst>
                <a:ext uri="{FF2B5EF4-FFF2-40B4-BE49-F238E27FC236}">
                  <a16:creationId xmlns:a16="http://schemas.microsoft.com/office/drawing/2014/main" id="{FE1204BD-7481-4989-957D-B61AEA964A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1" name="Freeform 28">
              <a:extLst>
                <a:ext uri="{FF2B5EF4-FFF2-40B4-BE49-F238E27FC236}">
                  <a16:creationId xmlns:a16="http://schemas.microsoft.com/office/drawing/2014/main" id="{DD3C5673-1874-477D-AE35-B37A919741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2" name="Freeform 29">
              <a:extLst>
                <a:ext uri="{FF2B5EF4-FFF2-40B4-BE49-F238E27FC236}">
                  <a16:creationId xmlns:a16="http://schemas.microsoft.com/office/drawing/2014/main" id="{DA963A0C-386F-4A9E-89E8-67081094B9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3" name="Freeform 30">
              <a:extLst>
                <a:ext uri="{FF2B5EF4-FFF2-40B4-BE49-F238E27FC236}">
                  <a16:creationId xmlns:a16="http://schemas.microsoft.com/office/drawing/2014/main" id="{D527BB52-D4EE-4CAA-A8A0-53A27DC7FF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4" name="Freeform 31">
              <a:extLst>
                <a:ext uri="{FF2B5EF4-FFF2-40B4-BE49-F238E27FC236}">
                  <a16:creationId xmlns:a16="http://schemas.microsoft.com/office/drawing/2014/main" id="{2A037511-5E0A-4293-81AB-28C5DC96B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5" name="Freeform 32">
              <a:extLst>
                <a:ext uri="{FF2B5EF4-FFF2-40B4-BE49-F238E27FC236}">
                  <a16:creationId xmlns:a16="http://schemas.microsoft.com/office/drawing/2014/main" id="{42A7FE1C-EF14-483B-B5FC-FDC150282A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6" name="Rectangle 33">
              <a:extLst>
                <a:ext uri="{FF2B5EF4-FFF2-40B4-BE49-F238E27FC236}">
                  <a16:creationId xmlns:a16="http://schemas.microsoft.com/office/drawing/2014/main" id="{45A82D49-825B-47BC-8622-A1D54C5C212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97" name="Freeform 34">
              <a:extLst>
                <a:ext uri="{FF2B5EF4-FFF2-40B4-BE49-F238E27FC236}">
                  <a16:creationId xmlns:a16="http://schemas.microsoft.com/office/drawing/2014/main" id="{039D74A5-B4AF-4800-B941-E5F8CD44E7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8" name="Freeform 35">
              <a:extLst>
                <a:ext uri="{FF2B5EF4-FFF2-40B4-BE49-F238E27FC236}">
                  <a16:creationId xmlns:a16="http://schemas.microsoft.com/office/drawing/2014/main" id="{70B5D059-1472-474F-BDE6-881B5D1CD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9" name="Freeform 36">
              <a:extLst>
                <a:ext uri="{FF2B5EF4-FFF2-40B4-BE49-F238E27FC236}">
                  <a16:creationId xmlns:a16="http://schemas.microsoft.com/office/drawing/2014/main" id="{736D79CC-81E0-4C87-ABAC-58197ADBDA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0" name="Freeform 37">
              <a:extLst>
                <a:ext uri="{FF2B5EF4-FFF2-40B4-BE49-F238E27FC236}">
                  <a16:creationId xmlns:a16="http://schemas.microsoft.com/office/drawing/2014/main" id="{7E72BA97-1228-4006-B095-8D9FB45FB1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1" name="Freeform 38">
              <a:extLst>
                <a:ext uri="{FF2B5EF4-FFF2-40B4-BE49-F238E27FC236}">
                  <a16:creationId xmlns:a16="http://schemas.microsoft.com/office/drawing/2014/main" id="{36FA3A99-37FB-4B03-A810-425BC9B379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2" name="Freeform 39">
              <a:extLst>
                <a:ext uri="{FF2B5EF4-FFF2-40B4-BE49-F238E27FC236}">
                  <a16:creationId xmlns:a16="http://schemas.microsoft.com/office/drawing/2014/main" id="{2E45B959-2AD5-4FE4-BF6A-4F011011C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3" name="Freeform 40">
              <a:extLst>
                <a:ext uri="{FF2B5EF4-FFF2-40B4-BE49-F238E27FC236}">
                  <a16:creationId xmlns:a16="http://schemas.microsoft.com/office/drawing/2014/main" id="{CEE29A17-924F-4EED-A18C-E6A0137E52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 name="Freeform 41">
              <a:extLst>
                <a:ext uri="{FF2B5EF4-FFF2-40B4-BE49-F238E27FC236}">
                  <a16:creationId xmlns:a16="http://schemas.microsoft.com/office/drawing/2014/main" id="{EFB8BDF1-3A59-4EE5-BFAB-4F4B301E3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 name="Freeform 42">
              <a:extLst>
                <a:ext uri="{FF2B5EF4-FFF2-40B4-BE49-F238E27FC236}">
                  <a16:creationId xmlns:a16="http://schemas.microsoft.com/office/drawing/2014/main" id="{8F94E417-93B4-4071-A6D1-AE66CA6822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6" name="Freeform 43">
              <a:extLst>
                <a:ext uri="{FF2B5EF4-FFF2-40B4-BE49-F238E27FC236}">
                  <a16:creationId xmlns:a16="http://schemas.microsoft.com/office/drawing/2014/main" id="{A18F44A8-385D-4EB4-A013-7EB252A27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 name="Freeform 44">
              <a:extLst>
                <a:ext uri="{FF2B5EF4-FFF2-40B4-BE49-F238E27FC236}">
                  <a16:creationId xmlns:a16="http://schemas.microsoft.com/office/drawing/2014/main" id="{B25FB320-9784-4EA9-B1AE-3BF9106E6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8" name="Rectangle 45">
              <a:extLst>
                <a:ext uri="{FF2B5EF4-FFF2-40B4-BE49-F238E27FC236}">
                  <a16:creationId xmlns:a16="http://schemas.microsoft.com/office/drawing/2014/main" id="{C9EB05E6-5BE4-4EE1-9F0C-E8B57B362EA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09" name="Freeform 46">
              <a:extLst>
                <a:ext uri="{FF2B5EF4-FFF2-40B4-BE49-F238E27FC236}">
                  <a16:creationId xmlns:a16="http://schemas.microsoft.com/office/drawing/2014/main" id="{C66CAA98-15DB-4EF7-B2CA-54F523A3C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0" name="Freeform 47">
              <a:extLst>
                <a:ext uri="{FF2B5EF4-FFF2-40B4-BE49-F238E27FC236}">
                  <a16:creationId xmlns:a16="http://schemas.microsoft.com/office/drawing/2014/main" id="{7A30C330-EB27-4D08-82D2-7311A8505E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 name="Freeform 48">
              <a:extLst>
                <a:ext uri="{FF2B5EF4-FFF2-40B4-BE49-F238E27FC236}">
                  <a16:creationId xmlns:a16="http://schemas.microsoft.com/office/drawing/2014/main" id="{285C54D0-DCD8-43CD-AE6D-00487565C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 name="Freeform 49">
              <a:extLst>
                <a:ext uri="{FF2B5EF4-FFF2-40B4-BE49-F238E27FC236}">
                  <a16:creationId xmlns:a16="http://schemas.microsoft.com/office/drawing/2014/main" id="{BC525C34-0A4A-4042-8FA3-F64A115AEA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3" name="Freeform 50">
              <a:extLst>
                <a:ext uri="{FF2B5EF4-FFF2-40B4-BE49-F238E27FC236}">
                  <a16:creationId xmlns:a16="http://schemas.microsoft.com/office/drawing/2014/main" id="{870751A2-DBE9-4631-86D3-800E7749160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 name="Freeform 51">
              <a:extLst>
                <a:ext uri="{FF2B5EF4-FFF2-40B4-BE49-F238E27FC236}">
                  <a16:creationId xmlns:a16="http://schemas.microsoft.com/office/drawing/2014/main" id="{ED6D7806-3E23-488D-80ED-281D3DA72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5" name="Freeform 52">
              <a:extLst>
                <a:ext uri="{FF2B5EF4-FFF2-40B4-BE49-F238E27FC236}">
                  <a16:creationId xmlns:a16="http://schemas.microsoft.com/office/drawing/2014/main" id="{170E0895-F9C9-44BA-AF81-F7938C7E4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6" name="Freeform 53">
              <a:extLst>
                <a:ext uri="{FF2B5EF4-FFF2-40B4-BE49-F238E27FC236}">
                  <a16:creationId xmlns:a16="http://schemas.microsoft.com/office/drawing/2014/main" id="{75AD3DD3-BD4A-4DD9-9AC1-C60E341744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7" name="Freeform 54">
              <a:extLst>
                <a:ext uri="{FF2B5EF4-FFF2-40B4-BE49-F238E27FC236}">
                  <a16:creationId xmlns:a16="http://schemas.microsoft.com/office/drawing/2014/main" id="{D047B55E-0847-4696-8101-A643C3C7E9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8" name="Freeform 55">
              <a:extLst>
                <a:ext uri="{FF2B5EF4-FFF2-40B4-BE49-F238E27FC236}">
                  <a16:creationId xmlns:a16="http://schemas.microsoft.com/office/drawing/2014/main" id="{CB3EF1DB-37BD-463B-A542-7AA57DC9FE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9" name="Freeform 56">
              <a:extLst>
                <a:ext uri="{FF2B5EF4-FFF2-40B4-BE49-F238E27FC236}">
                  <a16:creationId xmlns:a16="http://schemas.microsoft.com/office/drawing/2014/main" id="{95D0E013-2F18-4248-9D83-3BFF25A05C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0" name="Freeform 57">
              <a:extLst>
                <a:ext uri="{FF2B5EF4-FFF2-40B4-BE49-F238E27FC236}">
                  <a16:creationId xmlns:a16="http://schemas.microsoft.com/office/drawing/2014/main" id="{E7D95722-3A1F-4917-8C16-D4D409941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1" name="Freeform 58">
              <a:extLst>
                <a:ext uri="{FF2B5EF4-FFF2-40B4-BE49-F238E27FC236}">
                  <a16:creationId xmlns:a16="http://schemas.microsoft.com/office/drawing/2014/main" id="{A54912BE-A961-4720-992C-09A2D13DE2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useBgFill="1">
        <p:nvSpPr>
          <p:cNvPr id="123" name="Round Diagonal Corner Rectangle 7">
            <a:extLst>
              <a:ext uri="{FF2B5EF4-FFF2-40B4-BE49-F238E27FC236}">
                <a16:creationId xmlns:a16="http://schemas.microsoft.com/office/drawing/2014/main" id="{FF5E4228-419E-44B9-B090-94A9540E5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079" y="0"/>
            <a:ext cx="8132922" cy="6848476"/>
          </a:xfrm>
          <a:prstGeom prst="round2DiagRect">
            <a:avLst>
              <a:gd name="adj1" fmla="val 0"/>
              <a:gd name="adj2" fmla="val 0"/>
            </a:avLst>
          </a:prstGeom>
          <a:ln w="19050" cap="sq">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E71C48-03AD-F58E-B7D5-349AB8A12EFD}"/>
              </a:ext>
            </a:extLst>
          </p:cNvPr>
          <p:cNvSpPr>
            <a:spLocks noGrp="1"/>
          </p:cNvSpPr>
          <p:nvPr>
            <p:ph type="title"/>
          </p:nvPr>
        </p:nvSpPr>
        <p:spPr>
          <a:xfrm>
            <a:off x="4654296" y="963613"/>
            <a:ext cx="6013703" cy="4149724"/>
          </a:xfrm>
        </p:spPr>
        <p:txBody>
          <a:bodyPr vert="horz" lIns="91440" tIns="45720" rIns="91440" bIns="45720" rtlCol="0" anchor="ctr">
            <a:normAutofit/>
          </a:bodyPr>
          <a:lstStyle/>
          <a:p>
            <a:r>
              <a:rPr lang="en-US" sz="6000" dirty="0"/>
              <a:t>Ethics considerations</a:t>
            </a:r>
          </a:p>
        </p:txBody>
      </p:sp>
    </p:spTree>
    <p:extLst>
      <p:ext uri="{BB962C8B-B14F-4D97-AF65-F5344CB8AC3E}">
        <p14:creationId xmlns:p14="http://schemas.microsoft.com/office/powerpoint/2010/main" val="652458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1" name="Group 10">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3"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6"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1"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3"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5"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67" name="Group 66">
            <a:extLst>
              <a:ext uri="{FF2B5EF4-FFF2-40B4-BE49-F238E27FC236}">
                <a16:creationId xmlns:a16="http://schemas.microsoft.com/office/drawing/2014/main" id="{6C68F39D-867D-4AFF-94C4-C3829AD5C5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8" name="Rectangle 67">
              <a:extLst>
                <a:ext uri="{FF2B5EF4-FFF2-40B4-BE49-F238E27FC236}">
                  <a16:creationId xmlns:a16="http://schemas.microsoft.com/office/drawing/2014/main" id="{8EC3C6AD-76A6-4B9E-9700-E70BCEA5BC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2">
              <a:extLst>
                <a:ext uri="{FF2B5EF4-FFF2-40B4-BE49-F238E27FC236}">
                  <a16:creationId xmlns:a16="http://schemas.microsoft.com/office/drawing/2014/main" id="{DC213DD1-BF02-41F7-80A7-E6A5694F573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D3A183B0-26B5-E370-8401-EB74CCCDA951}"/>
              </a:ext>
            </a:extLst>
          </p:cNvPr>
          <p:cNvSpPr>
            <a:spLocks noGrp="1"/>
          </p:cNvSpPr>
          <p:nvPr>
            <p:ph type="title"/>
          </p:nvPr>
        </p:nvSpPr>
        <p:spPr>
          <a:xfrm>
            <a:off x="5270066" y="1122363"/>
            <a:ext cx="5397933" cy="2387600"/>
          </a:xfrm>
        </p:spPr>
        <p:txBody>
          <a:bodyPr vert="horz" lIns="91440" tIns="45720" rIns="91440" bIns="45720" rtlCol="0" anchor="b">
            <a:normAutofit/>
          </a:bodyPr>
          <a:lstStyle/>
          <a:p>
            <a:r>
              <a:rPr lang="en-US" sz="4800" dirty="0"/>
              <a:t>Hallucinations</a:t>
            </a:r>
          </a:p>
        </p:txBody>
      </p:sp>
      <p:sp>
        <p:nvSpPr>
          <p:cNvPr id="3" name="Content Placeholder 2">
            <a:extLst>
              <a:ext uri="{FF2B5EF4-FFF2-40B4-BE49-F238E27FC236}">
                <a16:creationId xmlns:a16="http://schemas.microsoft.com/office/drawing/2014/main" id="{B275E6DD-88A0-FE82-B961-DB0F79FA05D2}"/>
              </a:ext>
            </a:extLst>
          </p:cNvPr>
          <p:cNvSpPr>
            <a:spLocks noGrp="1"/>
          </p:cNvSpPr>
          <p:nvPr>
            <p:ph idx="1"/>
          </p:nvPr>
        </p:nvSpPr>
        <p:spPr>
          <a:xfrm>
            <a:off x="5230896" y="3602038"/>
            <a:ext cx="5437103" cy="1655762"/>
          </a:xfrm>
        </p:spPr>
        <p:txBody>
          <a:bodyPr vert="horz" lIns="91440" tIns="45720" rIns="91440" bIns="45720" rtlCol="0">
            <a:normAutofit/>
          </a:bodyPr>
          <a:lstStyle/>
          <a:p>
            <a:pPr marL="0" indent="0">
              <a:buNone/>
            </a:pPr>
            <a:r>
              <a:rPr lang="en-US" sz="2000" cap="all" dirty="0"/>
              <a:t>Human (with subject expertise) intervention always needed to ensure that information is accurate</a:t>
            </a:r>
          </a:p>
        </p:txBody>
      </p:sp>
      <p:pic>
        <p:nvPicPr>
          <p:cNvPr id="5" name="Picture 4" descr="Red toy person in front of two lines of white figures">
            <a:extLst>
              <a:ext uri="{FF2B5EF4-FFF2-40B4-BE49-F238E27FC236}">
                <a16:creationId xmlns:a16="http://schemas.microsoft.com/office/drawing/2014/main" id="{655BD714-5A6C-22A2-91C1-AD91D5613E1E}"/>
              </a:ext>
            </a:extLst>
          </p:cNvPr>
          <p:cNvPicPr>
            <a:picLocks noChangeAspect="1"/>
          </p:cNvPicPr>
          <p:nvPr/>
        </p:nvPicPr>
        <p:blipFill>
          <a:blip r:embed="rId4"/>
          <a:srcRect l="29706" r="25851"/>
          <a:stretch/>
        </p:blipFill>
        <p:spPr>
          <a:xfrm>
            <a:off x="-5597" y="10"/>
            <a:ext cx="4635583" cy="6857990"/>
          </a:xfrm>
          <a:prstGeom prst="rect">
            <a:avLst/>
          </a:prstGeom>
        </p:spPr>
      </p:pic>
      <p:grpSp>
        <p:nvGrpSpPr>
          <p:cNvPr id="71" name="Group 70">
            <a:extLst>
              <a:ext uri="{FF2B5EF4-FFF2-40B4-BE49-F238E27FC236}">
                <a16:creationId xmlns:a16="http://schemas.microsoft.com/office/drawing/2014/main" id="{4466CCD0-FEF9-460D-9FB6-11613A492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2" name="Rectangle 5">
              <a:extLst>
                <a:ext uri="{FF2B5EF4-FFF2-40B4-BE49-F238E27FC236}">
                  <a16:creationId xmlns:a16="http://schemas.microsoft.com/office/drawing/2014/main" id="{F642B7E9-F9AF-4BC0-B586-E7B0E8E878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73" name="Freeform 6">
              <a:extLst>
                <a:ext uri="{FF2B5EF4-FFF2-40B4-BE49-F238E27FC236}">
                  <a16:creationId xmlns:a16="http://schemas.microsoft.com/office/drawing/2014/main" id="{16CE5EA6-3C76-4E5C-9257-D6A61A31C5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4" name="Freeform 7">
              <a:extLst>
                <a:ext uri="{FF2B5EF4-FFF2-40B4-BE49-F238E27FC236}">
                  <a16:creationId xmlns:a16="http://schemas.microsoft.com/office/drawing/2014/main" id="{DD7BCC42-B325-4F92-B500-14A2933DA3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5" name="Rectangle 8">
              <a:extLst>
                <a:ext uri="{FF2B5EF4-FFF2-40B4-BE49-F238E27FC236}">
                  <a16:creationId xmlns:a16="http://schemas.microsoft.com/office/drawing/2014/main" id="{197BF445-29BA-4C54-A1B4-A4390F0225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76" name="Freeform 9">
              <a:extLst>
                <a:ext uri="{FF2B5EF4-FFF2-40B4-BE49-F238E27FC236}">
                  <a16:creationId xmlns:a16="http://schemas.microsoft.com/office/drawing/2014/main" id="{B10C1630-E8C0-489C-8FFB-C9BBAEDE7A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7" name="Freeform 10">
              <a:extLst>
                <a:ext uri="{FF2B5EF4-FFF2-40B4-BE49-F238E27FC236}">
                  <a16:creationId xmlns:a16="http://schemas.microsoft.com/office/drawing/2014/main" id="{B8778BE5-6D1F-4629-A045-8A87E2C756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8" name="Freeform 11">
              <a:extLst>
                <a:ext uri="{FF2B5EF4-FFF2-40B4-BE49-F238E27FC236}">
                  <a16:creationId xmlns:a16="http://schemas.microsoft.com/office/drawing/2014/main" id="{A7885ADB-F1C4-4FF3-93CD-7C9337E87D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9" name="Freeform 12">
              <a:extLst>
                <a:ext uri="{FF2B5EF4-FFF2-40B4-BE49-F238E27FC236}">
                  <a16:creationId xmlns:a16="http://schemas.microsoft.com/office/drawing/2014/main" id="{59FC4F71-6E39-414E-9F39-CE1479FF81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0" name="Freeform 13">
              <a:extLst>
                <a:ext uri="{FF2B5EF4-FFF2-40B4-BE49-F238E27FC236}">
                  <a16:creationId xmlns:a16="http://schemas.microsoft.com/office/drawing/2014/main" id="{3FC9614F-1D2C-4CAC-8CE9-32DC7D863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1" name="Freeform 14">
              <a:extLst>
                <a:ext uri="{FF2B5EF4-FFF2-40B4-BE49-F238E27FC236}">
                  <a16:creationId xmlns:a16="http://schemas.microsoft.com/office/drawing/2014/main" id="{2A872F50-76EA-4A5B-AA68-3CE2E2673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2" name="Freeform 15">
              <a:extLst>
                <a:ext uri="{FF2B5EF4-FFF2-40B4-BE49-F238E27FC236}">
                  <a16:creationId xmlns:a16="http://schemas.microsoft.com/office/drawing/2014/main" id="{CE389546-6A1F-4203-ACD1-BC17DDBFB0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3" name="Freeform 16">
              <a:extLst>
                <a:ext uri="{FF2B5EF4-FFF2-40B4-BE49-F238E27FC236}">
                  <a16:creationId xmlns:a16="http://schemas.microsoft.com/office/drawing/2014/main" id="{1BA89DC9-FE9A-4228-A4BE-D3A37F8656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4" name="Freeform 17">
              <a:extLst>
                <a:ext uri="{FF2B5EF4-FFF2-40B4-BE49-F238E27FC236}">
                  <a16:creationId xmlns:a16="http://schemas.microsoft.com/office/drawing/2014/main" id="{FA3E79A5-9B81-48B5-B96F-8D55B02FD5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5" name="Freeform 18">
              <a:extLst>
                <a:ext uri="{FF2B5EF4-FFF2-40B4-BE49-F238E27FC236}">
                  <a16:creationId xmlns:a16="http://schemas.microsoft.com/office/drawing/2014/main" id="{A76D4D27-C537-45E4-96DE-C5FD2C9A37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6" name="Freeform 19">
              <a:extLst>
                <a:ext uri="{FF2B5EF4-FFF2-40B4-BE49-F238E27FC236}">
                  <a16:creationId xmlns:a16="http://schemas.microsoft.com/office/drawing/2014/main" id="{C1B158DD-2DCB-42FF-B1FE-3C947FEF02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7" name="Freeform 20">
              <a:extLst>
                <a:ext uri="{FF2B5EF4-FFF2-40B4-BE49-F238E27FC236}">
                  <a16:creationId xmlns:a16="http://schemas.microsoft.com/office/drawing/2014/main" id="{3307DC3E-0C6E-4E70-AFA2-96538CE3CD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8" name="Freeform 21">
              <a:extLst>
                <a:ext uri="{FF2B5EF4-FFF2-40B4-BE49-F238E27FC236}">
                  <a16:creationId xmlns:a16="http://schemas.microsoft.com/office/drawing/2014/main" id="{53A9F721-7EE3-4844-BB91-0B995BAC15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9" name="Freeform 22">
              <a:extLst>
                <a:ext uri="{FF2B5EF4-FFF2-40B4-BE49-F238E27FC236}">
                  <a16:creationId xmlns:a16="http://schemas.microsoft.com/office/drawing/2014/main" id="{8F057800-5B8F-4775-805B-89727A78A8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0" name="Freeform 23">
              <a:extLst>
                <a:ext uri="{FF2B5EF4-FFF2-40B4-BE49-F238E27FC236}">
                  <a16:creationId xmlns:a16="http://schemas.microsoft.com/office/drawing/2014/main" id="{FC6DF692-3394-4FDD-92BA-CA0C41EBC3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1" name="Freeform 24">
              <a:extLst>
                <a:ext uri="{FF2B5EF4-FFF2-40B4-BE49-F238E27FC236}">
                  <a16:creationId xmlns:a16="http://schemas.microsoft.com/office/drawing/2014/main" id="{B825CD97-262B-4A33-B1E5-55F0D81F40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2" name="Freeform 25">
              <a:extLst>
                <a:ext uri="{FF2B5EF4-FFF2-40B4-BE49-F238E27FC236}">
                  <a16:creationId xmlns:a16="http://schemas.microsoft.com/office/drawing/2014/main" id="{F00EA2FE-C735-4E1E-B9DC-636C49061F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3" name="Freeform 26">
              <a:extLst>
                <a:ext uri="{FF2B5EF4-FFF2-40B4-BE49-F238E27FC236}">
                  <a16:creationId xmlns:a16="http://schemas.microsoft.com/office/drawing/2014/main" id="{95B50260-0DDF-4260-8DC1-D504B0643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4" name="Freeform 27">
              <a:extLst>
                <a:ext uri="{FF2B5EF4-FFF2-40B4-BE49-F238E27FC236}">
                  <a16:creationId xmlns:a16="http://schemas.microsoft.com/office/drawing/2014/main" id="{BBB491EB-35C1-4159-94B2-A367ADC13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5" name="Freeform 28">
              <a:extLst>
                <a:ext uri="{FF2B5EF4-FFF2-40B4-BE49-F238E27FC236}">
                  <a16:creationId xmlns:a16="http://schemas.microsoft.com/office/drawing/2014/main" id="{7EAA4E1C-EC83-44E0-A4AB-4B0F509A8C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6" name="Freeform 29">
              <a:extLst>
                <a:ext uri="{FF2B5EF4-FFF2-40B4-BE49-F238E27FC236}">
                  <a16:creationId xmlns:a16="http://schemas.microsoft.com/office/drawing/2014/main" id="{BE561717-C43F-46C1-BBCE-C830DE4A19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7" name="Freeform 30">
              <a:extLst>
                <a:ext uri="{FF2B5EF4-FFF2-40B4-BE49-F238E27FC236}">
                  <a16:creationId xmlns:a16="http://schemas.microsoft.com/office/drawing/2014/main" id="{CC840BC4-F1CE-4A1B-A1DE-BB922689E2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8" name="Freeform 31">
              <a:extLst>
                <a:ext uri="{FF2B5EF4-FFF2-40B4-BE49-F238E27FC236}">
                  <a16:creationId xmlns:a16="http://schemas.microsoft.com/office/drawing/2014/main" id="{03B586C7-6126-46E0-9BEF-522798686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9" name="Freeform 32">
              <a:extLst>
                <a:ext uri="{FF2B5EF4-FFF2-40B4-BE49-F238E27FC236}">
                  <a16:creationId xmlns:a16="http://schemas.microsoft.com/office/drawing/2014/main" id="{45C5C565-0EB6-4E0C-9752-84084CDBB8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0" name="Rectangle 33">
              <a:extLst>
                <a:ext uri="{FF2B5EF4-FFF2-40B4-BE49-F238E27FC236}">
                  <a16:creationId xmlns:a16="http://schemas.microsoft.com/office/drawing/2014/main" id="{5CABC7BF-500C-4275-9EAA-9563EF43C62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01" name="Freeform 34">
              <a:extLst>
                <a:ext uri="{FF2B5EF4-FFF2-40B4-BE49-F238E27FC236}">
                  <a16:creationId xmlns:a16="http://schemas.microsoft.com/office/drawing/2014/main" id="{C7AA982B-BB49-4311-A724-81AAF8ABC3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2" name="Freeform 35">
              <a:extLst>
                <a:ext uri="{FF2B5EF4-FFF2-40B4-BE49-F238E27FC236}">
                  <a16:creationId xmlns:a16="http://schemas.microsoft.com/office/drawing/2014/main" id="{89D49DD1-C07D-4ADD-BD4A-D6AA72575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3" name="Freeform 36">
              <a:extLst>
                <a:ext uri="{FF2B5EF4-FFF2-40B4-BE49-F238E27FC236}">
                  <a16:creationId xmlns:a16="http://schemas.microsoft.com/office/drawing/2014/main" id="{4359B9DB-1A95-4934-A839-A76774D792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4" name="Freeform 37">
              <a:extLst>
                <a:ext uri="{FF2B5EF4-FFF2-40B4-BE49-F238E27FC236}">
                  <a16:creationId xmlns:a16="http://schemas.microsoft.com/office/drawing/2014/main" id="{2B7EEF08-F28B-48E9-BA1D-E61AC62013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5" name="Freeform 38">
              <a:extLst>
                <a:ext uri="{FF2B5EF4-FFF2-40B4-BE49-F238E27FC236}">
                  <a16:creationId xmlns:a16="http://schemas.microsoft.com/office/drawing/2014/main" id="{E846B9B0-7D1C-4E1B-9256-7F25E8E88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6" name="Freeform 39">
              <a:extLst>
                <a:ext uri="{FF2B5EF4-FFF2-40B4-BE49-F238E27FC236}">
                  <a16:creationId xmlns:a16="http://schemas.microsoft.com/office/drawing/2014/main" id="{E31B0CE6-7913-4D1C-AC18-2ED44DF92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7" name="Freeform 40">
              <a:extLst>
                <a:ext uri="{FF2B5EF4-FFF2-40B4-BE49-F238E27FC236}">
                  <a16:creationId xmlns:a16="http://schemas.microsoft.com/office/drawing/2014/main" id="{0F3517CE-D006-4218-9BB0-65269371EF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8" name="Freeform 41">
              <a:extLst>
                <a:ext uri="{FF2B5EF4-FFF2-40B4-BE49-F238E27FC236}">
                  <a16:creationId xmlns:a16="http://schemas.microsoft.com/office/drawing/2014/main" id="{DE7DB798-CAAE-42A3-BDFE-D6AD0E0DA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9" name="Freeform 42">
              <a:extLst>
                <a:ext uri="{FF2B5EF4-FFF2-40B4-BE49-F238E27FC236}">
                  <a16:creationId xmlns:a16="http://schemas.microsoft.com/office/drawing/2014/main" id="{07A53F87-B4E0-4C4E-B913-D336D8993D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0" name="Freeform 43">
              <a:extLst>
                <a:ext uri="{FF2B5EF4-FFF2-40B4-BE49-F238E27FC236}">
                  <a16:creationId xmlns:a16="http://schemas.microsoft.com/office/drawing/2014/main" id="{587D3AD0-B188-4D2E-A497-5180C1F225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1" name="Freeform 44">
              <a:extLst>
                <a:ext uri="{FF2B5EF4-FFF2-40B4-BE49-F238E27FC236}">
                  <a16:creationId xmlns:a16="http://schemas.microsoft.com/office/drawing/2014/main" id="{E8B4429B-56DB-4ED5-8296-1C4EB6AE04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2" name="Rectangle 45">
              <a:extLst>
                <a:ext uri="{FF2B5EF4-FFF2-40B4-BE49-F238E27FC236}">
                  <a16:creationId xmlns:a16="http://schemas.microsoft.com/office/drawing/2014/main" id="{ABBE178E-641F-4008-8760-5134D226A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13" name="Freeform 46">
              <a:extLst>
                <a:ext uri="{FF2B5EF4-FFF2-40B4-BE49-F238E27FC236}">
                  <a16:creationId xmlns:a16="http://schemas.microsoft.com/office/drawing/2014/main" id="{BB7A09DD-4AE2-4235-BCBA-B52CB79867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4" name="Freeform 47">
              <a:extLst>
                <a:ext uri="{FF2B5EF4-FFF2-40B4-BE49-F238E27FC236}">
                  <a16:creationId xmlns:a16="http://schemas.microsoft.com/office/drawing/2014/main" id="{64DBEF94-3525-4008-AD35-D566A238B9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5" name="Freeform 48">
              <a:extLst>
                <a:ext uri="{FF2B5EF4-FFF2-40B4-BE49-F238E27FC236}">
                  <a16:creationId xmlns:a16="http://schemas.microsoft.com/office/drawing/2014/main" id="{1C0CEBA3-32C8-4D37-BBD0-8863B008E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6" name="Freeform 49">
              <a:extLst>
                <a:ext uri="{FF2B5EF4-FFF2-40B4-BE49-F238E27FC236}">
                  <a16:creationId xmlns:a16="http://schemas.microsoft.com/office/drawing/2014/main" id="{D12DBC8B-AE05-43C6-BF30-3F9CDADE9B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7" name="Freeform 50">
              <a:extLst>
                <a:ext uri="{FF2B5EF4-FFF2-40B4-BE49-F238E27FC236}">
                  <a16:creationId xmlns:a16="http://schemas.microsoft.com/office/drawing/2014/main" id="{47D642DC-B097-481B-8F32-671DE6AB5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8" name="Freeform 51">
              <a:extLst>
                <a:ext uri="{FF2B5EF4-FFF2-40B4-BE49-F238E27FC236}">
                  <a16:creationId xmlns:a16="http://schemas.microsoft.com/office/drawing/2014/main" id="{0D7CD8F4-0787-4106-9E76-FF0AFA0ACE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9" name="Freeform 52">
              <a:extLst>
                <a:ext uri="{FF2B5EF4-FFF2-40B4-BE49-F238E27FC236}">
                  <a16:creationId xmlns:a16="http://schemas.microsoft.com/office/drawing/2014/main" id="{3ED06726-52C5-468C-BEA2-0194993F8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0" name="Freeform 53">
              <a:extLst>
                <a:ext uri="{FF2B5EF4-FFF2-40B4-BE49-F238E27FC236}">
                  <a16:creationId xmlns:a16="http://schemas.microsoft.com/office/drawing/2014/main" id="{1541CE8F-816C-4189-8522-7AAA7EABD8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1" name="Freeform 54">
              <a:extLst>
                <a:ext uri="{FF2B5EF4-FFF2-40B4-BE49-F238E27FC236}">
                  <a16:creationId xmlns:a16="http://schemas.microsoft.com/office/drawing/2014/main" id="{3D0F8D98-15AC-458C-B872-777F4BBF3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2" name="Freeform 55">
              <a:extLst>
                <a:ext uri="{FF2B5EF4-FFF2-40B4-BE49-F238E27FC236}">
                  <a16:creationId xmlns:a16="http://schemas.microsoft.com/office/drawing/2014/main" id="{C9DE1ACE-C20F-4504-B0A1-5A37CA0D1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3" name="Freeform 56">
              <a:extLst>
                <a:ext uri="{FF2B5EF4-FFF2-40B4-BE49-F238E27FC236}">
                  <a16:creationId xmlns:a16="http://schemas.microsoft.com/office/drawing/2014/main" id="{E4BDEE62-868F-49A1-B97A-DE8EDC86F9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4" name="Freeform 57">
              <a:extLst>
                <a:ext uri="{FF2B5EF4-FFF2-40B4-BE49-F238E27FC236}">
                  <a16:creationId xmlns:a16="http://schemas.microsoft.com/office/drawing/2014/main" id="{B71AB3E3-099B-47DC-AD0D-215F18FD3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5" name="Freeform 58">
              <a:extLst>
                <a:ext uri="{FF2B5EF4-FFF2-40B4-BE49-F238E27FC236}">
                  <a16:creationId xmlns:a16="http://schemas.microsoft.com/office/drawing/2014/main" id="{7D4B7844-C6A2-45AA-9147-C1CEC0CB83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127" name="Group 126">
            <a:extLst>
              <a:ext uri="{FF2B5EF4-FFF2-40B4-BE49-F238E27FC236}">
                <a16:creationId xmlns:a16="http://schemas.microsoft.com/office/drawing/2014/main" id="{176E1971-1C4C-46C8-A821-637664280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8" name="Freeform 32">
              <a:extLst>
                <a:ext uri="{FF2B5EF4-FFF2-40B4-BE49-F238E27FC236}">
                  <a16:creationId xmlns:a16="http://schemas.microsoft.com/office/drawing/2014/main" id="{35FAC14F-8CA0-40F3-ADE4-31DBF8BD7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9" name="Freeform 33">
              <a:extLst>
                <a:ext uri="{FF2B5EF4-FFF2-40B4-BE49-F238E27FC236}">
                  <a16:creationId xmlns:a16="http://schemas.microsoft.com/office/drawing/2014/main" id="{778F8CB9-0C96-4B66-B943-C5BF1A1B5D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0" name="Freeform 34">
              <a:extLst>
                <a:ext uri="{FF2B5EF4-FFF2-40B4-BE49-F238E27FC236}">
                  <a16:creationId xmlns:a16="http://schemas.microsoft.com/office/drawing/2014/main" id="{DB1C8E93-74F9-42A0-B326-E06DC9C584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1" name="Freeform 35">
              <a:extLst>
                <a:ext uri="{FF2B5EF4-FFF2-40B4-BE49-F238E27FC236}">
                  <a16:creationId xmlns:a16="http://schemas.microsoft.com/office/drawing/2014/main" id="{EC6EA429-8E16-49E0-82D7-5846CDA76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2" name="Freeform 36">
              <a:extLst>
                <a:ext uri="{FF2B5EF4-FFF2-40B4-BE49-F238E27FC236}">
                  <a16:creationId xmlns:a16="http://schemas.microsoft.com/office/drawing/2014/main" id="{8F64C508-2357-44C9-93D8-FC81B85AE2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3" name="Freeform 37">
              <a:extLst>
                <a:ext uri="{FF2B5EF4-FFF2-40B4-BE49-F238E27FC236}">
                  <a16:creationId xmlns:a16="http://schemas.microsoft.com/office/drawing/2014/main" id="{82F6F3F7-8F51-41B4-AC2B-699593A1F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4" name="Freeform 38">
              <a:extLst>
                <a:ext uri="{FF2B5EF4-FFF2-40B4-BE49-F238E27FC236}">
                  <a16:creationId xmlns:a16="http://schemas.microsoft.com/office/drawing/2014/main" id="{6F2FC65A-DA31-4602-B324-E53F76BD93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5" name="Freeform 39">
              <a:extLst>
                <a:ext uri="{FF2B5EF4-FFF2-40B4-BE49-F238E27FC236}">
                  <a16:creationId xmlns:a16="http://schemas.microsoft.com/office/drawing/2014/main" id="{0E9B7CF9-E3CC-495E-A513-A8A1C2422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6" name="Freeform 40">
              <a:extLst>
                <a:ext uri="{FF2B5EF4-FFF2-40B4-BE49-F238E27FC236}">
                  <a16:creationId xmlns:a16="http://schemas.microsoft.com/office/drawing/2014/main" id="{35C09477-23EA-4E6A-A8C2-5B447B25E9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7" name="Rectangle 41">
              <a:extLst>
                <a:ext uri="{FF2B5EF4-FFF2-40B4-BE49-F238E27FC236}">
                  <a16:creationId xmlns:a16="http://schemas.microsoft.com/office/drawing/2014/main" id="{80A5D070-0FE6-4F72-8077-E259B2D35A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spTree>
    <p:extLst>
      <p:ext uri="{BB962C8B-B14F-4D97-AF65-F5344CB8AC3E}">
        <p14:creationId xmlns:p14="http://schemas.microsoft.com/office/powerpoint/2010/main" val="140935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270675-9512-4978-8583-36659256E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87CB42-0D09-68BA-E597-57CE54B82315}"/>
              </a:ext>
            </a:extLst>
          </p:cNvPr>
          <p:cNvSpPr>
            <a:spLocks noGrp="1"/>
          </p:cNvSpPr>
          <p:nvPr>
            <p:ph type="title"/>
          </p:nvPr>
        </p:nvSpPr>
        <p:spPr>
          <a:xfrm>
            <a:off x="1141413" y="618518"/>
            <a:ext cx="9905998" cy="1478570"/>
          </a:xfrm>
        </p:spPr>
        <p:txBody>
          <a:bodyPr>
            <a:normAutofit/>
          </a:bodyPr>
          <a:lstStyle/>
          <a:p>
            <a:r>
              <a:rPr lang="en-US" dirty="0"/>
              <a:t>Data privacy</a:t>
            </a:r>
          </a:p>
        </p:txBody>
      </p:sp>
      <p:graphicFrame>
        <p:nvGraphicFramePr>
          <p:cNvPr id="5" name="Content Placeholder 2">
            <a:extLst>
              <a:ext uri="{FF2B5EF4-FFF2-40B4-BE49-F238E27FC236}">
                <a16:creationId xmlns:a16="http://schemas.microsoft.com/office/drawing/2014/main" id="{0F95EC5E-3896-7723-0960-31774E247D4C}"/>
              </a:ext>
            </a:extLst>
          </p:cNvPr>
          <p:cNvGraphicFramePr>
            <a:graphicFrameLocks noGrp="1"/>
          </p:cNvGraphicFramePr>
          <p:nvPr>
            <p:ph idx="1"/>
            <p:extLst>
              <p:ext uri="{D42A27DB-BD31-4B8C-83A1-F6EECF244321}">
                <p14:modId xmlns:p14="http://schemas.microsoft.com/office/powerpoint/2010/main" val="1262239515"/>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5824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872A0B-8668-4500-9509-EAA581B26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8B504305-5526-408E-85F7-F0BA7E527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5827CE64-2533-45A6-9A39-7D5052E5CEE0}"/>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03D42EC4-F5B5-87E8-6F3F-35542D1FE0D1}"/>
              </a:ext>
            </a:extLst>
          </p:cNvPr>
          <p:cNvSpPr>
            <a:spLocks noGrp="1"/>
          </p:cNvSpPr>
          <p:nvPr>
            <p:ph type="title"/>
          </p:nvPr>
        </p:nvSpPr>
        <p:spPr>
          <a:xfrm>
            <a:off x="6448425" y="618518"/>
            <a:ext cx="4598985" cy="1478570"/>
          </a:xfrm>
        </p:spPr>
        <p:txBody>
          <a:bodyPr>
            <a:normAutofit/>
          </a:bodyPr>
          <a:lstStyle/>
          <a:p>
            <a:r>
              <a:rPr lang="en-US" dirty="0"/>
              <a:t>Bias</a:t>
            </a:r>
          </a:p>
        </p:txBody>
      </p:sp>
      <p:pic>
        <p:nvPicPr>
          <p:cNvPr id="5" name="Picture 4">
            <a:extLst>
              <a:ext uri="{FF2B5EF4-FFF2-40B4-BE49-F238E27FC236}">
                <a16:creationId xmlns:a16="http://schemas.microsoft.com/office/drawing/2014/main" id="{966AEC7E-0314-2B97-6609-3A0A7F5B13F5}"/>
              </a:ext>
            </a:extLst>
          </p:cNvPr>
          <p:cNvPicPr>
            <a:picLocks noChangeAspect="1"/>
          </p:cNvPicPr>
          <p:nvPr/>
        </p:nvPicPr>
        <p:blipFill>
          <a:blip r:embed="rId4"/>
          <a:srcRect l="9219" r="31392" b="-1"/>
          <a:stretch/>
        </p:blipFill>
        <p:spPr>
          <a:xfrm>
            <a:off x="-5597" y="10"/>
            <a:ext cx="6101597" cy="6857990"/>
          </a:xfrm>
          <a:prstGeom prst="rect">
            <a:avLst/>
          </a:prstGeom>
        </p:spPr>
      </p:pic>
      <p:grpSp>
        <p:nvGrpSpPr>
          <p:cNvPr id="13" name="Group 12">
            <a:extLst>
              <a:ext uri="{FF2B5EF4-FFF2-40B4-BE49-F238E27FC236}">
                <a16:creationId xmlns:a16="http://schemas.microsoft.com/office/drawing/2014/main" id="{240590EE-5428-41AA-95B2-96FCC1CE6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494DCC55-99C6-45CF-B357-E3848C80934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63D64E32-FF0C-4665-B9D8-D1ECAAE5BA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3675001D-3840-4589-8190-505A7F52F0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Rectangle 16">
              <a:extLst>
                <a:ext uri="{FF2B5EF4-FFF2-40B4-BE49-F238E27FC236}">
                  <a16:creationId xmlns:a16="http://schemas.microsoft.com/office/drawing/2014/main" id="{19E34E87-395F-4023-A80E-D1CBAAEBD9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6FB1B38F-1B92-41C3-AA1D-6D6440FB0D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02FBE453-FBD2-4348-8DDA-4A023444E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60D719E8-BF78-4F42-B9D1-7F5E02A36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5EC70737-9C19-4CF5-84DA-B22A960D53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88FD042E-E56E-4360-9620-F811AB9A3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18F15D2B-0812-46F6-B0F4-6A6714B5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0C2F2A50-98DD-4F92-BDFE-B72E235766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473541D9-6DAE-4718-97D4-8952F4E7CC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3A56C5E9-011C-44D2-AF94-3BF542043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CD279E0E-1CD5-4F41-96A5-3A09707E81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F5A6F094-9E54-4985-8738-D2067A4F0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99D51F59-FA93-490E-B9CF-97BB63747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3CD83DC6-F4A0-4A4D-AAC3-83983F960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6E9B4028-C74F-4631-8312-68B30E6E6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1E3337C9-1DDE-4E2E-8519-7D2C23C95F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754A526E-6EC0-458A-9C4C-008F6749CD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6A3DA723-7448-48CF-8BD2-FED2D4FE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9B506EC1-D8A8-4532-B78B-A236567EE0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AA9DFB36-74F4-4977-ABC5-3257EDA33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966A7FBA-BB79-4AF0-90C2-5F2BC9F2D1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23BB8A47-FF1B-44E5-8D93-7ADF37F1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E463E1B7-7BED-4425-95B7-F6F75F8733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749D0675-4397-4610-9807-2F7C1CC94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DE7617CF-8919-43C3-9557-08D67C7DAF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Rectangle 41">
              <a:extLst>
                <a:ext uri="{FF2B5EF4-FFF2-40B4-BE49-F238E27FC236}">
                  <a16:creationId xmlns:a16="http://schemas.microsoft.com/office/drawing/2014/main" id="{3DB68720-7E37-4930-9900-8632140D6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202F13DF-5B76-468E-A95E-80780788BD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219143C2-6062-4C2C-9563-6534108E3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38413A0C-26DB-479B-B747-1D813610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CB526B5F-4FAA-4B4C-8AF8-B98EC74A3D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54FFF88E-6D69-4AE9-8378-D16419155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8008115A-CE00-4E36-BAF1-B511F21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2935DB29-6F85-47D8-863C-11386389DB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4FB8E51B-1AC1-4671-B181-473C29BEC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91E6AE4F-959F-4ED7-A199-8C0307E40E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A0445E55-0009-44A5-AA6A-350D9D48A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B5291C75-4ECA-4829-B824-5725C32905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Rectangle 53">
              <a:extLst>
                <a:ext uri="{FF2B5EF4-FFF2-40B4-BE49-F238E27FC236}">
                  <a16:creationId xmlns:a16="http://schemas.microsoft.com/office/drawing/2014/main" id="{6793376D-3E7C-4F04-8BC8-EC4820622BE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3596510A-5528-445D-AFEA-6E3F89BA8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E1B69479-D8C9-4E2E-A931-4D49C4FD76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0A759A2E-A8B1-44C8-B3F9-A16714C89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6C2B3B3C-1DC9-4352-BB73-801976C8F5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EE22E3A8-5789-4189-9AC7-98D6826B03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9AC0FC74-D003-4D0D-9CAF-F6A03739E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126C2057-02E1-4348-ABEB-EAC063A17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5150586D-D743-4392-844F-F2AFCCE649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9E5B157A-534E-4879-8013-D02864E76F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CEE2DD73-7E8C-4F26-8E93-8C32D11B2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908CAC5F-DD8E-4A58-BD4C-6D8D29FA49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20F130CF-281E-408C-9884-5F8B22CA1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3BC78068-9115-4D5D-9B2B-6F9BD9C296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07D5D9DD-F70F-6F75-9E45-451FC5138DE7}"/>
              </a:ext>
            </a:extLst>
          </p:cNvPr>
          <p:cNvSpPr>
            <a:spLocks noGrp="1"/>
          </p:cNvSpPr>
          <p:nvPr>
            <p:ph idx="1"/>
          </p:nvPr>
        </p:nvSpPr>
        <p:spPr>
          <a:xfrm>
            <a:off x="6448425" y="2249487"/>
            <a:ext cx="4598986" cy="3541714"/>
          </a:xfrm>
        </p:spPr>
        <p:txBody>
          <a:bodyPr>
            <a:normAutofit/>
          </a:bodyPr>
          <a:lstStyle/>
          <a:p>
            <a:pPr marL="0" indent="0">
              <a:buNone/>
            </a:pPr>
            <a:r>
              <a:rPr lang="en-US" dirty="0"/>
              <a:t>Generated text reflects the commonalities of the English speaking internet, not necessarily the most accurate or up to date information</a:t>
            </a:r>
          </a:p>
        </p:txBody>
      </p:sp>
    </p:spTree>
    <p:extLst>
      <p:ext uri="{BB962C8B-B14F-4D97-AF65-F5344CB8AC3E}">
        <p14:creationId xmlns:p14="http://schemas.microsoft.com/office/powerpoint/2010/main" val="3238820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ACD3AF8-B16E-4174-8C1A-41F683C4AF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FF5EAD09-B81D-415F-8BCF-73C81AE05F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1" name="Rectangle 5">
              <a:extLst>
                <a:ext uri="{FF2B5EF4-FFF2-40B4-BE49-F238E27FC236}">
                  <a16:creationId xmlns:a16="http://schemas.microsoft.com/office/drawing/2014/main" id="{CFB79010-8ED4-49EF-AFD2-F4D8C80B69B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2" name="Freeform 6">
              <a:extLst>
                <a:ext uri="{FF2B5EF4-FFF2-40B4-BE49-F238E27FC236}">
                  <a16:creationId xmlns:a16="http://schemas.microsoft.com/office/drawing/2014/main" id="{4649B869-006E-42B5-9DDC-21049B130E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 name="Freeform 7">
              <a:extLst>
                <a:ext uri="{FF2B5EF4-FFF2-40B4-BE49-F238E27FC236}">
                  <a16:creationId xmlns:a16="http://schemas.microsoft.com/office/drawing/2014/main" id="{443096BD-333F-48B6-8220-D1F9793E40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 name="Rectangle 8">
              <a:extLst>
                <a:ext uri="{FF2B5EF4-FFF2-40B4-BE49-F238E27FC236}">
                  <a16:creationId xmlns:a16="http://schemas.microsoft.com/office/drawing/2014/main" id="{1A45BB9A-7E84-4B9B-923A-270A97F852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9">
              <a:extLst>
                <a:ext uri="{FF2B5EF4-FFF2-40B4-BE49-F238E27FC236}">
                  <a16:creationId xmlns:a16="http://schemas.microsoft.com/office/drawing/2014/main" id="{D7D7C768-2F76-4DE2-A807-1B9FFF816C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10">
              <a:extLst>
                <a:ext uri="{FF2B5EF4-FFF2-40B4-BE49-F238E27FC236}">
                  <a16:creationId xmlns:a16="http://schemas.microsoft.com/office/drawing/2014/main" id="{1870B32E-EE42-470E-B543-CA55AEC8C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11">
              <a:extLst>
                <a:ext uri="{FF2B5EF4-FFF2-40B4-BE49-F238E27FC236}">
                  <a16:creationId xmlns:a16="http://schemas.microsoft.com/office/drawing/2014/main" id="{EEF09120-11AA-4DB5-98A8-EC4923002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12">
              <a:extLst>
                <a:ext uri="{FF2B5EF4-FFF2-40B4-BE49-F238E27FC236}">
                  <a16:creationId xmlns:a16="http://schemas.microsoft.com/office/drawing/2014/main" id="{39CC463D-589C-461C-A234-0460EB06B8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3">
              <a:extLst>
                <a:ext uri="{FF2B5EF4-FFF2-40B4-BE49-F238E27FC236}">
                  <a16:creationId xmlns:a16="http://schemas.microsoft.com/office/drawing/2014/main" id="{B6516153-269A-421E-A021-CB3F3C5E1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4">
              <a:extLst>
                <a:ext uri="{FF2B5EF4-FFF2-40B4-BE49-F238E27FC236}">
                  <a16:creationId xmlns:a16="http://schemas.microsoft.com/office/drawing/2014/main" id="{45E14300-6C4A-4F77-915F-F3B25B0237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5">
              <a:extLst>
                <a:ext uri="{FF2B5EF4-FFF2-40B4-BE49-F238E27FC236}">
                  <a16:creationId xmlns:a16="http://schemas.microsoft.com/office/drawing/2014/main" id="{993E312A-E6A6-4B52-ADE6-618ADC89BA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6">
              <a:extLst>
                <a:ext uri="{FF2B5EF4-FFF2-40B4-BE49-F238E27FC236}">
                  <a16:creationId xmlns:a16="http://schemas.microsoft.com/office/drawing/2014/main" id="{2F0F3026-2480-472B-8C52-36812C81E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7">
              <a:extLst>
                <a:ext uri="{FF2B5EF4-FFF2-40B4-BE49-F238E27FC236}">
                  <a16:creationId xmlns:a16="http://schemas.microsoft.com/office/drawing/2014/main" id="{34E1C992-559D-4827-9F30-31A3CA7A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8">
              <a:extLst>
                <a:ext uri="{FF2B5EF4-FFF2-40B4-BE49-F238E27FC236}">
                  <a16:creationId xmlns:a16="http://schemas.microsoft.com/office/drawing/2014/main" id="{D9F2FB98-F443-498F-AAD9-6945825681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9">
              <a:extLst>
                <a:ext uri="{FF2B5EF4-FFF2-40B4-BE49-F238E27FC236}">
                  <a16:creationId xmlns:a16="http://schemas.microsoft.com/office/drawing/2014/main" id="{75DBF6EC-ED50-43E4-8A8B-64CE86A88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20">
              <a:extLst>
                <a:ext uri="{FF2B5EF4-FFF2-40B4-BE49-F238E27FC236}">
                  <a16:creationId xmlns:a16="http://schemas.microsoft.com/office/drawing/2014/main" id="{FD854F40-AC43-4F21-9C62-2CE35CFD2B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21">
              <a:extLst>
                <a:ext uri="{FF2B5EF4-FFF2-40B4-BE49-F238E27FC236}">
                  <a16:creationId xmlns:a16="http://schemas.microsoft.com/office/drawing/2014/main" id="{62CCB560-494A-4F74-9DE4-068806A893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22">
              <a:extLst>
                <a:ext uri="{FF2B5EF4-FFF2-40B4-BE49-F238E27FC236}">
                  <a16:creationId xmlns:a16="http://schemas.microsoft.com/office/drawing/2014/main" id="{6F9A05F2-B5D2-4D8A-9A78-14E45C13F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3">
              <a:extLst>
                <a:ext uri="{FF2B5EF4-FFF2-40B4-BE49-F238E27FC236}">
                  <a16:creationId xmlns:a16="http://schemas.microsoft.com/office/drawing/2014/main" id="{A6373189-19BB-4BEC-84A3-432253E05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4">
              <a:extLst>
                <a:ext uri="{FF2B5EF4-FFF2-40B4-BE49-F238E27FC236}">
                  <a16:creationId xmlns:a16="http://schemas.microsoft.com/office/drawing/2014/main" id="{71AB3122-947A-44DB-B190-A2601C6C95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5">
              <a:extLst>
                <a:ext uri="{FF2B5EF4-FFF2-40B4-BE49-F238E27FC236}">
                  <a16:creationId xmlns:a16="http://schemas.microsoft.com/office/drawing/2014/main" id="{74B4109D-3AFC-4D44-87B1-0CDED3E63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6">
              <a:extLst>
                <a:ext uri="{FF2B5EF4-FFF2-40B4-BE49-F238E27FC236}">
                  <a16:creationId xmlns:a16="http://schemas.microsoft.com/office/drawing/2014/main" id="{44AAD39F-F7C9-4D00-95E0-0465B4E858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7">
              <a:extLst>
                <a:ext uri="{FF2B5EF4-FFF2-40B4-BE49-F238E27FC236}">
                  <a16:creationId xmlns:a16="http://schemas.microsoft.com/office/drawing/2014/main" id="{C1DCAB8D-6EF6-4A84-8D0C-AA9226DEC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8">
              <a:extLst>
                <a:ext uri="{FF2B5EF4-FFF2-40B4-BE49-F238E27FC236}">
                  <a16:creationId xmlns:a16="http://schemas.microsoft.com/office/drawing/2014/main" id="{C407F97F-83CF-4703-B9E0-6335530E32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9">
              <a:extLst>
                <a:ext uri="{FF2B5EF4-FFF2-40B4-BE49-F238E27FC236}">
                  <a16:creationId xmlns:a16="http://schemas.microsoft.com/office/drawing/2014/main" id="{0D8D2363-5D84-4CFF-89AA-3C93C859D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30">
              <a:extLst>
                <a:ext uri="{FF2B5EF4-FFF2-40B4-BE49-F238E27FC236}">
                  <a16:creationId xmlns:a16="http://schemas.microsoft.com/office/drawing/2014/main" id="{0435A35C-AC99-4E12-8CB0-9C640DAA94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31">
              <a:extLst>
                <a:ext uri="{FF2B5EF4-FFF2-40B4-BE49-F238E27FC236}">
                  <a16:creationId xmlns:a16="http://schemas.microsoft.com/office/drawing/2014/main" id="{F20392CF-2256-4527-836B-2E6F88596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32">
              <a:extLst>
                <a:ext uri="{FF2B5EF4-FFF2-40B4-BE49-F238E27FC236}">
                  <a16:creationId xmlns:a16="http://schemas.microsoft.com/office/drawing/2014/main" id="{C52C3AD3-122C-4010-9C55-B0247F8CCA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Rectangle 33">
              <a:extLst>
                <a:ext uri="{FF2B5EF4-FFF2-40B4-BE49-F238E27FC236}">
                  <a16:creationId xmlns:a16="http://schemas.microsoft.com/office/drawing/2014/main" id="{EFCB53ED-09C0-4AD7-9BBC-366833D5FE0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0" name="Freeform 34">
              <a:extLst>
                <a:ext uri="{FF2B5EF4-FFF2-40B4-BE49-F238E27FC236}">
                  <a16:creationId xmlns:a16="http://schemas.microsoft.com/office/drawing/2014/main" id="{6F309F52-BFCF-47D9-8089-BC049540DB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5">
              <a:extLst>
                <a:ext uri="{FF2B5EF4-FFF2-40B4-BE49-F238E27FC236}">
                  <a16:creationId xmlns:a16="http://schemas.microsoft.com/office/drawing/2014/main" id="{5F9AE85F-C7AA-4761-B468-2E100829B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36">
              <a:extLst>
                <a:ext uri="{FF2B5EF4-FFF2-40B4-BE49-F238E27FC236}">
                  <a16:creationId xmlns:a16="http://schemas.microsoft.com/office/drawing/2014/main" id="{2C81C778-91E5-4AE9-AACB-8566E7A28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37">
              <a:extLst>
                <a:ext uri="{FF2B5EF4-FFF2-40B4-BE49-F238E27FC236}">
                  <a16:creationId xmlns:a16="http://schemas.microsoft.com/office/drawing/2014/main" id="{6C56E0B4-58A0-4B2B-BD56-54121BB8DB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8">
              <a:extLst>
                <a:ext uri="{FF2B5EF4-FFF2-40B4-BE49-F238E27FC236}">
                  <a16:creationId xmlns:a16="http://schemas.microsoft.com/office/drawing/2014/main" id="{88A29CFE-13A6-4509-946F-5C074F856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9">
              <a:extLst>
                <a:ext uri="{FF2B5EF4-FFF2-40B4-BE49-F238E27FC236}">
                  <a16:creationId xmlns:a16="http://schemas.microsoft.com/office/drawing/2014/main" id="{00235A0A-018B-4499-AC16-AF83457BF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40">
              <a:extLst>
                <a:ext uri="{FF2B5EF4-FFF2-40B4-BE49-F238E27FC236}">
                  <a16:creationId xmlns:a16="http://schemas.microsoft.com/office/drawing/2014/main" id="{861DF9B7-50DC-4EBE-8B23-97FE92DBBB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41">
              <a:extLst>
                <a:ext uri="{FF2B5EF4-FFF2-40B4-BE49-F238E27FC236}">
                  <a16:creationId xmlns:a16="http://schemas.microsoft.com/office/drawing/2014/main" id="{69673907-73D7-4729-A911-9BD078EC2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42">
              <a:extLst>
                <a:ext uri="{FF2B5EF4-FFF2-40B4-BE49-F238E27FC236}">
                  <a16:creationId xmlns:a16="http://schemas.microsoft.com/office/drawing/2014/main" id="{4DC844D3-8053-4EE7-A286-50157B6FD8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3">
              <a:extLst>
                <a:ext uri="{FF2B5EF4-FFF2-40B4-BE49-F238E27FC236}">
                  <a16:creationId xmlns:a16="http://schemas.microsoft.com/office/drawing/2014/main" id="{D67575A0-A45A-4773-874C-16370E367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4">
              <a:extLst>
                <a:ext uri="{FF2B5EF4-FFF2-40B4-BE49-F238E27FC236}">
                  <a16:creationId xmlns:a16="http://schemas.microsoft.com/office/drawing/2014/main" id="{4327252B-B62B-4DE0-A924-B7F6E40AD9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Rectangle 45">
              <a:extLst>
                <a:ext uri="{FF2B5EF4-FFF2-40B4-BE49-F238E27FC236}">
                  <a16:creationId xmlns:a16="http://schemas.microsoft.com/office/drawing/2014/main" id="{778BC6A7-AC19-497B-A7C6-E447B2EBDA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2" name="Freeform 46">
              <a:extLst>
                <a:ext uri="{FF2B5EF4-FFF2-40B4-BE49-F238E27FC236}">
                  <a16:creationId xmlns:a16="http://schemas.microsoft.com/office/drawing/2014/main" id="{4E79A87B-BF1F-437A-9FED-BE93025E50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7">
              <a:extLst>
                <a:ext uri="{FF2B5EF4-FFF2-40B4-BE49-F238E27FC236}">
                  <a16:creationId xmlns:a16="http://schemas.microsoft.com/office/drawing/2014/main" id="{DFAAF3CC-B4E0-45C8-AC2D-EF0D6D823D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Freeform 48">
              <a:extLst>
                <a:ext uri="{FF2B5EF4-FFF2-40B4-BE49-F238E27FC236}">
                  <a16:creationId xmlns:a16="http://schemas.microsoft.com/office/drawing/2014/main" id="{A5A12C87-1E4A-4664-B2F4-A1C8B656F9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5" name="Freeform 49">
              <a:extLst>
                <a:ext uri="{FF2B5EF4-FFF2-40B4-BE49-F238E27FC236}">
                  <a16:creationId xmlns:a16="http://schemas.microsoft.com/office/drawing/2014/main" id="{B3AF8230-4630-4505-ADDB-16A9B6B377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50">
              <a:extLst>
                <a:ext uri="{FF2B5EF4-FFF2-40B4-BE49-F238E27FC236}">
                  <a16:creationId xmlns:a16="http://schemas.microsoft.com/office/drawing/2014/main" id="{33F93F6D-724D-42F3-AF1D-3081EAB5D1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51">
              <a:extLst>
                <a:ext uri="{FF2B5EF4-FFF2-40B4-BE49-F238E27FC236}">
                  <a16:creationId xmlns:a16="http://schemas.microsoft.com/office/drawing/2014/main" id="{F5DD7A8F-FB67-4E79-80DB-0FAF3A098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52">
              <a:extLst>
                <a:ext uri="{FF2B5EF4-FFF2-40B4-BE49-F238E27FC236}">
                  <a16:creationId xmlns:a16="http://schemas.microsoft.com/office/drawing/2014/main" id="{7B140A84-E89E-4A80-9DF8-7BCA45F90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3">
              <a:extLst>
                <a:ext uri="{FF2B5EF4-FFF2-40B4-BE49-F238E27FC236}">
                  <a16:creationId xmlns:a16="http://schemas.microsoft.com/office/drawing/2014/main" id="{279E1D6A-EFE2-44C6-A5BF-DFADF0DC91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4">
              <a:extLst>
                <a:ext uri="{FF2B5EF4-FFF2-40B4-BE49-F238E27FC236}">
                  <a16:creationId xmlns:a16="http://schemas.microsoft.com/office/drawing/2014/main" id="{C9FA2204-561F-4ABB-988C-03053820F1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5">
              <a:extLst>
                <a:ext uri="{FF2B5EF4-FFF2-40B4-BE49-F238E27FC236}">
                  <a16:creationId xmlns:a16="http://schemas.microsoft.com/office/drawing/2014/main" id="{8BD7D04E-AC0A-424F-BC40-28842DAF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6">
              <a:extLst>
                <a:ext uri="{FF2B5EF4-FFF2-40B4-BE49-F238E27FC236}">
                  <a16:creationId xmlns:a16="http://schemas.microsoft.com/office/drawing/2014/main" id="{32B616A2-FE09-47DD-B58C-12EE58B7CA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7">
              <a:extLst>
                <a:ext uri="{FF2B5EF4-FFF2-40B4-BE49-F238E27FC236}">
                  <a16:creationId xmlns:a16="http://schemas.microsoft.com/office/drawing/2014/main" id="{08C5EAF5-6064-484E-BA05-80D09D84EA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8">
              <a:extLst>
                <a:ext uri="{FF2B5EF4-FFF2-40B4-BE49-F238E27FC236}">
                  <a16:creationId xmlns:a16="http://schemas.microsoft.com/office/drawing/2014/main" id="{F11D90DF-D275-4725-884C-77E5E01D8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66" name="Group 65">
            <a:extLst>
              <a:ext uri="{FF2B5EF4-FFF2-40B4-BE49-F238E27FC236}">
                <a16:creationId xmlns:a16="http://schemas.microsoft.com/office/drawing/2014/main" id="{9BE10567-6165-46A7-867D-4690A16B4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7" name="Rectangle 66">
              <a:extLst>
                <a:ext uri="{FF2B5EF4-FFF2-40B4-BE49-F238E27FC236}">
                  <a16:creationId xmlns:a16="http://schemas.microsoft.com/office/drawing/2014/main" id="{0F4DB1F4-429C-4C85-85D7-C4D81996D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159C0DA6-71D9-4C96-A774-7FADF5E0A4C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sp>
        <p:nvSpPr>
          <p:cNvPr id="70" name="Round Diagonal Corner Rectangle 7">
            <a:extLst>
              <a:ext uri="{FF2B5EF4-FFF2-40B4-BE49-F238E27FC236}">
                <a16:creationId xmlns:a16="http://schemas.microsoft.com/office/drawing/2014/main" id="{4B24F6DB-F114-44A7-BB56-D401884E4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rgbClr val="000000">
              <a:alpha val="80000"/>
            </a:srgb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4DB50ECD-225E-4F81-AF7B-706DD05F3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a:effectLst/>
        </p:grpSpPr>
        <p:sp>
          <p:nvSpPr>
            <p:cNvPr id="73" name="Freeform 32">
              <a:extLst>
                <a:ext uri="{FF2B5EF4-FFF2-40B4-BE49-F238E27FC236}">
                  <a16:creationId xmlns:a16="http://schemas.microsoft.com/office/drawing/2014/main" id="{CBC3B006-1357-4969-BC3D-CDD91E492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74" name="Freeform 33">
              <a:extLst>
                <a:ext uri="{FF2B5EF4-FFF2-40B4-BE49-F238E27FC236}">
                  <a16:creationId xmlns:a16="http://schemas.microsoft.com/office/drawing/2014/main" id="{0D6E4F1D-B331-41B5-90EF-2236C1EE15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75" name="Freeform 34">
              <a:extLst>
                <a:ext uri="{FF2B5EF4-FFF2-40B4-BE49-F238E27FC236}">
                  <a16:creationId xmlns:a16="http://schemas.microsoft.com/office/drawing/2014/main" id="{54A60014-21DF-44E5-9137-433571885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76" name="Freeform 37">
              <a:extLst>
                <a:ext uri="{FF2B5EF4-FFF2-40B4-BE49-F238E27FC236}">
                  <a16:creationId xmlns:a16="http://schemas.microsoft.com/office/drawing/2014/main" id="{40B768C0-B003-45F4-9A06-EA3509A90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77" name="Freeform 35">
              <a:extLst>
                <a:ext uri="{FF2B5EF4-FFF2-40B4-BE49-F238E27FC236}">
                  <a16:creationId xmlns:a16="http://schemas.microsoft.com/office/drawing/2014/main" id="{5E479182-2054-4AD9-823D-81CFAD7F2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78" name="Freeform 36">
              <a:extLst>
                <a:ext uri="{FF2B5EF4-FFF2-40B4-BE49-F238E27FC236}">
                  <a16:creationId xmlns:a16="http://schemas.microsoft.com/office/drawing/2014/main" id="{A7D912CF-756A-41F1-8BF1-5BA7D1BD05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79" name="Freeform 38">
              <a:extLst>
                <a:ext uri="{FF2B5EF4-FFF2-40B4-BE49-F238E27FC236}">
                  <a16:creationId xmlns:a16="http://schemas.microsoft.com/office/drawing/2014/main" id="{734B6F35-2160-44B1-AB00-F628C84B14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0" name="Freeform 39">
              <a:extLst>
                <a:ext uri="{FF2B5EF4-FFF2-40B4-BE49-F238E27FC236}">
                  <a16:creationId xmlns:a16="http://schemas.microsoft.com/office/drawing/2014/main" id="{D8657E76-4F63-44FE-86C5-54CA174FC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1" name="Freeform 40">
              <a:extLst>
                <a:ext uri="{FF2B5EF4-FFF2-40B4-BE49-F238E27FC236}">
                  <a16:creationId xmlns:a16="http://schemas.microsoft.com/office/drawing/2014/main" id="{482CEB8C-90E5-4152-8B52-A2881B98A3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2" name="Rectangle 41">
              <a:extLst>
                <a:ext uri="{FF2B5EF4-FFF2-40B4-BE49-F238E27FC236}">
                  <a16:creationId xmlns:a16="http://schemas.microsoft.com/office/drawing/2014/main" id="{85010FC2-BC4C-4692-876D-7FE363BFC6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3" name="Freeform 32">
              <a:extLst>
                <a:ext uri="{FF2B5EF4-FFF2-40B4-BE49-F238E27FC236}">
                  <a16:creationId xmlns:a16="http://schemas.microsoft.com/office/drawing/2014/main" id="{714C1223-2B78-4715-9ACB-079A60D16D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4" name="Freeform 33">
              <a:extLst>
                <a:ext uri="{FF2B5EF4-FFF2-40B4-BE49-F238E27FC236}">
                  <a16:creationId xmlns:a16="http://schemas.microsoft.com/office/drawing/2014/main" id="{1D9109D3-C92A-410B-9B43-5F02B2D84E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5" name="Freeform 34">
              <a:extLst>
                <a:ext uri="{FF2B5EF4-FFF2-40B4-BE49-F238E27FC236}">
                  <a16:creationId xmlns:a16="http://schemas.microsoft.com/office/drawing/2014/main" id="{EF5B327A-A1AE-42F3-815E-84F4AA2948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6" name="Freeform 37">
              <a:extLst>
                <a:ext uri="{FF2B5EF4-FFF2-40B4-BE49-F238E27FC236}">
                  <a16:creationId xmlns:a16="http://schemas.microsoft.com/office/drawing/2014/main" id="{77738BDE-751F-4D4C-B4C4-C9DF3EA29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7" name="Freeform 35">
              <a:extLst>
                <a:ext uri="{FF2B5EF4-FFF2-40B4-BE49-F238E27FC236}">
                  <a16:creationId xmlns:a16="http://schemas.microsoft.com/office/drawing/2014/main" id="{9C8C4AD6-72BF-490C-963C-97C7FD7E7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8" name="Freeform 36">
              <a:extLst>
                <a:ext uri="{FF2B5EF4-FFF2-40B4-BE49-F238E27FC236}">
                  <a16:creationId xmlns:a16="http://schemas.microsoft.com/office/drawing/2014/main" id="{94990E31-5AA8-4502-A963-CE1B539DAC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9" name="Freeform 38">
              <a:extLst>
                <a:ext uri="{FF2B5EF4-FFF2-40B4-BE49-F238E27FC236}">
                  <a16:creationId xmlns:a16="http://schemas.microsoft.com/office/drawing/2014/main" id="{9E703E9D-ED76-449C-A8C0-7A1E24B8B2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0" name="Freeform 39">
              <a:extLst>
                <a:ext uri="{FF2B5EF4-FFF2-40B4-BE49-F238E27FC236}">
                  <a16:creationId xmlns:a16="http://schemas.microsoft.com/office/drawing/2014/main" id="{C70A75E8-C815-4CCF-ABEE-83F19BFE0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1" name="Freeform 40">
              <a:extLst>
                <a:ext uri="{FF2B5EF4-FFF2-40B4-BE49-F238E27FC236}">
                  <a16:creationId xmlns:a16="http://schemas.microsoft.com/office/drawing/2014/main" id="{E15638E1-6A92-4D31-A034-853A65A754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2" name="Rectangle 41">
              <a:extLst>
                <a:ext uri="{FF2B5EF4-FFF2-40B4-BE49-F238E27FC236}">
                  <a16:creationId xmlns:a16="http://schemas.microsoft.com/office/drawing/2014/main" id="{EA3E8D58-D52B-4300-8A50-5696430D1A6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grpSp>
      <p:sp>
        <p:nvSpPr>
          <p:cNvPr id="2" name="Title 1">
            <a:extLst>
              <a:ext uri="{FF2B5EF4-FFF2-40B4-BE49-F238E27FC236}">
                <a16:creationId xmlns:a16="http://schemas.microsoft.com/office/drawing/2014/main" id="{2F764D64-9F12-E40B-1BB6-247F136754E2}"/>
              </a:ext>
            </a:extLst>
          </p:cNvPr>
          <p:cNvSpPr>
            <a:spLocks noGrp="1"/>
          </p:cNvSpPr>
          <p:nvPr>
            <p:ph type="title"/>
          </p:nvPr>
        </p:nvSpPr>
        <p:spPr>
          <a:xfrm>
            <a:off x="2667000" y="2328334"/>
            <a:ext cx="6858000" cy="1367896"/>
          </a:xfrm>
        </p:spPr>
        <p:txBody>
          <a:bodyPr vert="horz" lIns="91440" tIns="45720" rIns="91440" bIns="45720" rtlCol="0" anchor="b">
            <a:normAutofit/>
          </a:bodyPr>
          <a:lstStyle/>
          <a:p>
            <a:r>
              <a:rPr lang="en-US" sz="4400">
                <a:solidFill>
                  <a:srgbClr val="FFFFFF"/>
                </a:solidFill>
              </a:rPr>
              <a:t>This is the worst ai will ever be</a:t>
            </a:r>
          </a:p>
        </p:txBody>
      </p:sp>
      <p:sp>
        <p:nvSpPr>
          <p:cNvPr id="3" name="Subtitle 2">
            <a:extLst>
              <a:ext uri="{FF2B5EF4-FFF2-40B4-BE49-F238E27FC236}">
                <a16:creationId xmlns:a16="http://schemas.microsoft.com/office/drawing/2014/main" id="{79B1BD24-EAC9-0FE6-4996-4A0D383A069F}"/>
              </a:ext>
            </a:extLst>
          </p:cNvPr>
          <p:cNvSpPr>
            <a:spLocks noGrp="1"/>
          </p:cNvSpPr>
          <p:nvPr>
            <p:ph type="subTitle" idx="1"/>
          </p:nvPr>
        </p:nvSpPr>
        <p:spPr>
          <a:xfrm>
            <a:off x="2667001" y="3602038"/>
            <a:ext cx="6857999" cy="953029"/>
          </a:xfrm>
        </p:spPr>
        <p:txBody>
          <a:bodyPr vert="horz" lIns="91440" tIns="45720" rIns="91440" bIns="45720" rtlCol="0">
            <a:normAutofit/>
          </a:bodyPr>
          <a:lstStyle/>
          <a:p>
            <a:r>
              <a:rPr lang="en-US" sz="2000">
                <a:solidFill>
                  <a:schemeClr val="bg2"/>
                </a:solidFill>
                <a:latin typeface="+mn-lt"/>
                <a:cs typeface="+mn-cs"/>
              </a:rPr>
              <a:t>And what’s true today might not be tomorrow</a:t>
            </a:r>
          </a:p>
        </p:txBody>
      </p:sp>
    </p:spTree>
    <p:extLst>
      <p:ext uri="{BB962C8B-B14F-4D97-AF65-F5344CB8AC3E}">
        <p14:creationId xmlns:p14="http://schemas.microsoft.com/office/powerpoint/2010/main" val="2757359875"/>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FB8D730E-F833-AF57-E44F-36EA6D872CAB}"/>
              </a:ext>
            </a:extLst>
          </p:cNvPr>
          <p:cNvSpPr>
            <a:spLocks noGrp="1"/>
          </p:cNvSpPr>
          <p:nvPr>
            <p:ph type="title"/>
          </p:nvPr>
        </p:nvSpPr>
        <p:spPr>
          <a:xfrm>
            <a:off x="4996697" y="618518"/>
            <a:ext cx="6050713" cy="1478570"/>
          </a:xfrm>
        </p:spPr>
        <p:txBody>
          <a:bodyPr>
            <a:normAutofit/>
          </a:bodyPr>
          <a:lstStyle/>
          <a:p>
            <a:r>
              <a:rPr lang="en-US" dirty="0"/>
              <a:t>Water usage</a:t>
            </a:r>
          </a:p>
        </p:txBody>
      </p:sp>
      <p:pic>
        <p:nvPicPr>
          <p:cNvPr id="5" name="Picture 4">
            <a:extLst>
              <a:ext uri="{FF2B5EF4-FFF2-40B4-BE49-F238E27FC236}">
                <a16:creationId xmlns:a16="http://schemas.microsoft.com/office/drawing/2014/main" id="{5DA0DAA1-4342-0D3F-21B7-6EABD4BA33BD}"/>
              </a:ext>
            </a:extLst>
          </p:cNvPr>
          <p:cNvPicPr>
            <a:picLocks noChangeAspect="1"/>
          </p:cNvPicPr>
          <p:nvPr/>
        </p:nvPicPr>
        <p:blipFill>
          <a:blip r:embed="rId4"/>
          <a:srcRect l="38291" r="23687"/>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Rectangle 16">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Rectangle 41">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Rectangle 53">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37A99B04-F659-154F-F18F-11F3F95BAA7D}"/>
              </a:ext>
            </a:extLst>
          </p:cNvPr>
          <p:cNvSpPr>
            <a:spLocks noGrp="1"/>
          </p:cNvSpPr>
          <p:nvPr>
            <p:ph idx="1"/>
          </p:nvPr>
        </p:nvSpPr>
        <p:spPr>
          <a:xfrm>
            <a:off x="4968958" y="2249487"/>
            <a:ext cx="6078453" cy="3541714"/>
          </a:xfrm>
        </p:spPr>
        <p:txBody>
          <a:bodyPr>
            <a:normAutofit/>
          </a:bodyPr>
          <a:lstStyle/>
          <a:p>
            <a:pPr marL="0" indent="0">
              <a:buNone/>
            </a:pPr>
            <a:r>
              <a:rPr lang="en-US" dirty="0"/>
              <a:t>AI servers run on water based cooling systems</a:t>
            </a:r>
          </a:p>
          <a:p>
            <a:pPr marL="0" indent="0">
              <a:buNone/>
            </a:pPr>
            <a:r>
              <a:rPr lang="en-US" dirty="0"/>
              <a:t>1-5 prompts takes a full bottle of water- </a:t>
            </a:r>
            <a:r>
              <a:rPr lang="en-US" dirty="0">
                <a:hlinkClick r:id="rId5"/>
              </a:rPr>
              <a:t>Making AI Less Thirsty</a:t>
            </a:r>
            <a:endParaRPr lang="en-US" dirty="0"/>
          </a:p>
          <a:p>
            <a:pPr marL="0" indent="0">
              <a:buNone/>
            </a:pPr>
            <a:r>
              <a:rPr lang="en-US" dirty="0"/>
              <a:t>Most data server warehouses are in drought areas</a:t>
            </a:r>
          </a:p>
          <a:p>
            <a:endParaRPr lang="en-US" dirty="0"/>
          </a:p>
          <a:p>
            <a:endParaRPr lang="en-US" dirty="0"/>
          </a:p>
        </p:txBody>
      </p:sp>
    </p:spTree>
    <p:extLst>
      <p:ext uri="{BB962C8B-B14F-4D97-AF65-F5344CB8AC3E}">
        <p14:creationId xmlns:p14="http://schemas.microsoft.com/office/powerpoint/2010/main" val="775205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3" name="Group 12">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4" name="Group 13">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6"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7"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8"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3"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15" name="Group 14">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6"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grpSp>
      <p:sp>
        <p:nvSpPr>
          <p:cNvPr id="4" name="Text Placeholder 3">
            <a:extLst>
              <a:ext uri="{FF2B5EF4-FFF2-40B4-BE49-F238E27FC236}">
                <a16:creationId xmlns:a16="http://schemas.microsoft.com/office/drawing/2014/main" id="{D02ABA85-83B2-7C48-F9AA-8DF5A50DF161}"/>
              </a:ext>
            </a:extLst>
          </p:cNvPr>
          <p:cNvSpPr>
            <a:spLocks noGrp="1"/>
          </p:cNvSpPr>
          <p:nvPr>
            <p:ph type="body" sz="half" idx="2"/>
          </p:nvPr>
        </p:nvSpPr>
        <p:spPr>
          <a:xfrm>
            <a:off x="2525819" y="5428072"/>
            <a:ext cx="9283699" cy="1128713"/>
          </a:xfrm>
        </p:spPr>
        <p:txBody>
          <a:bodyPr vert="horz" lIns="91440" tIns="45720" rIns="91440" bIns="45720" rtlCol="0" anchor="ctr">
            <a:normAutofit/>
          </a:bodyPr>
          <a:lstStyle/>
          <a:p>
            <a:r>
              <a:rPr lang="en-US" dirty="0">
                <a:hlinkClick r:id="rId4"/>
              </a:rPr>
              <a:t>https://apnews.com/article/chatgpt-gpt4-iowa-ai-water-consumption-microsoft-f551fde98083d17a7e8d904f8be822c4</a:t>
            </a:r>
            <a:r>
              <a:rPr lang="en-US" dirty="0"/>
              <a:t> </a:t>
            </a:r>
          </a:p>
        </p:txBody>
      </p:sp>
      <p:pic>
        <p:nvPicPr>
          <p:cNvPr id="6" name="Picture Placeholder 5" descr="A screenshot of a website&#10;&#10;Description automatically generated">
            <a:extLst>
              <a:ext uri="{FF2B5EF4-FFF2-40B4-BE49-F238E27FC236}">
                <a16:creationId xmlns:a16="http://schemas.microsoft.com/office/drawing/2014/main" id="{3FC28672-2205-4DC7-6AE8-E21E48721BFA}"/>
              </a:ext>
            </a:extLst>
          </p:cNvPr>
          <p:cNvPicPr>
            <a:picLocks noGrp="1" noChangeAspect="1"/>
          </p:cNvPicPr>
          <p:nvPr>
            <p:ph type="pic" idx="1"/>
          </p:nvPr>
        </p:nvPicPr>
        <p:blipFill>
          <a:blip r:embed="rId5"/>
          <a:srcRect r="3" b="4767"/>
          <a:stretch/>
        </p:blipFill>
        <p:spPr>
          <a:xfrm>
            <a:off x="2155931" y="377482"/>
            <a:ext cx="7727738" cy="5059706"/>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1106669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D1FA-54AC-54D9-C0B4-15DFA8DF743A}"/>
              </a:ext>
            </a:extLst>
          </p:cNvPr>
          <p:cNvSpPr>
            <a:spLocks noGrp="1"/>
          </p:cNvSpPr>
          <p:nvPr>
            <p:ph type="title"/>
          </p:nvPr>
        </p:nvSpPr>
        <p:spPr/>
        <p:txBody>
          <a:bodyPr/>
          <a:lstStyle/>
          <a:p>
            <a:r>
              <a:rPr lang="en-US" dirty="0"/>
              <a:t>Energy Consumption</a:t>
            </a:r>
          </a:p>
        </p:txBody>
      </p:sp>
      <p:sp>
        <p:nvSpPr>
          <p:cNvPr id="3" name="Content Placeholder 2">
            <a:extLst>
              <a:ext uri="{FF2B5EF4-FFF2-40B4-BE49-F238E27FC236}">
                <a16:creationId xmlns:a16="http://schemas.microsoft.com/office/drawing/2014/main" id="{81F4A56C-6F3A-492D-3DA0-5EF109EF6B20}"/>
              </a:ext>
            </a:extLst>
          </p:cNvPr>
          <p:cNvSpPr>
            <a:spLocks noGrp="1"/>
          </p:cNvSpPr>
          <p:nvPr>
            <p:ph idx="1"/>
          </p:nvPr>
        </p:nvSpPr>
        <p:spPr/>
        <p:txBody>
          <a:bodyPr/>
          <a:lstStyle/>
          <a:p>
            <a:pPr marL="0" indent="0">
              <a:buNone/>
            </a:pPr>
            <a:r>
              <a:rPr lang="en-US" dirty="0"/>
              <a:t>New Gen3 reasoning models like Grok 3 (</a:t>
            </a:r>
            <a:r>
              <a:rPr lang="en-US" dirty="0" err="1"/>
              <a:t>xAI</a:t>
            </a:r>
            <a:r>
              <a:rPr lang="en-US" dirty="0"/>
              <a:t>) and Claude 3.7</a:t>
            </a:r>
          </a:p>
          <a:p>
            <a:r>
              <a:rPr lang="en-US" dirty="0"/>
              <a:t>“These models use over 10^26 FLOPS of computing power in training…equivalent to running a modern smartphone for 634,000 years or the Apollo Guidance Computer that took humans to the moon for 79 trillion years.” –Ethan </a:t>
            </a:r>
            <a:r>
              <a:rPr lang="en-US" dirty="0" err="1"/>
              <a:t>Molluck</a:t>
            </a:r>
            <a:r>
              <a:rPr lang="en-US" dirty="0"/>
              <a:t> </a:t>
            </a:r>
            <a:r>
              <a:rPr lang="en-US" i="1" dirty="0"/>
              <a:t>one useful thing</a:t>
            </a:r>
          </a:p>
        </p:txBody>
      </p:sp>
    </p:spTree>
    <p:extLst>
      <p:ext uri="{BB962C8B-B14F-4D97-AF65-F5344CB8AC3E}">
        <p14:creationId xmlns:p14="http://schemas.microsoft.com/office/powerpoint/2010/main" val="613704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4872A0B-8668-4500-9509-EAA581B26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8B504305-5526-408E-85F7-F0BA7E527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5827CE64-2533-45A6-9A39-7D5052E5CEE0}"/>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F01D5847-C5BE-44D8-28B9-152A7C12495C}"/>
              </a:ext>
            </a:extLst>
          </p:cNvPr>
          <p:cNvSpPr>
            <a:spLocks noGrp="1"/>
          </p:cNvSpPr>
          <p:nvPr>
            <p:ph type="title"/>
          </p:nvPr>
        </p:nvSpPr>
        <p:spPr>
          <a:xfrm>
            <a:off x="6448425" y="618518"/>
            <a:ext cx="4598985" cy="1478570"/>
          </a:xfrm>
        </p:spPr>
        <p:txBody>
          <a:bodyPr>
            <a:normAutofit/>
          </a:bodyPr>
          <a:lstStyle/>
          <a:p>
            <a:r>
              <a:rPr lang="en-US" dirty="0"/>
              <a:t>Carbon Emissions</a:t>
            </a:r>
          </a:p>
        </p:txBody>
      </p:sp>
      <p:pic>
        <p:nvPicPr>
          <p:cNvPr id="5" name="Picture 4" descr="Smoke from factory">
            <a:extLst>
              <a:ext uri="{FF2B5EF4-FFF2-40B4-BE49-F238E27FC236}">
                <a16:creationId xmlns:a16="http://schemas.microsoft.com/office/drawing/2014/main" id="{10F560D4-D53E-C5E7-DD0B-92E301E46C7F}"/>
              </a:ext>
            </a:extLst>
          </p:cNvPr>
          <p:cNvPicPr>
            <a:picLocks noChangeAspect="1"/>
          </p:cNvPicPr>
          <p:nvPr/>
        </p:nvPicPr>
        <p:blipFill>
          <a:blip r:embed="rId4"/>
          <a:srcRect l="23471" r="17140" b="-1"/>
          <a:stretch/>
        </p:blipFill>
        <p:spPr>
          <a:xfrm>
            <a:off x="-5597" y="10"/>
            <a:ext cx="6101597" cy="6857990"/>
          </a:xfrm>
          <a:prstGeom prst="rect">
            <a:avLst/>
          </a:prstGeom>
        </p:spPr>
      </p:pic>
      <p:grpSp>
        <p:nvGrpSpPr>
          <p:cNvPr id="13" name="Group 12">
            <a:extLst>
              <a:ext uri="{FF2B5EF4-FFF2-40B4-BE49-F238E27FC236}">
                <a16:creationId xmlns:a16="http://schemas.microsoft.com/office/drawing/2014/main" id="{240590EE-5428-41AA-95B2-96FCC1CE6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494DCC55-99C6-45CF-B357-E3848C80934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6">
              <a:extLst>
                <a:ext uri="{FF2B5EF4-FFF2-40B4-BE49-F238E27FC236}">
                  <a16:creationId xmlns:a16="http://schemas.microsoft.com/office/drawing/2014/main" id="{63D64E32-FF0C-4665-B9D8-D1ECAAE5BA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7">
              <a:extLst>
                <a:ext uri="{FF2B5EF4-FFF2-40B4-BE49-F238E27FC236}">
                  <a16:creationId xmlns:a16="http://schemas.microsoft.com/office/drawing/2014/main" id="{3675001D-3840-4589-8190-505A7F52F0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Rectangle 16">
              <a:extLst>
                <a:ext uri="{FF2B5EF4-FFF2-40B4-BE49-F238E27FC236}">
                  <a16:creationId xmlns:a16="http://schemas.microsoft.com/office/drawing/2014/main" id="{19E34E87-395F-4023-A80E-D1CBAAEBD9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 name="Freeform 9">
              <a:extLst>
                <a:ext uri="{FF2B5EF4-FFF2-40B4-BE49-F238E27FC236}">
                  <a16:creationId xmlns:a16="http://schemas.microsoft.com/office/drawing/2014/main" id="{6FB1B38F-1B92-41C3-AA1D-6D6440FB0D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0">
              <a:extLst>
                <a:ext uri="{FF2B5EF4-FFF2-40B4-BE49-F238E27FC236}">
                  <a16:creationId xmlns:a16="http://schemas.microsoft.com/office/drawing/2014/main" id="{02FBE453-FBD2-4348-8DDA-4A023444E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1">
              <a:extLst>
                <a:ext uri="{FF2B5EF4-FFF2-40B4-BE49-F238E27FC236}">
                  <a16:creationId xmlns:a16="http://schemas.microsoft.com/office/drawing/2014/main" id="{60D719E8-BF78-4F42-B9D1-7F5E02A36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2">
              <a:extLst>
                <a:ext uri="{FF2B5EF4-FFF2-40B4-BE49-F238E27FC236}">
                  <a16:creationId xmlns:a16="http://schemas.microsoft.com/office/drawing/2014/main" id="{5EC70737-9C19-4CF5-84DA-B22A960D53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3">
              <a:extLst>
                <a:ext uri="{FF2B5EF4-FFF2-40B4-BE49-F238E27FC236}">
                  <a16:creationId xmlns:a16="http://schemas.microsoft.com/office/drawing/2014/main" id="{88FD042E-E56E-4360-9620-F811AB9A3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4">
              <a:extLst>
                <a:ext uri="{FF2B5EF4-FFF2-40B4-BE49-F238E27FC236}">
                  <a16:creationId xmlns:a16="http://schemas.microsoft.com/office/drawing/2014/main" id="{18F15D2B-0812-46F6-B0F4-6A6714B5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5">
              <a:extLst>
                <a:ext uri="{FF2B5EF4-FFF2-40B4-BE49-F238E27FC236}">
                  <a16:creationId xmlns:a16="http://schemas.microsoft.com/office/drawing/2014/main" id="{0C2F2A50-98DD-4F92-BDFE-B72E235766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6">
              <a:extLst>
                <a:ext uri="{FF2B5EF4-FFF2-40B4-BE49-F238E27FC236}">
                  <a16:creationId xmlns:a16="http://schemas.microsoft.com/office/drawing/2014/main" id="{473541D9-6DAE-4718-97D4-8952F4E7CC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17">
              <a:extLst>
                <a:ext uri="{FF2B5EF4-FFF2-40B4-BE49-F238E27FC236}">
                  <a16:creationId xmlns:a16="http://schemas.microsoft.com/office/drawing/2014/main" id="{3A56C5E9-011C-44D2-AF94-3BF542043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18">
              <a:extLst>
                <a:ext uri="{FF2B5EF4-FFF2-40B4-BE49-F238E27FC236}">
                  <a16:creationId xmlns:a16="http://schemas.microsoft.com/office/drawing/2014/main" id="{CD279E0E-1CD5-4F41-96A5-3A09707E81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19">
              <a:extLst>
                <a:ext uri="{FF2B5EF4-FFF2-40B4-BE49-F238E27FC236}">
                  <a16:creationId xmlns:a16="http://schemas.microsoft.com/office/drawing/2014/main" id="{F5A6F094-9E54-4985-8738-D2067A4F0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0">
              <a:extLst>
                <a:ext uri="{FF2B5EF4-FFF2-40B4-BE49-F238E27FC236}">
                  <a16:creationId xmlns:a16="http://schemas.microsoft.com/office/drawing/2014/main" id="{99D51F59-FA93-490E-B9CF-97BB63747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1">
              <a:extLst>
                <a:ext uri="{FF2B5EF4-FFF2-40B4-BE49-F238E27FC236}">
                  <a16:creationId xmlns:a16="http://schemas.microsoft.com/office/drawing/2014/main" id="{3CD83DC6-F4A0-4A4D-AAC3-83983F960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2">
              <a:extLst>
                <a:ext uri="{FF2B5EF4-FFF2-40B4-BE49-F238E27FC236}">
                  <a16:creationId xmlns:a16="http://schemas.microsoft.com/office/drawing/2014/main" id="{6E9B4028-C74F-4631-8312-68B30E6E6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3">
              <a:extLst>
                <a:ext uri="{FF2B5EF4-FFF2-40B4-BE49-F238E27FC236}">
                  <a16:creationId xmlns:a16="http://schemas.microsoft.com/office/drawing/2014/main" id="{1E3337C9-1DDE-4E2E-8519-7D2C23C95F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4">
              <a:extLst>
                <a:ext uri="{FF2B5EF4-FFF2-40B4-BE49-F238E27FC236}">
                  <a16:creationId xmlns:a16="http://schemas.microsoft.com/office/drawing/2014/main" id="{754A526E-6EC0-458A-9C4C-008F6749CD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5">
              <a:extLst>
                <a:ext uri="{FF2B5EF4-FFF2-40B4-BE49-F238E27FC236}">
                  <a16:creationId xmlns:a16="http://schemas.microsoft.com/office/drawing/2014/main" id="{6A3DA723-7448-48CF-8BD2-FED2D4FE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6">
              <a:extLst>
                <a:ext uri="{FF2B5EF4-FFF2-40B4-BE49-F238E27FC236}">
                  <a16:creationId xmlns:a16="http://schemas.microsoft.com/office/drawing/2014/main" id="{9B506EC1-D8A8-4532-B78B-A236567EE0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27">
              <a:extLst>
                <a:ext uri="{FF2B5EF4-FFF2-40B4-BE49-F238E27FC236}">
                  <a16:creationId xmlns:a16="http://schemas.microsoft.com/office/drawing/2014/main" id="{AA9DFB36-74F4-4977-ABC5-3257EDA33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28">
              <a:extLst>
                <a:ext uri="{FF2B5EF4-FFF2-40B4-BE49-F238E27FC236}">
                  <a16:creationId xmlns:a16="http://schemas.microsoft.com/office/drawing/2014/main" id="{966A7FBA-BB79-4AF0-90C2-5F2BC9F2D1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29">
              <a:extLst>
                <a:ext uri="{FF2B5EF4-FFF2-40B4-BE49-F238E27FC236}">
                  <a16:creationId xmlns:a16="http://schemas.microsoft.com/office/drawing/2014/main" id="{23BB8A47-FF1B-44E5-8D93-7ADF37F1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Freeform 30">
              <a:extLst>
                <a:ext uri="{FF2B5EF4-FFF2-40B4-BE49-F238E27FC236}">
                  <a16:creationId xmlns:a16="http://schemas.microsoft.com/office/drawing/2014/main" id="{E463E1B7-7BED-4425-95B7-F6F75F8733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0" name="Freeform 31">
              <a:extLst>
                <a:ext uri="{FF2B5EF4-FFF2-40B4-BE49-F238E27FC236}">
                  <a16:creationId xmlns:a16="http://schemas.microsoft.com/office/drawing/2014/main" id="{749D0675-4397-4610-9807-2F7C1CC94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2">
              <a:extLst>
                <a:ext uri="{FF2B5EF4-FFF2-40B4-BE49-F238E27FC236}">
                  <a16:creationId xmlns:a16="http://schemas.microsoft.com/office/drawing/2014/main" id="{DE7617CF-8919-43C3-9557-08D67C7DAF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Rectangle 41">
              <a:extLst>
                <a:ext uri="{FF2B5EF4-FFF2-40B4-BE49-F238E27FC236}">
                  <a16:creationId xmlns:a16="http://schemas.microsoft.com/office/drawing/2014/main" id="{3DB68720-7E37-4930-9900-8632140D6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3" name="Freeform 34">
              <a:extLst>
                <a:ext uri="{FF2B5EF4-FFF2-40B4-BE49-F238E27FC236}">
                  <a16:creationId xmlns:a16="http://schemas.microsoft.com/office/drawing/2014/main" id="{202F13DF-5B76-468E-A95E-80780788BD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5">
              <a:extLst>
                <a:ext uri="{FF2B5EF4-FFF2-40B4-BE49-F238E27FC236}">
                  <a16:creationId xmlns:a16="http://schemas.microsoft.com/office/drawing/2014/main" id="{219143C2-6062-4C2C-9563-6534108E3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6">
              <a:extLst>
                <a:ext uri="{FF2B5EF4-FFF2-40B4-BE49-F238E27FC236}">
                  <a16:creationId xmlns:a16="http://schemas.microsoft.com/office/drawing/2014/main" id="{38413A0C-26DB-479B-B747-1D813610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37">
              <a:extLst>
                <a:ext uri="{FF2B5EF4-FFF2-40B4-BE49-F238E27FC236}">
                  <a16:creationId xmlns:a16="http://schemas.microsoft.com/office/drawing/2014/main" id="{CB526B5F-4FAA-4B4C-8AF8-B98EC74A3D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38">
              <a:extLst>
                <a:ext uri="{FF2B5EF4-FFF2-40B4-BE49-F238E27FC236}">
                  <a16:creationId xmlns:a16="http://schemas.microsoft.com/office/drawing/2014/main" id="{54FFF88E-6D69-4AE9-8378-D16419155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39">
              <a:extLst>
                <a:ext uri="{FF2B5EF4-FFF2-40B4-BE49-F238E27FC236}">
                  <a16:creationId xmlns:a16="http://schemas.microsoft.com/office/drawing/2014/main" id="{8008115A-CE00-4E36-BAF1-B511F21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0">
              <a:extLst>
                <a:ext uri="{FF2B5EF4-FFF2-40B4-BE49-F238E27FC236}">
                  <a16:creationId xmlns:a16="http://schemas.microsoft.com/office/drawing/2014/main" id="{2935DB29-6F85-47D8-863C-11386389DB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1">
              <a:extLst>
                <a:ext uri="{FF2B5EF4-FFF2-40B4-BE49-F238E27FC236}">
                  <a16:creationId xmlns:a16="http://schemas.microsoft.com/office/drawing/2014/main" id="{4FB8E51B-1AC1-4671-B181-473C29BEC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Freeform 42">
              <a:extLst>
                <a:ext uri="{FF2B5EF4-FFF2-40B4-BE49-F238E27FC236}">
                  <a16:creationId xmlns:a16="http://schemas.microsoft.com/office/drawing/2014/main" id="{91E6AE4F-959F-4ED7-A199-8C0307E40E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2" name="Freeform 43">
              <a:extLst>
                <a:ext uri="{FF2B5EF4-FFF2-40B4-BE49-F238E27FC236}">
                  <a16:creationId xmlns:a16="http://schemas.microsoft.com/office/drawing/2014/main" id="{A0445E55-0009-44A5-AA6A-350D9D48A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4">
              <a:extLst>
                <a:ext uri="{FF2B5EF4-FFF2-40B4-BE49-F238E27FC236}">
                  <a16:creationId xmlns:a16="http://schemas.microsoft.com/office/drawing/2014/main" id="{B5291C75-4ECA-4829-B824-5725C32905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Rectangle 53">
              <a:extLst>
                <a:ext uri="{FF2B5EF4-FFF2-40B4-BE49-F238E27FC236}">
                  <a16:creationId xmlns:a16="http://schemas.microsoft.com/office/drawing/2014/main" id="{6793376D-3E7C-4F04-8BC8-EC4820622BE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5" name="Freeform 46">
              <a:extLst>
                <a:ext uri="{FF2B5EF4-FFF2-40B4-BE49-F238E27FC236}">
                  <a16:creationId xmlns:a16="http://schemas.microsoft.com/office/drawing/2014/main" id="{3596510A-5528-445D-AFEA-6E3F89BA8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47">
              <a:extLst>
                <a:ext uri="{FF2B5EF4-FFF2-40B4-BE49-F238E27FC236}">
                  <a16:creationId xmlns:a16="http://schemas.microsoft.com/office/drawing/2014/main" id="{E1B69479-D8C9-4E2E-A931-4D49C4FD76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48">
              <a:extLst>
                <a:ext uri="{FF2B5EF4-FFF2-40B4-BE49-F238E27FC236}">
                  <a16:creationId xmlns:a16="http://schemas.microsoft.com/office/drawing/2014/main" id="{0A759A2E-A8B1-44C8-B3F9-A16714C89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49">
              <a:extLst>
                <a:ext uri="{FF2B5EF4-FFF2-40B4-BE49-F238E27FC236}">
                  <a16:creationId xmlns:a16="http://schemas.microsoft.com/office/drawing/2014/main" id="{6C2B3B3C-1DC9-4352-BB73-801976C8F5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0">
              <a:extLst>
                <a:ext uri="{FF2B5EF4-FFF2-40B4-BE49-F238E27FC236}">
                  <a16:creationId xmlns:a16="http://schemas.microsoft.com/office/drawing/2014/main" id="{EE22E3A8-5789-4189-9AC7-98D6826B03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1">
              <a:extLst>
                <a:ext uri="{FF2B5EF4-FFF2-40B4-BE49-F238E27FC236}">
                  <a16:creationId xmlns:a16="http://schemas.microsoft.com/office/drawing/2014/main" id="{9AC0FC74-D003-4D0D-9CAF-F6A03739E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2">
              <a:extLst>
                <a:ext uri="{FF2B5EF4-FFF2-40B4-BE49-F238E27FC236}">
                  <a16:creationId xmlns:a16="http://schemas.microsoft.com/office/drawing/2014/main" id="{126C2057-02E1-4348-ABEB-EAC063A17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3">
              <a:extLst>
                <a:ext uri="{FF2B5EF4-FFF2-40B4-BE49-F238E27FC236}">
                  <a16:creationId xmlns:a16="http://schemas.microsoft.com/office/drawing/2014/main" id="{5150586D-D743-4392-844F-F2AFCCE649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4">
              <a:extLst>
                <a:ext uri="{FF2B5EF4-FFF2-40B4-BE49-F238E27FC236}">
                  <a16:creationId xmlns:a16="http://schemas.microsoft.com/office/drawing/2014/main" id="{9E5B157A-534E-4879-8013-D02864E76F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5">
              <a:extLst>
                <a:ext uri="{FF2B5EF4-FFF2-40B4-BE49-F238E27FC236}">
                  <a16:creationId xmlns:a16="http://schemas.microsoft.com/office/drawing/2014/main" id="{CEE2DD73-7E8C-4F26-8E93-8C32D11B2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5" name="Freeform 56">
              <a:extLst>
                <a:ext uri="{FF2B5EF4-FFF2-40B4-BE49-F238E27FC236}">
                  <a16:creationId xmlns:a16="http://schemas.microsoft.com/office/drawing/2014/main" id="{908CAC5F-DD8E-4A58-BD4C-6D8D29FA49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6" name="Freeform 57">
              <a:extLst>
                <a:ext uri="{FF2B5EF4-FFF2-40B4-BE49-F238E27FC236}">
                  <a16:creationId xmlns:a16="http://schemas.microsoft.com/office/drawing/2014/main" id="{20F130CF-281E-408C-9884-5F8B22CA1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7" name="Freeform 58">
              <a:extLst>
                <a:ext uri="{FF2B5EF4-FFF2-40B4-BE49-F238E27FC236}">
                  <a16:creationId xmlns:a16="http://schemas.microsoft.com/office/drawing/2014/main" id="{3BC78068-9115-4D5D-9B2B-6F9BD9C296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AD3C3A5C-1FCD-A14E-64AD-43DC0CDD9ED4}"/>
              </a:ext>
            </a:extLst>
          </p:cNvPr>
          <p:cNvSpPr>
            <a:spLocks noGrp="1"/>
          </p:cNvSpPr>
          <p:nvPr>
            <p:ph idx="1"/>
          </p:nvPr>
        </p:nvSpPr>
        <p:spPr>
          <a:xfrm>
            <a:off x="6448425" y="2249487"/>
            <a:ext cx="4598986" cy="3541714"/>
          </a:xfrm>
        </p:spPr>
        <p:txBody>
          <a:bodyPr>
            <a:normAutofit lnSpcReduction="10000"/>
          </a:bodyPr>
          <a:lstStyle/>
          <a:p>
            <a:pPr marL="285750" indent="-285750">
              <a:buFont typeface="Arial" panose="020B0604020202020204" pitchFamily="34" charset="0"/>
              <a:buChar char="•"/>
            </a:pPr>
            <a:r>
              <a:rPr lang="en-US" sz="2200" dirty="0"/>
              <a:t>“A report from Morgan Stanley suggests the datacenter industry is on track to emit 2.5 billion tons by 2030, which is three times higher than the predictions if generative AI had not come into play” </a:t>
            </a:r>
            <a:r>
              <a:rPr lang="en-US" sz="2200" dirty="0">
                <a:hlinkClick r:id="rId5"/>
              </a:rPr>
              <a:t>source</a:t>
            </a:r>
            <a:endParaRPr lang="en-US" sz="2200" dirty="0"/>
          </a:p>
          <a:p>
            <a:pPr marL="285750" indent="-285750">
              <a:buFont typeface="Arial" panose="020B0604020202020204" pitchFamily="34" charset="0"/>
              <a:buChar char="•"/>
            </a:pPr>
            <a:r>
              <a:rPr lang="en-US" sz="2200" dirty="0"/>
              <a:t>Google reported 48% increase in emissions over last 5 years, Microsoft reported 30% increase </a:t>
            </a:r>
            <a:r>
              <a:rPr lang="en-US" sz="2200" dirty="0">
                <a:hlinkClick r:id="rId6"/>
              </a:rPr>
              <a:t>source</a:t>
            </a:r>
            <a:endParaRPr lang="en-US" sz="2200" dirty="0"/>
          </a:p>
          <a:p>
            <a:endParaRPr lang="en-US" sz="2200" dirty="0"/>
          </a:p>
        </p:txBody>
      </p:sp>
    </p:spTree>
    <p:extLst>
      <p:ext uri="{BB962C8B-B14F-4D97-AF65-F5344CB8AC3E}">
        <p14:creationId xmlns:p14="http://schemas.microsoft.com/office/powerpoint/2010/main" val="145968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3" name="Rectangle 72">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7D4E0CE5-1AAC-F79D-8920-89D3A2EC7E00}"/>
              </a:ext>
            </a:extLst>
          </p:cNvPr>
          <p:cNvSpPr>
            <a:spLocks noGrp="1"/>
          </p:cNvSpPr>
          <p:nvPr>
            <p:ph type="title"/>
          </p:nvPr>
        </p:nvSpPr>
        <p:spPr>
          <a:xfrm>
            <a:off x="4996697" y="618518"/>
            <a:ext cx="6050713" cy="1478570"/>
          </a:xfrm>
        </p:spPr>
        <p:txBody>
          <a:bodyPr>
            <a:normAutofit/>
          </a:bodyPr>
          <a:lstStyle/>
          <a:p>
            <a:r>
              <a:rPr lang="en-US"/>
              <a:t>Labor issues</a:t>
            </a:r>
          </a:p>
        </p:txBody>
      </p:sp>
      <p:pic>
        <p:nvPicPr>
          <p:cNvPr id="5" name="Picture 4" descr="Colorful carved figures of humans">
            <a:extLst>
              <a:ext uri="{FF2B5EF4-FFF2-40B4-BE49-F238E27FC236}">
                <a16:creationId xmlns:a16="http://schemas.microsoft.com/office/drawing/2014/main" id="{461A3E4E-0E7C-77F7-E00C-D0C773F2635B}"/>
              </a:ext>
            </a:extLst>
          </p:cNvPr>
          <p:cNvPicPr>
            <a:picLocks noChangeAspect="1"/>
          </p:cNvPicPr>
          <p:nvPr/>
        </p:nvPicPr>
        <p:blipFill>
          <a:blip r:embed="rId4"/>
          <a:srcRect l="26036" r="25803" b="-1"/>
          <a:stretch/>
        </p:blipFill>
        <p:spPr>
          <a:xfrm>
            <a:off x="-5597" y="10"/>
            <a:ext cx="4635583" cy="6857990"/>
          </a:xfrm>
          <a:prstGeom prst="rect">
            <a:avLst/>
          </a:prstGeom>
        </p:spPr>
      </p:pic>
      <p:grpSp>
        <p:nvGrpSpPr>
          <p:cNvPr id="76" name="Group 75">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7" name="Rectangle 76">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78"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79"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0" name="Rectangle 79">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81"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2"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3"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4"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5"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6"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7"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8"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89"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0"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1"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2"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3"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4"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5"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6"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7"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8"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99"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0"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1"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2"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3"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4"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5" name="Rectangle 104">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06"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7"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8"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9"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0"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1"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2"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3"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4"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5"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6"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7" name="Rectangle 116">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18"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9"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0"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1"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2"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3"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4"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5"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6"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7"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8"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9"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0"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A4CF96E5-83C1-7F60-44AB-83BF53D7E58E}"/>
              </a:ext>
            </a:extLst>
          </p:cNvPr>
          <p:cNvSpPr>
            <a:spLocks noGrp="1"/>
          </p:cNvSpPr>
          <p:nvPr>
            <p:ph idx="1"/>
          </p:nvPr>
        </p:nvSpPr>
        <p:spPr>
          <a:xfrm>
            <a:off x="4968958" y="2249487"/>
            <a:ext cx="6078453" cy="3541714"/>
          </a:xfrm>
        </p:spPr>
        <p:txBody>
          <a:bodyPr>
            <a:normAutofit/>
          </a:bodyPr>
          <a:lstStyle/>
          <a:p>
            <a:pPr marL="285750" indent="-285750">
              <a:buFont typeface="Arial" panose="020B0604020202020204" pitchFamily="34" charset="0"/>
              <a:buChar char="•"/>
            </a:pPr>
            <a:r>
              <a:rPr lang="en-US" dirty="0"/>
              <a:t>Training AI out of harmful habits takes human labor</a:t>
            </a:r>
          </a:p>
          <a:p>
            <a:pPr marL="285750" indent="-285750">
              <a:buFont typeface="Arial" panose="020B0604020202020204" pitchFamily="34" charset="0"/>
              <a:buChar char="•"/>
            </a:pPr>
            <a:r>
              <a:rPr lang="en-US" dirty="0"/>
              <a:t>Most workers in 3</a:t>
            </a:r>
            <a:r>
              <a:rPr lang="en-US" baseline="30000" dirty="0"/>
              <a:t>rd</a:t>
            </a:r>
            <a:r>
              <a:rPr lang="en-US" dirty="0"/>
              <a:t> world countries paid very little for distressing work</a:t>
            </a:r>
          </a:p>
          <a:p>
            <a:endParaRPr lang="en-US"/>
          </a:p>
        </p:txBody>
      </p:sp>
    </p:spTree>
    <p:extLst>
      <p:ext uri="{BB962C8B-B14F-4D97-AF65-F5344CB8AC3E}">
        <p14:creationId xmlns:p14="http://schemas.microsoft.com/office/powerpoint/2010/main" val="2535180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62"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413F9C97-12B1-552B-CD27-FF064B00E0DB}"/>
              </a:ext>
            </a:extLst>
          </p:cNvPr>
          <p:cNvSpPr>
            <a:spLocks noGrp="1"/>
          </p:cNvSpPr>
          <p:nvPr>
            <p:ph type="title"/>
          </p:nvPr>
        </p:nvSpPr>
        <p:spPr>
          <a:xfrm>
            <a:off x="1141413" y="618518"/>
            <a:ext cx="4459286" cy="1478570"/>
          </a:xfrm>
        </p:spPr>
        <p:txBody>
          <a:bodyPr>
            <a:normAutofit/>
          </a:bodyPr>
          <a:lstStyle/>
          <a:p>
            <a:r>
              <a:rPr lang="en-US" sz="2700"/>
              <a:t>Output is public domain *for now* but ip is still a consideration</a:t>
            </a:r>
          </a:p>
        </p:txBody>
      </p:sp>
      <p:sp>
        <p:nvSpPr>
          <p:cNvPr id="3" name="Content Placeholder 2">
            <a:extLst>
              <a:ext uri="{FF2B5EF4-FFF2-40B4-BE49-F238E27FC236}">
                <a16:creationId xmlns:a16="http://schemas.microsoft.com/office/drawing/2014/main" id="{395AB8A0-1EBA-60EE-A3AB-506F9FC7973F}"/>
              </a:ext>
            </a:extLst>
          </p:cNvPr>
          <p:cNvSpPr>
            <a:spLocks noGrp="1"/>
          </p:cNvSpPr>
          <p:nvPr>
            <p:ph idx="1"/>
          </p:nvPr>
        </p:nvSpPr>
        <p:spPr>
          <a:xfrm>
            <a:off x="1141412" y="2249487"/>
            <a:ext cx="4459287" cy="3965046"/>
          </a:xfrm>
        </p:spPr>
        <p:txBody>
          <a:bodyPr>
            <a:normAutofit/>
          </a:bodyPr>
          <a:lstStyle/>
          <a:p>
            <a:pPr marL="0" indent="0">
              <a:buNone/>
            </a:pPr>
            <a:r>
              <a:rPr lang="en-US" sz="2000" dirty="0"/>
              <a:t>Even if the creation is non-copyrightable because there is no human author, If you are using a character, image, or slogan etc. from a corporation they still own the intellectual property </a:t>
            </a:r>
          </a:p>
          <a:p>
            <a:endParaRPr lang="en-US" sz="2000" dirty="0"/>
          </a:p>
        </p:txBody>
      </p:sp>
      <p:pic>
        <p:nvPicPr>
          <p:cNvPr id="7" name="Graphic 6" descr="Typewriter">
            <a:extLst>
              <a:ext uri="{FF2B5EF4-FFF2-40B4-BE49-F238E27FC236}">
                <a16:creationId xmlns:a16="http://schemas.microsoft.com/office/drawing/2014/main" id="{89A299E0-A02E-F0F3-14C4-12BFB9BCD4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0" y="688386"/>
            <a:ext cx="5456279" cy="545627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64" name="Group 63">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65"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66"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7"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8"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69"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0"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1"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2"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3"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4"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5"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6"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77"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8"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9"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0"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1"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82"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3"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4"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5"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6"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7"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8"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9"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0"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1"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231891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11"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2"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0"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1"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2"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3"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4"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5"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6"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7"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8"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9"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80"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1"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2"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3"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4"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85"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6"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7"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8"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9"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0"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1"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2"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3"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4"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B5001BE1-7C3E-58F7-80C8-2A7FC82887B8}"/>
              </a:ext>
            </a:extLst>
          </p:cNvPr>
          <p:cNvSpPr>
            <a:spLocks noGrp="1"/>
          </p:cNvSpPr>
          <p:nvPr>
            <p:ph type="title"/>
          </p:nvPr>
        </p:nvSpPr>
        <p:spPr>
          <a:xfrm>
            <a:off x="1141413" y="1082673"/>
            <a:ext cx="2869416" cy="4708528"/>
          </a:xfrm>
        </p:spPr>
        <p:txBody>
          <a:bodyPr>
            <a:normAutofit/>
          </a:bodyPr>
          <a:lstStyle/>
          <a:p>
            <a:pPr algn="r"/>
            <a:r>
              <a:rPr lang="en-US" sz="2200"/>
              <a:t>Resources/further reading</a:t>
            </a:r>
          </a:p>
        </p:txBody>
      </p:sp>
      <p:cxnSp>
        <p:nvCxnSpPr>
          <p:cNvPr id="95" name="Straight Connector 94">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0CB891F-F4AF-2754-C697-808365FFDD07}"/>
              </a:ext>
            </a:extLst>
          </p:cNvPr>
          <p:cNvSpPr>
            <a:spLocks noGrp="1"/>
          </p:cNvSpPr>
          <p:nvPr>
            <p:ph idx="1"/>
          </p:nvPr>
        </p:nvSpPr>
        <p:spPr>
          <a:xfrm>
            <a:off x="5297763" y="1082673"/>
            <a:ext cx="5751237" cy="4708528"/>
          </a:xfrm>
        </p:spPr>
        <p:txBody>
          <a:bodyPr anchor="ctr">
            <a:normAutofit/>
          </a:bodyPr>
          <a:lstStyle/>
          <a:p>
            <a:pPr marL="285750" indent="-285750">
              <a:lnSpc>
                <a:spcPct val="110000"/>
              </a:lnSpc>
              <a:buFont typeface="Arial" panose="020B0604020202020204" pitchFamily="34" charset="0"/>
              <a:buChar char="•"/>
            </a:pPr>
            <a:r>
              <a:rPr lang="en-US" sz="1500" dirty="0"/>
              <a:t>Co-intelligence by Ethan </a:t>
            </a:r>
            <a:r>
              <a:rPr lang="en-US" sz="1500" dirty="0" err="1"/>
              <a:t>Mollick</a:t>
            </a:r>
            <a:r>
              <a:rPr lang="en-US" sz="1500" dirty="0"/>
              <a:t> (or </a:t>
            </a:r>
            <a:r>
              <a:rPr lang="en-US" sz="1500" dirty="0" err="1"/>
              <a:t>Mollick’s</a:t>
            </a:r>
            <a:r>
              <a:rPr lang="en-US" sz="1500" dirty="0"/>
              <a:t> newsletter </a:t>
            </a:r>
            <a:r>
              <a:rPr lang="en-US" sz="1500" dirty="0" err="1"/>
              <a:t>OneUsefulThing</a:t>
            </a:r>
            <a:r>
              <a:rPr lang="en-US" sz="1500" dirty="0"/>
              <a:t> </a:t>
            </a:r>
            <a:r>
              <a:rPr lang="en-US" sz="1500" dirty="0">
                <a:hlinkClick r:id="rId2"/>
              </a:rPr>
              <a:t>https://substack.com/@oneusefulthing</a:t>
            </a:r>
            <a:r>
              <a:rPr lang="en-US" sz="1500" dirty="0"/>
              <a:t>)</a:t>
            </a:r>
          </a:p>
          <a:p>
            <a:pPr marL="285750" indent="-285750">
              <a:lnSpc>
                <a:spcPct val="110000"/>
              </a:lnSpc>
              <a:buFont typeface="Arial" panose="020B0604020202020204" pitchFamily="34" charset="0"/>
              <a:buChar char="•"/>
            </a:pPr>
            <a:r>
              <a:rPr lang="en-US" sz="1500" dirty="0"/>
              <a:t>Affordable Learning Georgia ‘</a:t>
            </a:r>
            <a:r>
              <a:rPr lang="en-US" sz="1500" dirty="0">
                <a:hlinkClick r:id="rId3"/>
              </a:rPr>
              <a:t>Guidelines for Using Generative AI Tools in Open Educational Resources</a:t>
            </a:r>
            <a:r>
              <a:rPr lang="en-US" sz="1500" dirty="0"/>
              <a:t>’</a:t>
            </a:r>
          </a:p>
          <a:p>
            <a:pPr marL="285750" indent="-285750">
              <a:lnSpc>
                <a:spcPct val="110000"/>
              </a:lnSpc>
              <a:buFont typeface="Arial" panose="020B0604020202020204" pitchFamily="34" charset="0"/>
              <a:buChar char="•"/>
            </a:pPr>
            <a:r>
              <a:rPr lang="en-US" sz="1500" dirty="0">
                <a:hlinkClick r:id="rId4"/>
              </a:rPr>
              <a:t>https://www.leniolabs.com/artificial-intelligence/2023/10/04/42-GPTs-answer-to-Life-the-Universe-and-Everything/</a:t>
            </a:r>
            <a:r>
              <a:rPr lang="en-US" sz="1500" dirty="0"/>
              <a:t> </a:t>
            </a:r>
          </a:p>
          <a:p>
            <a:pPr marL="285750" indent="-285750">
              <a:lnSpc>
                <a:spcPct val="110000"/>
              </a:lnSpc>
              <a:buFont typeface="Arial" panose="020B0604020202020204" pitchFamily="34" charset="0"/>
              <a:buChar char="•"/>
            </a:pPr>
            <a:r>
              <a:rPr lang="en-US" sz="1500" dirty="0">
                <a:hlinkClick r:id="rId5"/>
              </a:rPr>
              <a:t>https://www.chronicle.com/article/two-major-academic-publishers-signed-deals-with-ai-companies-some-professors-are-outraged</a:t>
            </a:r>
            <a:endParaRPr lang="en-US" sz="1500" dirty="0"/>
          </a:p>
          <a:p>
            <a:pPr marL="285750" indent="-285750">
              <a:lnSpc>
                <a:spcPct val="110000"/>
              </a:lnSpc>
              <a:buFont typeface="Arial" panose="020B0604020202020204" pitchFamily="34" charset="0"/>
              <a:buChar char="•"/>
            </a:pPr>
            <a:r>
              <a:rPr lang="en-US" sz="1500" dirty="0">
                <a:hlinkClick r:id="rId6"/>
              </a:rPr>
              <a:t>Texas A&amp;M AI for research guide https://guides.library.tamucc.edu/ai</a:t>
            </a:r>
            <a:endParaRPr lang="en-US" sz="1500" dirty="0"/>
          </a:p>
          <a:p>
            <a:pPr marL="285750" indent="-285750">
              <a:lnSpc>
                <a:spcPct val="110000"/>
              </a:lnSpc>
              <a:buFont typeface="Arial" panose="020B0604020202020204" pitchFamily="34" charset="0"/>
              <a:buChar char="•"/>
            </a:pPr>
            <a:r>
              <a:rPr lang="en-US" sz="1500" dirty="0"/>
              <a:t>Joyner’s guide to AI for students </a:t>
            </a:r>
            <a:r>
              <a:rPr lang="en-US" sz="1500" dirty="0">
                <a:hlinkClick r:id="rId7"/>
              </a:rPr>
              <a:t>https://libguides.ecu.edu/artificialintelligence</a:t>
            </a:r>
            <a:r>
              <a:rPr lang="en-US" sz="1500" dirty="0"/>
              <a:t> </a:t>
            </a:r>
          </a:p>
          <a:p>
            <a:pPr marL="285750" indent="-285750">
              <a:lnSpc>
                <a:spcPct val="110000"/>
              </a:lnSpc>
              <a:buFont typeface="Arial" panose="020B0604020202020204" pitchFamily="34" charset="0"/>
              <a:buChar char="•"/>
            </a:pPr>
            <a:r>
              <a:rPr lang="en-US" sz="1500" dirty="0"/>
              <a:t>What is ChatGPT doing… and why does it work? </a:t>
            </a:r>
            <a:r>
              <a:rPr lang="en-US" sz="1500" dirty="0">
                <a:hlinkClick r:id="rId8"/>
              </a:rPr>
              <a:t>https://writings.stephenwolfram.com/2023/02/what-is-chatgpt-doing-and-why-does-it-work/</a:t>
            </a:r>
            <a:r>
              <a:rPr lang="en-US" sz="1500" dirty="0"/>
              <a:t> </a:t>
            </a:r>
          </a:p>
          <a:p>
            <a:pPr>
              <a:lnSpc>
                <a:spcPct val="110000"/>
              </a:lnSpc>
            </a:pPr>
            <a:endParaRPr lang="en-US" sz="1500" dirty="0"/>
          </a:p>
        </p:txBody>
      </p:sp>
      <p:grpSp>
        <p:nvGrpSpPr>
          <p:cNvPr id="96" name="Group 95">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97"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8"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9"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0"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1"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2"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3"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6"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grpSp>
    </p:spTree>
    <p:extLst>
      <p:ext uri="{BB962C8B-B14F-4D97-AF65-F5344CB8AC3E}">
        <p14:creationId xmlns:p14="http://schemas.microsoft.com/office/powerpoint/2010/main" val="1292329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C9467-D86A-4D44-9E01-5796E5BDA396}"/>
              </a:ext>
            </a:extLst>
          </p:cNvPr>
          <p:cNvSpPr>
            <a:spLocks noGrp="1"/>
          </p:cNvSpPr>
          <p:nvPr>
            <p:ph type="title"/>
          </p:nvPr>
        </p:nvSpPr>
        <p:spPr/>
        <p:txBody>
          <a:bodyPr anchor="ctr"/>
          <a:lstStyle/>
          <a:p>
            <a:pPr algn="ctr"/>
            <a:r>
              <a:rPr lang="en-US" dirty="0"/>
              <a:t>Contact me	</a:t>
            </a:r>
          </a:p>
        </p:txBody>
      </p:sp>
      <p:pic>
        <p:nvPicPr>
          <p:cNvPr id="6" name="Picture Placeholder 5" descr="Circuit">
            <a:extLst>
              <a:ext uri="{FF2B5EF4-FFF2-40B4-BE49-F238E27FC236}">
                <a16:creationId xmlns:a16="http://schemas.microsoft.com/office/drawing/2014/main" id="{103D88BF-51AE-46F2-8081-A3C506432709}"/>
              </a:ext>
            </a:extLst>
          </p:cNvPr>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xfrm>
            <a:off x="1141411" y="783406"/>
            <a:ext cx="9912354" cy="3299778"/>
          </a:xfrm>
        </p:spPr>
      </p:pic>
      <p:sp>
        <p:nvSpPr>
          <p:cNvPr id="4" name="Text Placeholder 3">
            <a:extLst>
              <a:ext uri="{FF2B5EF4-FFF2-40B4-BE49-F238E27FC236}">
                <a16:creationId xmlns:a16="http://schemas.microsoft.com/office/drawing/2014/main" id="{41A79215-653F-4996-95E5-0FD4B247B21F}"/>
              </a:ext>
            </a:extLst>
          </p:cNvPr>
          <p:cNvSpPr>
            <a:spLocks noGrp="1"/>
          </p:cNvSpPr>
          <p:nvPr>
            <p:ph type="body" sz="half" idx="2"/>
          </p:nvPr>
        </p:nvSpPr>
        <p:spPr>
          <a:xfrm>
            <a:off x="1141364" y="5124019"/>
            <a:ext cx="9910859" cy="1325941"/>
          </a:xfrm>
        </p:spPr>
        <p:txBody>
          <a:bodyPr>
            <a:normAutofit/>
          </a:bodyPr>
          <a:lstStyle/>
          <a:p>
            <a:pPr algn="ctr"/>
            <a:r>
              <a:rPr lang="en-US" sz="2400" dirty="0">
                <a:hlinkClick r:id="rId4"/>
              </a:rPr>
              <a:t>kaefringa22@ecu.edu</a:t>
            </a:r>
            <a:r>
              <a:rPr lang="en-US" sz="2400" dirty="0"/>
              <a:t> </a:t>
            </a:r>
          </a:p>
        </p:txBody>
      </p:sp>
    </p:spTree>
    <p:extLst>
      <p:ext uri="{BB962C8B-B14F-4D97-AF65-F5344CB8AC3E}">
        <p14:creationId xmlns:p14="http://schemas.microsoft.com/office/powerpoint/2010/main" val="3906540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59" name="Picture 2">
            <a:extLst>
              <a:ext uri="{FF2B5EF4-FFF2-40B4-BE49-F238E27FC236}">
                <a16:creationId xmlns:a16="http://schemas.microsoft.com/office/drawing/2014/main" id="{174E31E4-530B-4247-962C-F46F5F66DF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591"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61" name="Group 160">
            <a:extLst>
              <a:ext uri="{FF2B5EF4-FFF2-40B4-BE49-F238E27FC236}">
                <a16:creationId xmlns:a16="http://schemas.microsoft.com/office/drawing/2014/main" id="{96FA2727-C33B-44D1-885B-76DC0424E5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053888" cy="6858001"/>
            <a:chOff x="-14288" y="0"/>
            <a:chExt cx="12053888" cy="6858001"/>
          </a:xfrm>
        </p:grpSpPr>
        <p:grpSp>
          <p:nvGrpSpPr>
            <p:cNvPr id="162" name="Group 161">
              <a:extLst>
                <a:ext uri="{FF2B5EF4-FFF2-40B4-BE49-F238E27FC236}">
                  <a16:creationId xmlns:a16="http://schemas.microsoft.com/office/drawing/2014/main" id="{4A64FD4C-29BA-46E7-AE31-AB38BB6942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4" name="Rectangle 5">
                <a:extLst>
                  <a:ext uri="{FF2B5EF4-FFF2-40B4-BE49-F238E27FC236}">
                    <a16:creationId xmlns:a16="http://schemas.microsoft.com/office/drawing/2014/main" id="{A28E5FB6-5905-4F5D-A6CE-E6222C405E5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75" name="Freeform 6">
                <a:extLst>
                  <a:ext uri="{FF2B5EF4-FFF2-40B4-BE49-F238E27FC236}">
                    <a16:creationId xmlns:a16="http://schemas.microsoft.com/office/drawing/2014/main" id="{F838FE17-378C-4BCE-80C0-FDD1CB074E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6" name="Freeform 7">
                <a:extLst>
                  <a:ext uri="{FF2B5EF4-FFF2-40B4-BE49-F238E27FC236}">
                    <a16:creationId xmlns:a16="http://schemas.microsoft.com/office/drawing/2014/main" id="{12A1474E-6A37-4F4D-A638-DD0EC0A5B5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7" name="Freeform 8">
                <a:extLst>
                  <a:ext uri="{FF2B5EF4-FFF2-40B4-BE49-F238E27FC236}">
                    <a16:creationId xmlns:a16="http://schemas.microsoft.com/office/drawing/2014/main" id="{49EA8CC2-4D0F-4C86-9CA9-FC3792FED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8" name="Freeform 9">
                <a:extLst>
                  <a:ext uri="{FF2B5EF4-FFF2-40B4-BE49-F238E27FC236}">
                    <a16:creationId xmlns:a16="http://schemas.microsoft.com/office/drawing/2014/main" id="{69548BD5-92E6-42BD-9719-16AA005C5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9" name="Freeform 10">
                <a:extLst>
                  <a:ext uri="{FF2B5EF4-FFF2-40B4-BE49-F238E27FC236}">
                    <a16:creationId xmlns:a16="http://schemas.microsoft.com/office/drawing/2014/main" id="{93005965-F240-4349-A563-515973BF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0" name="Freeform 11">
                <a:extLst>
                  <a:ext uri="{FF2B5EF4-FFF2-40B4-BE49-F238E27FC236}">
                    <a16:creationId xmlns:a16="http://schemas.microsoft.com/office/drawing/2014/main" id="{277A546F-05BB-4274-A6A6-9DACC27ABC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1" name="Freeform 12">
                <a:extLst>
                  <a:ext uri="{FF2B5EF4-FFF2-40B4-BE49-F238E27FC236}">
                    <a16:creationId xmlns:a16="http://schemas.microsoft.com/office/drawing/2014/main" id="{7BE7FF91-E18E-41AA-A952-07CB0C02C8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2" name="Freeform 13">
                <a:extLst>
                  <a:ext uri="{FF2B5EF4-FFF2-40B4-BE49-F238E27FC236}">
                    <a16:creationId xmlns:a16="http://schemas.microsoft.com/office/drawing/2014/main" id="{3F6A31AA-E4FB-4DD0-9AB1-BDD994CFA5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3" name="Freeform 14">
                <a:extLst>
                  <a:ext uri="{FF2B5EF4-FFF2-40B4-BE49-F238E27FC236}">
                    <a16:creationId xmlns:a16="http://schemas.microsoft.com/office/drawing/2014/main" id="{F99B8398-08D8-4C1E-8D7F-BAFB4D393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4" name="Freeform 15">
                <a:extLst>
                  <a:ext uri="{FF2B5EF4-FFF2-40B4-BE49-F238E27FC236}">
                    <a16:creationId xmlns:a16="http://schemas.microsoft.com/office/drawing/2014/main" id="{CD3984BB-CCC2-49D9-A80B-9507BE5A91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5" name="Line 16">
                <a:extLst>
                  <a:ext uri="{FF2B5EF4-FFF2-40B4-BE49-F238E27FC236}">
                    <a16:creationId xmlns:a16="http://schemas.microsoft.com/office/drawing/2014/main" id="{78FF7C07-82F5-4A64-9D71-29CBE1B7900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186" name="Freeform 17">
                <a:extLst>
                  <a:ext uri="{FF2B5EF4-FFF2-40B4-BE49-F238E27FC236}">
                    <a16:creationId xmlns:a16="http://schemas.microsoft.com/office/drawing/2014/main" id="{7F1773CA-6AE7-4723-B072-CEC5F3829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7" name="Freeform 18">
                <a:extLst>
                  <a:ext uri="{FF2B5EF4-FFF2-40B4-BE49-F238E27FC236}">
                    <a16:creationId xmlns:a16="http://schemas.microsoft.com/office/drawing/2014/main" id="{D5EC23E0-B877-4A62-B084-5407401FB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8" name="Freeform 19">
                <a:extLst>
                  <a:ext uri="{FF2B5EF4-FFF2-40B4-BE49-F238E27FC236}">
                    <a16:creationId xmlns:a16="http://schemas.microsoft.com/office/drawing/2014/main" id="{633C4B0E-E7C6-4A1A-9D3A-80C8E3C59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9" name="Freeform 20">
                <a:extLst>
                  <a:ext uri="{FF2B5EF4-FFF2-40B4-BE49-F238E27FC236}">
                    <a16:creationId xmlns:a16="http://schemas.microsoft.com/office/drawing/2014/main" id="{AB21372F-73AC-4C69-81F0-0D44D36F6E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0" name="Rectangle 21">
                <a:extLst>
                  <a:ext uri="{FF2B5EF4-FFF2-40B4-BE49-F238E27FC236}">
                    <a16:creationId xmlns:a16="http://schemas.microsoft.com/office/drawing/2014/main" id="{B5619D97-D7A8-4DFF-8AB1-F4B393C1B4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91" name="Freeform 22">
                <a:extLst>
                  <a:ext uri="{FF2B5EF4-FFF2-40B4-BE49-F238E27FC236}">
                    <a16:creationId xmlns:a16="http://schemas.microsoft.com/office/drawing/2014/main" id="{55E03CED-9618-41BB-898B-2FECEFD7B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2" name="Freeform 23">
                <a:extLst>
                  <a:ext uri="{FF2B5EF4-FFF2-40B4-BE49-F238E27FC236}">
                    <a16:creationId xmlns:a16="http://schemas.microsoft.com/office/drawing/2014/main" id="{78F0A5C5-589E-4053-A41A-FA77210C3D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3" name="Freeform 24">
                <a:extLst>
                  <a:ext uri="{FF2B5EF4-FFF2-40B4-BE49-F238E27FC236}">
                    <a16:creationId xmlns:a16="http://schemas.microsoft.com/office/drawing/2014/main" id="{AC2718F8-15C5-4DAB-B194-AAEE8A205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4" name="Freeform 25">
                <a:extLst>
                  <a:ext uri="{FF2B5EF4-FFF2-40B4-BE49-F238E27FC236}">
                    <a16:creationId xmlns:a16="http://schemas.microsoft.com/office/drawing/2014/main" id="{23C6608B-EA21-4579-B33F-55E52AC287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5" name="Freeform 26">
                <a:extLst>
                  <a:ext uri="{FF2B5EF4-FFF2-40B4-BE49-F238E27FC236}">
                    <a16:creationId xmlns:a16="http://schemas.microsoft.com/office/drawing/2014/main" id="{4A2FEFA2-D838-4CE1-90BA-B6C2EEB5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6" name="Freeform 27">
                <a:extLst>
                  <a:ext uri="{FF2B5EF4-FFF2-40B4-BE49-F238E27FC236}">
                    <a16:creationId xmlns:a16="http://schemas.microsoft.com/office/drawing/2014/main" id="{1A39CA24-DF18-4FCC-8265-36FC72ED5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7" name="Freeform 28">
                <a:extLst>
                  <a:ext uri="{FF2B5EF4-FFF2-40B4-BE49-F238E27FC236}">
                    <a16:creationId xmlns:a16="http://schemas.microsoft.com/office/drawing/2014/main" id="{50A32DBD-9B22-49C3-A628-A98533FBF4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8" name="Freeform 29">
                <a:extLst>
                  <a:ext uri="{FF2B5EF4-FFF2-40B4-BE49-F238E27FC236}">
                    <a16:creationId xmlns:a16="http://schemas.microsoft.com/office/drawing/2014/main" id="{A3C0B30D-BB1A-4B3D-A162-3EBE6267F2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9" name="Freeform 30">
                <a:extLst>
                  <a:ext uri="{FF2B5EF4-FFF2-40B4-BE49-F238E27FC236}">
                    <a16:creationId xmlns:a16="http://schemas.microsoft.com/office/drawing/2014/main" id="{092B125A-1548-445E-8689-07BEEC815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0" name="Freeform 31">
                <a:extLst>
                  <a:ext uri="{FF2B5EF4-FFF2-40B4-BE49-F238E27FC236}">
                    <a16:creationId xmlns:a16="http://schemas.microsoft.com/office/drawing/2014/main" id="{D6A7D7B9-9A7E-4FD2-A1B4-1C5CFAE549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163" name="Group 162">
              <a:extLst>
                <a:ext uri="{FF2B5EF4-FFF2-40B4-BE49-F238E27FC236}">
                  <a16:creationId xmlns:a16="http://schemas.microsoft.com/office/drawing/2014/main" id="{DB1B0C3F-D935-4306-B5B1-6AA6358811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64" name="Freeform 32">
                <a:extLst>
                  <a:ext uri="{FF2B5EF4-FFF2-40B4-BE49-F238E27FC236}">
                    <a16:creationId xmlns:a16="http://schemas.microsoft.com/office/drawing/2014/main" id="{75BC67F5-D485-467A-BCCB-D062EB6DD0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5" name="Freeform 33">
                <a:extLst>
                  <a:ext uri="{FF2B5EF4-FFF2-40B4-BE49-F238E27FC236}">
                    <a16:creationId xmlns:a16="http://schemas.microsoft.com/office/drawing/2014/main" id="{7FB0B620-AB12-4F0B-AD1C-A47A5FBC63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6" name="Freeform 34">
                <a:extLst>
                  <a:ext uri="{FF2B5EF4-FFF2-40B4-BE49-F238E27FC236}">
                    <a16:creationId xmlns:a16="http://schemas.microsoft.com/office/drawing/2014/main" id="{6AEFA891-E591-4F7F-9DBA-FC78E9B8F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7" name="Freeform 35">
                <a:extLst>
                  <a:ext uri="{FF2B5EF4-FFF2-40B4-BE49-F238E27FC236}">
                    <a16:creationId xmlns:a16="http://schemas.microsoft.com/office/drawing/2014/main" id="{78921FFF-4B57-4E33-BE94-5A8BFC95E0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8" name="Freeform 36">
                <a:extLst>
                  <a:ext uri="{FF2B5EF4-FFF2-40B4-BE49-F238E27FC236}">
                    <a16:creationId xmlns:a16="http://schemas.microsoft.com/office/drawing/2014/main" id="{0C4A1658-5AAE-4925-B106-BC0A17862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9" name="Freeform 37">
                <a:extLst>
                  <a:ext uri="{FF2B5EF4-FFF2-40B4-BE49-F238E27FC236}">
                    <a16:creationId xmlns:a16="http://schemas.microsoft.com/office/drawing/2014/main" id="{DE6DF3EB-099A-427A-A999-3BAF3BCA9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0" name="Freeform 38">
                <a:extLst>
                  <a:ext uri="{FF2B5EF4-FFF2-40B4-BE49-F238E27FC236}">
                    <a16:creationId xmlns:a16="http://schemas.microsoft.com/office/drawing/2014/main" id="{CC595EFE-4690-4B81-83B1-F863B951B0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1" name="Freeform 39">
                <a:extLst>
                  <a:ext uri="{FF2B5EF4-FFF2-40B4-BE49-F238E27FC236}">
                    <a16:creationId xmlns:a16="http://schemas.microsoft.com/office/drawing/2014/main" id="{400FAC39-AEAC-4B54-9694-29D537C20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2" name="Freeform 40">
                <a:extLst>
                  <a:ext uri="{FF2B5EF4-FFF2-40B4-BE49-F238E27FC236}">
                    <a16:creationId xmlns:a16="http://schemas.microsoft.com/office/drawing/2014/main" id="{C61298B0-056E-4D83-B168-1C054A17A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3" name="Rectangle 41">
                <a:extLst>
                  <a:ext uri="{FF2B5EF4-FFF2-40B4-BE49-F238E27FC236}">
                    <a16:creationId xmlns:a16="http://schemas.microsoft.com/office/drawing/2014/main" id="{9F9E69A2-F9B0-40C2-BDC8-143835426BE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grpSp>
      </p:grpSp>
      <p:sp>
        <p:nvSpPr>
          <p:cNvPr id="2" name="Title 1">
            <a:extLst>
              <a:ext uri="{FF2B5EF4-FFF2-40B4-BE49-F238E27FC236}">
                <a16:creationId xmlns:a16="http://schemas.microsoft.com/office/drawing/2014/main" id="{AEC332DE-FF5F-FAEA-68AE-B09D2BCA2EC1}"/>
              </a:ext>
            </a:extLst>
          </p:cNvPr>
          <p:cNvSpPr>
            <a:spLocks noGrp="1"/>
          </p:cNvSpPr>
          <p:nvPr>
            <p:ph type="title"/>
          </p:nvPr>
        </p:nvSpPr>
        <p:spPr>
          <a:xfrm>
            <a:off x="1141413" y="618518"/>
            <a:ext cx="9905998" cy="1478570"/>
          </a:xfrm>
        </p:spPr>
        <p:txBody>
          <a:bodyPr vert="horz" lIns="91440" tIns="45720" rIns="91440" bIns="45720" rtlCol="0" anchor="ctr">
            <a:normAutofit/>
          </a:bodyPr>
          <a:lstStyle/>
          <a:p>
            <a:r>
              <a:rPr lang="en-US" sz="3600" dirty="0">
                <a:solidFill>
                  <a:schemeClr val="tx1"/>
                </a:solidFill>
                <a:highlight>
                  <a:srgbClr val="800080"/>
                </a:highlight>
              </a:rPr>
              <a:t>What is Generative ai</a:t>
            </a:r>
          </a:p>
        </p:txBody>
      </p:sp>
      <p:sp>
        <p:nvSpPr>
          <p:cNvPr id="4" name="Slide Number Placeholder 3">
            <a:extLst>
              <a:ext uri="{FF2B5EF4-FFF2-40B4-BE49-F238E27FC236}">
                <a16:creationId xmlns:a16="http://schemas.microsoft.com/office/drawing/2014/main" id="{B178419E-5798-C4E9-22F8-E2F1C0FF4697}"/>
              </a:ext>
            </a:extLst>
          </p:cNvPr>
          <p:cNvSpPr>
            <a:spLocks noGrp="1"/>
          </p:cNvSpPr>
          <p:nvPr>
            <p:ph type="sldNum" sz="quarter" idx="12"/>
          </p:nvPr>
        </p:nvSpPr>
        <p:spPr>
          <a:xfrm>
            <a:off x="10276321" y="5883274"/>
            <a:ext cx="771089" cy="365125"/>
          </a:xfrm>
        </p:spPr>
        <p:txBody>
          <a:bodyPr vert="horz" lIns="91440" tIns="45720" rIns="91440" bIns="45720" rtlCol="0" anchor="ctr">
            <a:normAutofit/>
          </a:bodyPr>
          <a:lstStyle/>
          <a:p>
            <a:pPr>
              <a:spcAft>
                <a:spcPts val="600"/>
              </a:spcAft>
            </a:pPr>
            <a:fld id="{FE024F78-56A6-7740-B68D-8D4D026EDF3F}" type="slidenum">
              <a:rPr lang="en-US" sz="1050" kern="1200" dirty="0">
                <a:solidFill>
                  <a:schemeClr val="tx1">
                    <a:tint val="75000"/>
                  </a:schemeClr>
                </a:solidFill>
                <a:latin typeface="+mn-lt"/>
                <a:ea typeface="+mn-ea"/>
                <a:cs typeface="+mn-cs"/>
              </a:rPr>
              <a:pPr>
                <a:spcAft>
                  <a:spcPts val="600"/>
                </a:spcAft>
              </a:pPr>
              <a:t>4</a:t>
            </a:fld>
            <a:endParaRPr lang="en-US" sz="1050" kern="1200" dirty="0">
              <a:solidFill>
                <a:schemeClr val="tx1">
                  <a:tint val="75000"/>
                </a:schemeClr>
              </a:solidFill>
              <a:latin typeface="+mn-lt"/>
              <a:ea typeface="+mn-ea"/>
              <a:cs typeface="+mn-cs"/>
            </a:endParaRPr>
          </a:p>
        </p:txBody>
      </p:sp>
      <p:graphicFrame>
        <p:nvGraphicFramePr>
          <p:cNvPr id="154" name="Content Placeholder 2">
            <a:extLst>
              <a:ext uri="{FF2B5EF4-FFF2-40B4-BE49-F238E27FC236}">
                <a16:creationId xmlns:a16="http://schemas.microsoft.com/office/drawing/2014/main" id="{3B8D5535-2788-D042-DCAE-2C2D5CD253E3}"/>
              </a:ext>
            </a:extLst>
          </p:cNvPr>
          <p:cNvGraphicFramePr>
            <a:graphicFrameLocks noGrp="1"/>
          </p:cNvGraphicFramePr>
          <p:nvPr>
            <p:ph sz="quarter" idx="31"/>
            <p:extLst>
              <p:ext uri="{D42A27DB-BD31-4B8C-83A1-F6EECF244321}">
                <p14:modId xmlns:p14="http://schemas.microsoft.com/office/powerpoint/2010/main" val="2171696466"/>
              </p:ext>
            </p:extLst>
          </p:nvPr>
        </p:nvGraphicFramePr>
        <p:xfrm>
          <a:off x="1141413" y="2418820"/>
          <a:ext cx="9906000" cy="31427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89150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6"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038" name="Group 1037">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039"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040"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1"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2"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043"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4"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5"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6"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7"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8"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9"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0"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1"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2"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3"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4"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5"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6"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7"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8"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9"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60"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61"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62"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63"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64"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65"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66"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67"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068"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69"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0"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1"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2"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3"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4"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5"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6"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7"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8"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9"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080"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81"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82"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83"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84"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85"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86"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87"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88"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89"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90"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91"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92"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
        <p:nvSpPr>
          <p:cNvPr id="1094" name="Rectangle 1093">
            <a:extLst>
              <a:ext uri="{FF2B5EF4-FFF2-40B4-BE49-F238E27FC236}">
                <a16:creationId xmlns:a16="http://schemas.microsoft.com/office/drawing/2014/main" id="{D706AE2E-B17B-43A3-84F8-9C0FE9466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3"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096" name="Group 1095">
            <a:extLst>
              <a:ext uri="{FF2B5EF4-FFF2-40B4-BE49-F238E27FC236}">
                <a16:creationId xmlns:a16="http://schemas.microsoft.com/office/drawing/2014/main" id="{CEFFB8CF-3E94-42D7-849C-841E7744B2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1097" name="Rectangle 5">
              <a:extLst>
                <a:ext uri="{FF2B5EF4-FFF2-40B4-BE49-F238E27FC236}">
                  <a16:creationId xmlns:a16="http://schemas.microsoft.com/office/drawing/2014/main" id="{C274DE9A-4502-4454-911E-B7FE9ED6DE3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098" name="Freeform 6">
              <a:extLst>
                <a:ext uri="{FF2B5EF4-FFF2-40B4-BE49-F238E27FC236}">
                  <a16:creationId xmlns:a16="http://schemas.microsoft.com/office/drawing/2014/main" id="{76AFCF59-7BED-416B-ACD9-EA099C9B29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99" name="Freeform 7">
              <a:extLst>
                <a:ext uri="{FF2B5EF4-FFF2-40B4-BE49-F238E27FC236}">
                  <a16:creationId xmlns:a16="http://schemas.microsoft.com/office/drawing/2014/main" id="{8EEECEBC-B149-42E5-8164-EE5456F062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00" name="Rectangle 8">
              <a:extLst>
                <a:ext uri="{FF2B5EF4-FFF2-40B4-BE49-F238E27FC236}">
                  <a16:creationId xmlns:a16="http://schemas.microsoft.com/office/drawing/2014/main" id="{03B49256-D2D8-436B-8F29-0C7E53366F1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101" name="Freeform 9">
              <a:extLst>
                <a:ext uri="{FF2B5EF4-FFF2-40B4-BE49-F238E27FC236}">
                  <a16:creationId xmlns:a16="http://schemas.microsoft.com/office/drawing/2014/main" id="{4045E56F-B537-408E-B346-B9B15C39A5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02" name="Freeform 10">
              <a:extLst>
                <a:ext uri="{FF2B5EF4-FFF2-40B4-BE49-F238E27FC236}">
                  <a16:creationId xmlns:a16="http://schemas.microsoft.com/office/drawing/2014/main" id="{904BDB2F-0893-4AD7-A871-C808C9651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03" name="Freeform 11">
              <a:extLst>
                <a:ext uri="{FF2B5EF4-FFF2-40B4-BE49-F238E27FC236}">
                  <a16:creationId xmlns:a16="http://schemas.microsoft.com/office/drawing/2014/main" id="{512D8C6F-C154-4928-9891-DDCF50DA6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04" name="Freeform 12">
              <a:extLst>
                <a:ext uri="{FF2B5EF4-FFF2-40B4-BE49-F238E27FC236}">
                  <a16:creationId xmlns:a16="http://schemas.microsoft.com/office/drawing/2014/main" id="{7E2BBA63-D694-4AD5-976F-4F1CDB204A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05" name="Freeform 13">
              <a:extLst>
                <a:ext uri="{FF2B5EF4-FFF2-40B4-BE49-F238E27FC236}">
                  <a16:creationId xmlns:a16="http://schemas.microsoft.com/office/drawing/2014/main" id="{394F9847-4F95-42E8-AE7E-8DD8A0E27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06" name="Freeform 14">
              <a:extLst>
                <a:ext uri="{FF2B5EF4-FFF2-40B4-BE49-F238E27FC236}">
                  <a16:creationId xmlns:a16="http://schemas.microsoft.com/office/drawing/2014/main" id="{48CE4CA3-085D-44AC-996B-9F347B7BC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07" name="Freeform 15">
              <a:extLst>
                <a:ext uri="{FF2B5EF4-FFF2-40B4-BE49-F238E27FC236}">
                  <a16:creationId xmlns:a16="http://schemas.microsoft.com/office/drawing/2014/main" id="{0D7459AE-7E00-4707-B574-1D3636BB46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08" name="Freeform 16">
              <a:extLst>
                <a:ext uri="{FF2B5EF4-FFF2-40B4-BE49-F238E27FC236}">
                  <a16:creationId xmlns:a16="http://schemas.microsoft.com/office/drawing/2014/main" id="{EF95E020-0C4A-4BD5-84BE-6DF8B8BCAB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09" name="Freeform 17">
              <a:extLst>
                <a:ext uri="{FF2B5EF4-FFF2-40B4-BE49-F238E27FC236}">
                  <a16:creationId xmlns:a16="http://schemas.microsoft.com/office/drawing/2014/main" id="{18CC4862-B9BB-4E63-9630-AA5241E68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0" name="Freeform 18">
              <a:extLst>
                <a:ext uri="{FF2B5EF4-FFF2-40B4-BE49-F238E27FC236}">
                  <a16:creationId xmlns:a16="http://schemas.microsoft.com/office/drawing/2014/main" id="{156A0508-DDAB-4BFB-824D-CA9D3D833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1" name="Freeform 19">
              <a:extLst>
                <a:ext uri="{FF2B5EF4-FFF2-40B4-BE49-F238E27FC236}">
                  <a16:creationId xmlns:a16="http://schemas.microsoft.com/office/drawing/2014/main" id="{E3B0103B-60DE-4385-B84E-53694FB9A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2" name="Freeform 20">
              <a:extLst>
                <a:ext uri="{FF2B5EF4-FFF2-40B4-BE49-F238E27FC236}">
                  <a16:creationId xmlns:a16="http://schemas.microsoft.com/office/drawing/2014/main" id="{C8C1C0D4-C36E-4251-A97F-436AFA3797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3" name="Freeform 21">
              <a:extLst>
                <a:ext uri="{FF2B5EF4-FFF2-40B4-BE49-F238E27FC236}">
                  <a16:creationId xmlns:a16="http://schemas.microsoft.com/office/drawing/2014/main" id="{550D7341-7849-4B72-A2D7-68B7161D43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4" name="Freeform 22">
              <a:extLst>
                <a:ext uri="{FF2B5EF4-FFF2-40B4-BE49-F238E27FC236}">
                  <a16:creationId xmlns:a16="http://schemas.microsoft.com/office/drawing/2014/main" id="{C9E742C7-3FF2-4931-B087-46AAA6C33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5" name="Freeform 23">
              <a:extLst>
                <a:ext uri="{FF2B5EF4-FFF2-40B4-BE49-F238E27FC236}">
                  <a16:creationId xmlns:a16="http://schemas.microsoft.com/office/drawing/2014/main" id="{424AF1DB-9264-4B94-9F0D-EF37F12D470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6" name="Freeform 24">
              <a:extLst>
                <a:ext uri="{FF2B5EF4-FFF2-40B4-BE49-F238E27FC236}">
                  <a16:creationId xmlns:a16="http://schemas.microsoft.com/office/drawing/2014/main" id="{766E43D2-CF93-4468-9B12-FFB234513D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7" name="Freeform 25">
              <a:extLst>
                <a:ext uri="{FF2B5EF4-FFF2-40B4-BE49-F238E27FC236}">
                  <a16:creationId xmlns:a16="http://schemas.microsoft.com/office/drawing/2014/main" id="{AC24EC38-E0E5-4A4E-A64D-359DD4A55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8" name="Freeform 26">
              <a:extLst>
                <a:ext uri="{FF2B5EF4-FFF2-40B4-BE49-F238E27FC236}">
                  <a16:creationId xmlns:a16="http://schemas.microsoft.com/office/drawing/2014/main" id="{338D8FE1-6073-44CF-857C-9273A16075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9" name="Freeform 27">
              <a:extLst>
                <a:ext uri="{FF2B5EF4-FFF2-40B4-BE49-F238E27FC236}">
                  <a16:creationId xmlns:a16="http://schemas.microsoft.com/office/drawing/2014/main" id="{39BAF819-1ABF-4754-B2E6-8C023A3B9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0" name="Freeform 28">
              <a:extLst>
                <a:ext uri="{FF2B5EF4-FFF2-40B4-BE49-F238E27FC236}">
                  <a16:creationId xmlns:a16="http://schemas.microsoft.com/office/drawing/2014/main" id="{2B5FE77A-C8CA-4E0E-BA89-53BA982E6A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1" name="Freeform 29">
              <a:extLst>
                <a:ext uri="{FF2B5EF4-FFF2-40B4-BE49-F238E27FC236}">
                  <a16:creationId xmlns:a16="http://schemas.microsoft.com/office/drawing/2014/main" id="{264169FF-BB01-4F56-812A-738BE4AAC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2" name="Freeform 30">
              <a:extLst>
                <a:ext uri="{FF2B5EF4-FFF2-40B4-BE49-F238E27FC236}">
                  <a16:creationId xmlns:a16="http://schemas.microsoft.com/office/drawing/2014/main" id="{831BA8DD-49DA-443B-AD7A-1680CD2875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3" name="Freeform 31">
              <a:extLst>
                <a:ext uri="{FF2B5EF4-FFF2-40B4-BE49-F238E27FC236}">
                  <a16:creationId xmlns:a16="http://schemas.microsoft.com/office/drawing/2014/main" id="{15B5FD47-B408-4DD0-BA9C-76C3F6814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4" name="Freeform 32">
              <a:extLst>
                <a:ext uri="{FF2B5EF4-FFF2-40B4-BE49-F238E27FC236}">
                  <a16:creationId xmlns:a16="http://schemas.microsoft.com/office/drawing/2014/main" id="{2432FB6B-FBB2-438F-A3BC-0392CA9448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5" name="Rectangle 33">
              <a:extLst>
                <a:ext uri="{FF2B5EF4-FFF2-40B4-BE49-F238E27FC236}">
                  <a16:creationId xmlns:a16="http://schemas.microsoft.com/office/drawing/2014/main" id="{A9E1CA69-4810-4E1D-A227-EA4EF0151FF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126" name="Freeform 34">
              <a:extLst>
                <a:ext uri="{FF2B5EF4-FFF2-40B4-BE49-F238E27FC236}">
                  <a16:creationId xmlns:a16="http://schemas.microsoft.com/office/drawing/2014/main" id="{978653C5-EFDF-4617-9A6A-E810A9C22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7" name="Freeform 35">
              <a:extLst>
                <a:ext uri="{FF2B5EF4-FFF2-40B4-BE49-F238E27FC236}">
                  <a16:creationId xmlns:a16="http://schemas.microsoft.com/office/drawing/2014/main" id="{F1B9F231-1E6A-4122-81B0-043E2A5F5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8" name="Freeform 36">
              <a:extLst>
                <a:ext uri="{FF2B5EF4-FFF2-40B4-BE49-F238E27FC236}">
                  <a16:creationId xmlns:a16="http://schemas.microsoft.com/office/drawing/2014/main" id="{DF2B6BD0-0057-43BC-8681-9FAC9FC53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9" name="Freeform 37">
              <a:extLst>
                <a:ext uri="{FF2B5EF4-FFF2-40B4-BE49-F238E27FC236}">
                  <a16:creationId xmlns:a16="http://schemas.microsoft.com/office/drawing/2014/main" id="{6D7D7117-2276-4EB9-882B-A44A2DB066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30" name="Freeform 38">
              <a:extLst>
                <a:ext uri="{FF2B5EF4-FFF2-40B4-BE49-F238E27FC236}">
                  <a16:creationId xmlns:a16="http://schemas.microsoft.com/office/drawing/2014/main" id="{98AD68EB-6444-4B28-8F06-C0B6111AC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31" name="Freeform 39">
              <a:extLst>
                <a:ext uri="{FF2B5EF4-FFF2-40B4-BE49-F238E27FC236}">
                  <a16:creationId xmlns:a16="http://schemas.microsoft.com/office/drawing/2014/main" id="{438FA125-C459-48A2-913F-F5D04E160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32" name="Freeform 40">
              <a:extLst>
                <a:ext uri="{FF2B5EF4-FFF2-40B4-BE49-F238E27FC236}">
                  <a16:creationId xmlns:a16="http://schemas.microsoft.com/office/drawing/2014/main" id="{18E796D1-6480-436F-947D-550CCE516E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33" name="Freeform 41">
              <a:extLst>
                <a:ext uri="{FF2B5EF4-FFF2-40B4-BE49-F238E27FC236}">
                  <a16:creationId xmlns:a16="http://schemas.microsoft.com/office/drawing/2014/main" id="{4549B300-4F89-4E35-B5E7-53E3C6A54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34" name="Freeform 42">
              <a:extLst>
                <a:ext uri="{FF2B5EF4-FFF2-40B4-BE49-F238E27FC236}">
                  <a16:creationId xmlns:a16="http://schemas.microsoft.com/office/drawing/2014/main" id="{D8DA6C40-62DD-4FB3-8D06-5A599E3823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35" name="Freeform 43">
              <a:extLst>
                <a:ext uri="{FF2B5EF4-FFF2-40B4-BE49-F238E27FC236}">
                  <a16:creationId xmlns:a16="http://schemas.microsoft.com/office/drawing/2014/main" id="{28EE2B35-9D3D-4925-8DA9-9DF0E40B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36" name="Freeform 44">
              <a:extLst>
                <a:ext uri="{FF2B5EF4-FFF2-40B4-BE49-F238E27FC236}">
                  <a16:creationId xmlns:a16="http://schemas.microsoft.com/office/drawing/2014/main" id="{9DB82611-4043-4758-81EC-2239619803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37" name="Rectangle 45">
              <a:extLst>
                <a:ext uri="{FF2B5EF4-FFF2-40B4-BE49-F238E27FC236}">
                  <a16:creationId xmlns:a16="http://schemas.microsoft.com/office/drawing/2014/main" id="{A8210AB3-0776-4F74-9227-5E448D1AFA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138" name="Freeform 46">
              <a:extLst>
                <a:ext uri="{FF2B5EF4-FFF2-40B4-BE49-F238E27FC236}">
                  <a16:creationId xmlns:a16="http://schemas.microsoft.com/office/drawing/2014/main" id="{002C10AB-E300-481E-AFA5-410481B16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39" name="Freeform 47">
              <a:extLst>
                <a:ext uri="{FF2B5EF4-FFF2-40B4-BE49-F238E27FC236}">
                  <a16:creationId xmlns:a16="http://schemas.microsoft.com/office/drawing/2014/main" id="{11F47C5E-0453-4EF5-B969-A8263DC6AF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0" name="Freeform 48">
              <a:extLst>
                <a:ext uri="{FF2B5EF4-FFF2-40B4-BE49-F238E27FC236}">
                  <a16:creationId xmlns:a16="http://schemas.microsoft.com/office/drawing/2014/main" id="{D0CFDC87-55E8-40E1-BD98-4E1EA2C09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1" name="Freeform 49">
              <a:extLst>
                <a:ext uri="{FF2B5EF4-FFF2-40B4-BE49-F238E27FC236}">
                  <a16:creationId xmlns:a16="http://schemas.microsoft.com/office/drawing/2014/main" id="{C1151505-8A7F-41D8-AE03-AD172E38C0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2" name="Freeform 50">
              <a:extLst>
                <a:ext uri="{FF2B5EF4-FFF2-40B4-BE49-F238E27FC236}">
                  <a16:creationId xmlns:a16="http://schemas.microsoft.com/office/drawing/2014/main" id="{918DAD20-1F9F-41A7-B9D0-EE92F9B32D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3" name="Freeform 51">
              <a:extLst>
                <a:ext uri="{FF2B5EF4-FFF2-40B4-BE49-F238E27FC236}">
                  <a16:creationId xmlns:a16="http://schemas.microsoft.com/office/drawing/2014/main" id="{D303B51B-ADCC-43C9-AE4F-0168CFA63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4" name="Freeform 52">
              <a:extLst>
                <a:ext uri="{FF2B5EF4-FFF2-40B4-BE49-F238E27FC236}">
                  <a16:creationId xmlns:a16="http://schemas.microsoft.com/office/drawing/2014/main" id="{5621B409-0B0A-4827-81F9-684C335EE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5" name="Freeform 53">
              <a:extLst>
                <a:ext uri="{FF2B5EF4-FFF2-40B4-BE49-F238E27FC236}">
                  <a16:creationId xmlns:a16="http://schemas.microsoft.com/office/drawing/2014/main" id="{FCA6910E-A4EC-464B-B285-5F1E40AEFF9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6" name="Freeform 54">
              <a:extLst>
                <a:ext uri="{FF2B5EF4-FFF2-40B4-BE49-F238E27FC236}">
                  <a16:creationId xmlns:a16="http://schemas.microsoft.com/office/drawing/2014/main" id="{7D0C75DF-4953-4E72-B34A-2F8BD05235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7" name="Freeform 55">
              <a:extLst>
                <a:ext uri="{FF2B5EF4-FFF2-40B4-BE49-F238E27FC236}">
                  <a16:creationId xmlns:a16="http://schemas.microsoft.com/office/drawing/2014/main" id="{998A65EA-C434-41FF-B792-2BDC11501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8" name="Freeform 56">
              <a:extLst>
                <a:ext uri="{FF2B5EF4-FFF2-40B4-BE49-F238E27FC236}">
                  <a16:creationId xmlns:a16="http://schemas.microsoft.com/office/drawing/2014/main" id="{3A6D2AE4-7ABD-4946-BE69-5FD3C1A1D6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9" name="Freeform 57">
              <a:extLst>
                <a:ext uri="{FF2B5EF4-FFF2-40B4-BE49-F238E27FC236}">
                  <a16:creationId xmlns:a16="http://schemas.microsoft.com/office/drawing/2014/main" id="{833A81DC-8A3A-4141-A713-A2FE1C572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50" name="Freeform 58">
              <a:extLst>
                <a:ext uri="{FF2B5EF4-FFF2-40B4-BE49-F238E27FC236}">
                  <a16:creationId xmlns:a16="http://schemas.microsoft.com/office/drawing/2014/main" id="{47BB7FFD-57DB-41BD-8D42-9FB58174B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pic>
        <p:nvPicPr>
          <p:cNvPr id="1152" name="Picture 2">
            <a:extLst>
              <a:ext uri="{FF2B5EF4-FFF2-40B4-BE49-F238E27FC236}">
                <a16:creationId xmlns:a16="http://schemas.microsoft.com/office/drawing/2014/main" id="{3631D3C9-4C1D-4B3A-A737-E6E7800424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1031" name="Title 1">
            <a:extLst>
              <a:ext uri="{FF2B5EF4-FFF2-40B4-BE49-F238E27FC236}">
                <a16:creationId xmlns:a16="http://schemas.microsoft.com/office/drawing/2014/main" id="{BC81C04C-B0A2-5231-2E53-86CCD905482F}"/>
              </a:ext>
            </a:extLst>
          </p:cNvPr>
          <p:cNvSpPr>
            <a:spLocks noGrp="1"/>
          </p:cNvSpPr>
          <p:nvPr>
            <p:ph type="title"/>
          </p:nvPr>
        </p:nvSpPr>
        <p:spPr>
          <a:xfrm>
            <a:off x="8057397" y="1113282"/>
            <a:ext cx="3489569" cy="2396681"/>
          </a:xfrm>
        </p:spPr>
        <p:txBody>
          <a:bodyPr vert="horz" lIns="91440" tIns="45720" rIns="91440" bIns="45720" rtlCol="0" anchor="b">
            <a:normAutofit/>
          </a:bodyPr>
          <a:lstStyle/>
          <a:p>
            <a:r>
              <a:rPr lang="en-US" sz="4400">
                <a:solidFill>
                  <a:srgbClr val="FFFFFF"/>
                </a:solidFill>
              </a:rPr>
              <a:t>More than one type of bias</a:t>
            </a:r>
          </a:p>
        </p:txBody>
      </p:sp>
      <p:sp>
        <p:nvSpPr>
          <p:cNvPr id="6" name="TextBox 5">
            <a:extLst>
              <a:ext uri="{FF2B5EF4-FFF2-40B4-BE49-F238E27FC236}">
                <a16:creationId xmlns:a16="http://schemas.microsoft.com/office/drawing/2014/main" id="{43D738AB-59B7-5EDC-7553-592868F24D62}"/>
              </a:ext>
            </a:extLst>
          </p:cNvPr>
          <p:cNvSpPr txBox="1"/>
          <p:nvPr/>
        </p:nvSpPr>
        <p:spPr>
          <a:xfrm>
            <a:off x="8046666" y="3602038"/>
            <a:ext cx="3500301" cy="2052720"/>
          </a:xfrm>
          <a:prstGeom prst="rect">
            <a:avLst/>
          </a:prstGeom>
        </p:spPr>
        <p:txBody>
          <a:bodyPr vert="horz" lIns="91440" tIns="45720" rIns="91440" bIns="45720" rtlCol="0">
            <a:normAutofit/>
          </a:bodyPr>
          <a:lstStyle/>
          <a:p>
            <a:pPr defTabSz="914400">
              <a:lnSpc>
                <a:spcPct val="120000"/>
              </a:lnSpc>
              <a:spcBef>
                <a:spcPts val="1000"/>
              </a:spcBef>
              <a:buSzPct val="125000"/>
            </a:pPr>
            <a:r>
              <a:rPr lang="en-US" b="0" i="0" u="none" strike="noStrike" cap="all">
                <a:solidFill>
                  <a:schemeClr val="bg2"/>
                </a:solidFill>
                <a:effectLst/>
              </a:rPr>
              <a:t>Specht (2023) "42: GPT's answer to life, the universe, and everything" Lenio Labs</a:t>
            </a:r>
            <a:endParaRPr lang="en-US" cap="all">
              <a:solidFill>
                <a:schemeClr val="bg2"/>
              </a:solidFill>
            </a:endParaRPr>
          </a:p>
        </p:txBody>
      </p:sp>
      <p:sp useBgFill="1">
        <p:nvSpPr>
          <p:cNvPr id="1154" name="Round Diagonal Corner Rectangle 6">
            <a:extLst>
              <a:ext uri="{FF2B5EF4-FFF2-40B4-BE49-F238E27FC236}">
                <a16:creationId xmlns:a16="http://schemas.microsoft.com/office/drawing/2014/main" id="{5B986EF0-8540-483D-9DDE-1F168FAAC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screenshot of a computer screen&#10;&#10;Description automatically generated">
            <a:extLst>
              <a:ext uri="{FF2B5EF4-FFF2-40B4-BE49-F238E27FC236}">
                <a16:creationId xmlns:a16="http://schemas.microsoft.com/office/drawing/2014/main" id="{4E92165E-4EE9-8D63-9C8D-55406C996E0B}"/>
              </a:ext>
            </a:extLst>
          </p:cNvPr>
          <p:cNvPicPr>
            <a:picLocks noGrp="1" noChangeAspect="1" noChangeArrowheads="1"/>
          </p:cNvPicPr>
          <p:nvPr>
            <p:ph sz="quarter" idx="31"/>
          </p:nvPr>
        </p:nvPicPr>
        <p:blipFill>
          <a:blip r:embed="rId3">
            <a:extLst>
              <a:ext uri="{28A0092B-C50C-407E-A947-70E740481C1C}">
                <a14:useLocalDpi xmlns:a14="http://schemas.microsoft.com/office/drawing/2010/main" val="0"/>
              </a:ext>
            </a:extLst>
          </a:blip>
          <a:stretch/>
        </p:blipFill>
        <p:spPr bwMode="auto">
          <a:xfrm>
            <a:off x="1118988" y="1270640"/>
            <a:ext cx="6112382" cy="430922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429BF9D-7463-08CF-3473-D0DCA4B269FC}"/>
              </a:ext>
            </a:extLst>
          </p:cNvPr>
          <p:cNvSpPr>
            <a:spLocks noGrp="1"/>
          </p:cNvSpPr>
          <p:nvPr>
            <p:ph type="sldNum" sz="quarter" idx="12"/>
          </p:nvPr>
        </p:nvSpPr>
        <p:spPr>
          <a:xfrm>
            <a:off x="9896911" y="6309360"/>
            <a:ext cx="771089" cy="365125"/>
          </a:xfrm>
        </p:spPr>
        <p:txBody>
          <a:bodyPr vert="horz" lIns="91440" tIns="45720" rIns="91440" bIns="45720" rtlCol="0" anchor="ctr">
            <a:normAutofit/>
          </a:bodyPr>
          <a:lstStyle/>
          <a:p>
            <a:pPr defTabSz="914400">
              <a:spcAft>
                <a:spcPts val="600"/>
              </a:spcAft>
            </a:pPr>
            <a:fld id="{FE024F78-56A6-7740-B68D-8D4D026EDF3F}" type="slidenum">
              <a:rPr lang="en-US" sz="1050">
                <a:solidFill>
                  <a:srgbClr val="FFFFFF"/>
                </a:solidFill>
              </a:rPr>
              <a:pPr defTabSz="914400">
                <a:spcAft>
                  <a:spcPts val="600"/>
                </a:spcAft>
              </a:pPr>
              <a:t>5</a:t>
            </a:fld>
            <a:endParaRPr lang="en-US" sz="1050">
              <a:solidFill>
                <a:srgbClr val="FFFFFF"/>
              </a:solidFill>
            </a:endParaRPr>
          </a:p>
        </p:txBody>
      </p:sp>
    </p:spTree>
    <p:extLst>
      <p:ext uri="{BB962C8B-B14F-4D97-AF65-F5344CB8AC3E}">
        <p14:creationId xmlns:p14="http://schemas.microsoft.com/office/powerpoint/2010/main" val="1417270217"/>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8000"/>
                <a:hueMod val="94000"/>
                <a:satMod val="148000"/>
                <a:lumMod val="150000"/>
              </a:schemeClr>
            </a:gs>
            <a:gs pos="100000">
              <a:schemeClr val="bg1">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404" name="Picture 2">
            <a:extLst>
              <a:ext uri="{FF2B5EF4-FFF2-40B4-BE49-F238E27FC236}">
                <a16:creationId xmlns:a16="http://schemas.microsoft.com/office/drawing/2014/main" id="{9ACD3AF8-B16E-4174-8C1A-41F683C4AF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405" name="Group 404">
            <a:extLst>
              <a:ext uri="{FF2B5EF4-FFF2-40B4-BE49-F238E27FC236}">
                <a16:creationId xmlns:a16="http://schemas.microsoft.com/office/drawing/2014/main" id="{FF5EAD09-B81D-415F-8BCF-73C81AE05F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02" name="Rectangle 5">
              <a:extLst>
                <a:ext uri="{FF2B5EF4-FFF2-40B4-BE49-F238E27FC236}">
                  <a16:creationId xmlns:a16="http://schemas.microsoft.com/office/drawing/2014/main" id="{CFB79010-8ED4-49EF-AFD2-F4D8C80B69B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03" name="Freeform 6">
              <a:extLst>
                <a:ext uri="{FF2B5EF4-FFF2-40B4-BE49-F238E27FC236}">
                  <a16:creationId xmlns:a16="http://schemas.microsoft.com/office/drawing/2014/main" id="{4649B869-006E-42B5-9DDC-21049B130E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4" name="Freeform 7">
              <a:extLst>
                <a:ext uri="{FF2B5EF4-FFF2-40B4-BE49-F238E27FC236}">
                  <a16:creationId xmlns:a16="http://schemas.microsoft.com/office/drawing/2014/main" id="{443096BD-333F-48B6-8220-D1F9793E40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5" name="Rectangle 8">
              <a:extLst>
                <a:ext uri="{FF2B5EF4-FFF2-40B4-BE49-F238E27FC236}">
                  <a16:creationId xmlns:a16="http://schemas.microsoft.com/office/drawing/2014/main" id="{1A45BB9A-7E84-4B9B-923A-270A97F852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06" name="Freeform 9">
              <a:extLst>
                <a:ext uri="{FF2B5EF4-FFF2-40B4-BE49-F238E27FC236}">
                  <a16:creationId xmlns:a16="http://schemas.microsoft.com/office/drawing/2014/main" id="{D7D7C768-2F76-4DE2-A807-1B9FFF816C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7" name="Freeform 10">
              <a:extLst>
                <a:ext uri="{FF2B5EF4-FFF2-40B4-BE49-F238E27FC236}">
                  <a16:creationId xmlns:a16="http://schemas.microsoft.com/office/drawing/2014/main" id="{1870B32E-EE42-470E-B543-CA55AEC8C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8" name="Freeform 11">
              <a:extLst>
                <a:ext uri="{FF2B5EF4-FFF2-40B4-BE49-F238E27FC236}">
                  <a16:creationId xmlns:a16="http://schemas.microsoft.com/office/drawing/2014/main" id="{EEF09120-11AA-4DB5-98A8-EC4923002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09" name="Freeform 12">
              <a:extLst>
                <a:ext uri="{FF2B5EF4-FFF2-40B4-BE49-F238E27FC236}">
                  <a16:creationId xmlns:a16="http://schemas.microsoft.com/office/drawing/2014/main" id="{39CC463D-589C-461C-A234-0460EB06B8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0" name="Freeform 13">
              <a:extLst>
                <a:ext uri="{FF2B5EF4-FFF2-40B4-BE49-F238E27FC236}">
                  <a16:creationId xmlns:a16="http://schemas.microsoft.com/office/drawing/2014/main" id="{B6516153-269A-421E-A021-CB3F3C5E1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1" name="Freeform 14">
              <a:extLst>
                <a:ext uri="{FF2B5EF4-FFF2-40B4-BE49-F238E27FC236}">
                  <a16:creationId xmlns:a16="http://schemas.microsoft.com/office/drawing/2014/main" id="{45E14300-6C4A-4F77-915F-F3B25B0237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2" name="Freeform 15">
              <a:extLst>
                <a:ext uri="{FF2B5EF4-FFF2-40B4-BE49-F238E27FC236}">
                  <a16:creationId xmlns:a16="http://schemas.microsoft.com/office/drawing/2014/main" id="{993E312A-E6A6-4B52-ADE6-618ADC89BA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3" name="Freeform 16">
              <a:extLst>
                <a:ext uri="{FF2B5EF4-FFF2-40B4-BE49-F238E27FC236}">
                  <a16:creationId xmlns:a16="http://schemas.microsoft.com/office/drawing/2014/main" id="{2F0F3026-2480-472B-8C52-36812C81E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4" name="Freeform 17">
              <a:extLst>
                <a:ext uri="{FF2B5EF4-FFF2-40B4-BE49-F238E27FC236}">
                  <a16:creationId xmlns:a16="http://schemas.microsoft.com/office/drawing/2014/main" id="{34E1C992-559D-4827-9F30-31A3CA7A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5" name="Freeform 18">
              <a:extLst>
                <a:ext uri="{FF2B5EF4-FFF2-40B4-BE49-F238E27FC236}">
                  <a16:creationId xmlns:a16="http://schemas.microsoft.com/office/drawing/2014/main" id="{D9F2FB98-F443-498F-AAD9-6945825681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6" name="Freeform 19">
              <a:extLst>
                <a:ext uri="{FF2B5EF4-FFF2-40B4-BE49-F238E27FC236}">
                  <a16:creationId xmlns:a16="http://schemas.microsoft.com/office/drawing/2014/main" id="{75DBF6EC-ED50-43E4-8A8B-64CE86A88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7" name="Freeform 20">
              <a:extLst>
                <a:ext uri="{FF2B5EF4-FFF2-40B4-BE49-F238E27FC236}">
                  <a16:creationId xmlns:a16="http://schemas.microsoft.com/office/drawing/2014/main" id="{FD854F40-AC43-4F21-9C62-2CE35CFD2B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8" name="Freeform 21">
              <a:extLst>
                <a:ext uri="{FF2B5EF4-FFF2-40B4-BE49-F238E27FC236}">
                  <a16:creationId xmlns:a16="http://schemas.microsoft.com/office/drawing/2014/main" id="{62CCB560-494A-4F74-9DE4-068806A893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19" name="Freeform 22">
              <a:extLst>
                <a:ext uri="{FF2B5EF4-FFF2-40B4-BE49-F238E27FC236}">
                  <a16:creationId xmlns:a16="http://schemas.microsoft.com/office/drawing/2014/main" id="{6F9A05F2-B5D2-4D8A-9A78-14E45C13F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0" name="Freeform 23">
              <a:extLst>
                <a:ext uri="{FF2B5EF4-FFF2-40B4-BE49-F238E27FC236}">
                  <a16:creationId xmlns:a16="http://schemas.microsoft.com/office/drawing/2014/main" id="{A6373189-19BB-4BEC-84A3-432253E05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1" name="Freeform 24">
              <a:extLst>
                <a:ext uri="{FF2B5EF4-FFF2-40B4-BE49-F238E27FC236}">
                  <a16:creationId xmlns:a16="http://schemas.microsoft.com/office/drawing/2014/main" id="{71AB3122-947A-44DB-B190-A2601C6C95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2" name="Freeform 25">
              <a:extLst>
                <a:ext uri="{FF2B5EF4-FFF2-40B4-BE49-F238E27FC236}">
                  <a16:creationId xmlns:a16="http://schemas.microsoft.com/office/drawing/2014/main" id="{74B4109D-3AFC-4D44-87B1-0CDED3E63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3" name="Freeform 26">
              <a:extLst>
                <a:ext uri="{FF2B5EF4-FFF2-40B4-BE49-F238E27FC236}">
                  <a16:creationId xmlns:a16="http://schemas.microsoft.com/office/drawing/2014/main" id="{44AAD39F-F7C9-4D00-95E0-0465B4E858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4" name="Freeform 27">
              <a:extLst>
                <a:ext uri="{FF2B5EF4-FFF2-40B4-BE49-F238E27FC236}">
                  <a16:creationId xmlns:a16="http://schemas.microsoft.com/office/drawing/2014/main" id="{C1DCAB8D-6EF6-4A84-8D0C-AA9226DEC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5" name="Freeform 28">
              <a:extLst>
                <a:ext uri="{FF2B5EF4-FFF2-40B4-BE49-F238E27FC236}">
                  <a16:creationId xmlns:a16="http://schemas.microsoft.com/office/drawing/2014/main" id="{C407F97F-83CF-4703-B9E0-6335530E32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6" name="Freeform 29">
              <a:extLst>
                <a:ext uri="{FF2B5EF4-FFF2-40B4-BE49-F238E27FC236}">
                  <a16:creationId xmlns:a16="http://schemas.microsoft.com/office/drawing/2014/main" id="{0D8D2363-5D84-4CFF-89AA-3C93C859D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7" name="Freeform 30">
              <a:extLst>
                <a:ext uri="{FF2B5EF4-FFF2-40B4-BE49-F238E27FC236}">
                  <a16:creationId xmlns:a16="http://schemas.microsoft.com/office/drawing/2014/main" id="{0435A35C-AC99-4E12-8CB0-9C640DAA94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8" name="Freeform 31">
              <a:extLst>
                <a:ext uri="{FF2B5EF4-FFF2-40B4-BE49-F238E27FC236}">
                  <a16:creationId xmlns:a16="http://schemas.microsoft.com/office/drawing/2014/main" id="{F20392CF-2256-4527-836B-2E6F88596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29" name="Freeform 32">
              <a:extLst>
                <a:ext uri="{FF2B5EF4-FFF2-40B4-BE49-F238E27FC236}">
                  <a16:creationId xmlns:a16="http://schemas.microsoft.com/office/drawing/2014/main" id="{C52C3AD3-122C-4010-9C55-B0247F8CCA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0" name="Rectangle 33">
              <a:extLst>
                <a:ext uri="{FF2B5EF4-FFF2-40B4-BE49-F238E27FC236}">
                  <a16:creationId xmlns:a16="http://schemas.microsoft.com/office/drawing/2014/main" id="{EFCB53ED-09C0-4AD7-9BBC-366833D5FE0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31" name="Freeform 34">
              <a:extLst>
                <a:ext uri="{FF2B5EF4-FFF2-40B4-BE49-F238E27FC236}">
                  <a16:creationId xmlns:a16="http://schemas.microsoft.com/office/drawing/2014/main" id="{6F309F52-BFCF-47D9-8089-BC049540DB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2" name="Freeform 35">
              <a:extLst>
                <a:ext uri="{FF2B5EF4-FFF2-40B4-BE49-F238E27FC236}">
                  <a16:creationId xmlns:a16="http://schemas.microsoft.com/office/drawing/2014/main" id="{5F9AE85F-C7AA-4761-B468-2E100829B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3" name="Freeform 36">
              <a:extLst>
                <a:ext uri="{FF2B5EF4-FFF2-40B4-BE49-F238E27FC236}">
                  <a16:creationId xmlns:a16="http://schemas.microsoft.com/office/drawing/2014/main" id="{2C81C778-91E5-4AE9-AACB-8566E7A28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4" name="Freeform 37">
              <a:extLst>
                <a:ext uri="{FF2B5EF4-FFF2-40B4-BE49-F238E27FC236}">
                  <a16:creationId xmlns:a16="http://schemas.microsoft.com/office/drawing/2014/main" id="{6C56E0B4-58A0-4B2B-BD56-54121BB8DB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5" name="Freeform 38">
              <a:extLst>
                <a:ext uri="{FF2B5EF4-FFF2-40B4-BE49-F238E27FC236}">
                  <a16:creationId xmlns:a16="http://schemas.microsoft.com/office/drawing/2014/main" id="{88A29CFE-13A6-4509-946F-5C074F856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6" name="Freeform 39">
              <a:extLst>
                <a:ext uri="{FF2B5EF4-FFF2-40B4-BE49-F238E27FC236}">
                  <a16:creationId xmlns:a16="http://schemas.microsoft.com/office/drawing/2014/main" id="{00235A0A-018B-4499-AC16-AF83457BF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7" name="Freeform 40">
              <a:extLst>
                <a:ext uri="{FF2B5EF4-FFF2-40B4-BE49-F238E27FC236}">
                  <a16:creationId xmlns:a16="http://schemas.microsoft.com/office/drawing/2014/main" id="{861DF9B7-50DC-4EBE-8B23-97FE92DBBB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8" name="Freeform 41">
              <a:extLst>
                <a:ext uri="{FF2B5EF4-FFF2-40B4-BE49-F238E27FC236}">
                  <a16:creationId xmlns:a16="http://schemas.microsoft.com/office/drawing/2014/main" id="{69673907-73D7-4729-A911-9BD078EC2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9" name="Freeform 42">
              <a:extLst>
                <a:ext uri="{FF2B5EF4-FFF2-40B4-BE49-F238E27FC236}">
                  <a16:creationId xmlns:a16="http://schemas.microsoft.com/office/drawing/2014/main" id="{4DC844D3-8053-4EE7-A286-50157B6FD8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0" name="Freeform 43">
              <a:extLst>
                <a:ext uri="{FF2B5EF4-FFF2-40B4-BE49-F238E27FC236}">
                  <a16:creationId xmlns:a16="http://schemas.microsoft.com/office/drawing/2014/main" id="{D67575A0-A45A-4773-874C-16370E367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1" name="Freeform 44">
              <a:extLst>
                <a:ext uri="{FF2B5EF4-FFF2-40B4-BE49-F238E27FC236}">
                  <a16:creationId xmlns:a16="http://schemas.microsoft.com/office/drawing/2014/main" id="{4327252B-B62B-4DE0-A924-B7F6E40AD9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2" name="Rectangle 45">
              <a:extLst>
                <a:ext uri="{FF2B5EF4-FFF2-40B4-BE49-F238E27FC236}">
                  <a16:creationId xmlns:a16="http://schemas.microsoft.com/office/drawing/2014/main" id="{778BC6A7-AC19-497B-A7C6-E447B2EBDA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43" name="Freeform 46">
              <a:extLst>
                <a:ext uri="{FF2B5EF4-FFF2-40B4-BE49-F238E27FC236}">
                  <a16:creationId xmlns:a16="http://schemas.microsoft.com/office/drawing/2014/main" id="{4E79A87B-BF1F-437A-9FED-BE93025E50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4" name="Freeform 47">
              <a:extLst>
                <a:ext uri="{FF2B5EF4-FFF2-40B4-BE49-F238E27FC236}">
                  <a16:creationId xmlns:a16="http://schemas.microsoft.com/office/drawing/2014/main" id="{DFAAF3CC-B4E0-45C8-AC2D-EF0D6D823D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5" name="Freeform 48">
              <a:extLst>
                <a:ext uri="{FF2B5EF4-FFF2-40B4-BE49-F238E27FC236}">
                  <a16:creationId xmlns:a16="http://schemas.microsoft.com/office/drawing/2014/main" id="{A5A12C87-1E4A-4664-B2F4-A1C8B656F9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6" name="Freeform 49">
              <a:extLst>
                <a:ext uri="{FF2B5EF4-FFF2-40B4-BE49-F238E27FC236}">
                  <a16:creationId xmlns:a16="http://schemas.microsoft.com/office/drawing/2014/main" id="{B3AF8230-4630-4505-ADDB-16A9B6B377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7" name="Freeform 50">
              <a:extLst>
                <a:ext uri="{FF2B5EF4-FFF2-40B4-BE49-F238E27FC236}">
                  <a16:creationId xmlns:a16="http://schemas.microsoft.com/office/drawing/2014/main" id="{33F93F6D-724D-42F3-AF1D-3081EAB5D1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8" name="Freeform 51">
              <a:extLst>
                <a:ext uri="{FF2B5EF4-FFF2-40B4-BE49-F238E27FC236}">
                  <a16:creationId xmlns:a16="http://schemas.microsoft.com/office/drawing/2014/main" id="{F5DD7A8F-FB67-4E79-80DB-0FAF3A098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9" name="Freeform 52">
              <a:extLst>
                <a:ext uri="{FF2B5EF4-FFF2-40B4-BE49-F238E27FC236}">
                  <a16:creationId xmlns:a16="http://schemas.microsoft.com/office/drawing/2014/main" id="{7B140A84-E89E-4A80-9DF8-7BCA45F90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0" name="Freeform 53">
              <a:extLst>
                <a:ext uri="{FF2B5EF4-FFF2-40B4-BE49-F238E27FC236}">
                  <a16:creationId xmlns:a16="http://schemas.microsoft.com/office/drawing/2014/main" id="{279E1D6A-EFE2-44C6-A5BF-DFADF0DC91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1" name="Freeform 54">
              <a:extLst>
                <a:ext uri="{FF2B5EF4-FFF2-40B4-BE49-F238E27FC236}">
                  <a16:creationId xmlns:a16="http://schemas.microsoft.com/office/drawing/2014/main" id="{C9FA2204-561F-4ABB-988C-03053820F1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2" name="Freeform 55">
              <a:extLst>
                <a:ext uri="{FF2B5EF4-FFF2-40B4-BE49-F238E27FC236}">
                  <a16:creationId xmlns:a16="http://schemas.microsoft.com/office/drawing/2014/main" id="{8BD7D04E-AC0A-424F-BC40-28842DAF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3" name="Freeform 56">
              <a:extLst>
                <a:ext uri="{FF2B5EF4-FFF2-40B4-BE49-F238E27FC236}">
                  <a16:creationId xmlns:a16="http://schemas.microsoft.com/office/drawing/2014/main" id="{32B616A2-FE09-47DD-B58C-12EE58B7CA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4" name="Freeform 57">
              <a:extLst>
                <a:ext uri="{FF2B5EF4-FFF2-40B4-BE49-F238E27FC236}">
                  <a16:creationId xmlns:a16="http://schemas.microsoft.com/office/drawing/2014/main" id="{08C5EAF5-6064-484E-BA05-80D09D84EA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55" name="Freeform 58">
              <a:extLst>
                <a:ext uri="{FF2B5EF4-FFF2-40B4-BE49-F238E27FC236}">
                  <a16:creationId xmlns:a16="http://schemas.microsoft.com/office/drawing/2014/main" id="{F11D90DF-D275-4725-884C-77E5E01D8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grpSp>
        <p:nvGrpSpPr>
          <p:cNvPr id="406" name="Group 405">
            <a:extLst>
              <a:ext uri="{FF2B5EF4-FFF2-40B4-BE49-F238E27FC236}">
                <a16:creationId xmlns:a16="http://schemas.microsoft.com/office/drawing/2014/main" id="{9BE10567-6165-46A7-867D-4690A16B4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58" name="Rectangle 157">
              <a:extLst>
                <a:ext uri="{FF2B5EF4-FFF2-40B4-BE49-F238E27FC236}">
                  <a16:creationId xmlns:a16="http://schemas.microsoft.com/office/drawing/2014/main" id="{0F4DB1F4-429C-4C85-85D7-C4D81996D3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7" name="Picture 2">
              <a:extLst>
                <a:ext uri="{FF2B5EF4-FFF2-40B4-BE49-F238E27FC236}">
                  <a16:creationId xmlns:a16="http://schemas.microsoft.com/office/drawing/2014/main" id="{159C0DA6-71D9-4C96-A774-7FADF5E0A4C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sp>
        <p:nvSpPr>
          <p:cNvPr id="408" name="Round Diagonal Corner Rectangle 7">
            <a:extLst>
              <a:ext uri="{FF2B5EF4-FFF2-40B4-BE49-F238E27FC236}">
                <a16:creationId xmlns:a16="http://schemas.microsoft.com/office/drawing/2014/main" id="{4B24F6DB-F114-44A7-BB56-D401884E4E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rgbClr val="000000">
              <a:alpha val="80000"/>
            </a:srgb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3" name="Group 162">
            <a:extLst>
              <a:ext uri="{FF2B5EF4-FFF2-40B4-BE49-F238E27FC236}">
                <a16:creationId xmlns:a16="http://schemas.microsoft.com/office/drawing/2014/main" id="{4DB50ECD-225E-4F81-AF7B-706DD05F3B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a:effectLst/>
        </p:grpSpPr>
        <p:sp>
          <p:nvSpPr>
            <p:cNvPr id="164" name="Freeform 32">
              <a:extLst>
                <a:ext uri="{FF2B5EF4-FFF2-40B4-BE49-F238E27FC236}">
                  <a16:creationId xmlns:a16="http://schemas.microsoft.com/office/drawing/2014/main" id="{CBC3B006-1357-4969-BC3D-CDD91E492B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65" name="Freeform 33">
              <a:extLst>
                <a:ext uri="{FF2B5EF4-FFF2-40B4-BE49-F238E27FC236}">
                  <a16:creationId xmlns:a16="http://schemas.microsoft.com/office/drawing/2014/main" id="{0D6E4F1D-B331-41B5-90EF-2236C1EE15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66" name="Freeform 34">
              <a:extLst>
                <a:ext uri="{FF2B5EF4-FFF2-40B4-BE49-F238E27FC236}">
                  <a16:creationId xmlns:a16="http://schemas.microsoft.com/office/drawing/2014/main" id="{54A60014-21DF-44E5-9137-4335718850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67" name="Freeform 37">
              <a:extLst>
                <a:ext uri="{FF2B5EF4-FFF2-40B4-BE49-F238E27FC236}">
                  <a16:creationId xmlns:a16="http://schemas.microsoft.com/office/drawing/2014/main" id="{40B768C0-B003-45F4-9A06-EA3509A90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68" name="Freeform 35">
              <a:extLst>
                <a:ext uri="{FF2B5EF4-FFF2-40B4-BE49-F238E27FC236}">
                  <a16:creationId xmlns:a16="http://schemas.microsoft.com/office/drawing/2014/main" id="{5E479182-2054-4AD9-823D-81CFAD7F2C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69" name="Freeform 36">
              <a:extLst>
                <a:ext uri="{FF2B5EF4-FFF2-40B4-BE49-F238E27FC236}">
                  <a16:creationId xmlns:a16="http://schemas.microsoft.com/office/drawing/2014/main" id="{A7D912CF-756A-41F1-8BF1-5BA7D1BD05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70" name="Freeform 38">
              <a:extLst>
                <a:ext uri="{FF2B5EF4-FFF2-40B4-BE49-F238E27FC236}">
                  <a16:creationId xmlns:a16="http://schemas.microsoft.com/office/drawing/2014/main" id="{734B6F35-2160-44B1-AB00-F628C84B14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71" name="Freeform 39">
              <a:extLst>
                <a:ext uri="{FF2B5EF4-FFF2-40B4-BE49-F238E27FC236}">
                  <a16:creationId xmlns:a16="http://schemas.microsoft.com/office/drawing/2014/main" id="{D8657E76-4F63-44FE-86C5-54CA174FC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72" name="Freeform 40">
              <a:extLst>
                <a:ext uri="{FF2B5EF4-FFF2-40B4-BE49-F238E27FC236}">
                  <a16:creationId xmlns:a16="http://schemas.microsoft.com/office/drawing/2014/main" id="{482CEB8C-90E5-4152-8B52-A2881B98A3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73" name="Rectangle 41">
              <a:extLst>
                <a:ext uri="{FF2B5EF4-FFF2-40B4-BE49-F238E27FC236}">
                  <a16:creationId xmlns:a16="http://schemas.microsoft.com/office/drawing/2014/main" id="{85010FC2-BC4C-4692-876D-7FE363BFC6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74" name="Freeform 32">
              <a:extLst>
                <a:ext uri="{FF2B5EF4-FFF2-40B4-BE49-F238E27FC236}">
                  <a16:creationId xmlns:a16="http://schemas.microsoft.com/office/drawing/2014/main" id="{714C1223-2B78-4715-9ACB-079A60D16D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75" name="Freeform 33">
              <a:extLst>
                <a:ext uri="{FF2B5EF4-FFF2-40B4-BE49-F238E27FC236}">
                  <a16:creationId xmlns:a16="http://schemas.microsoft.com/office/drawing/2014/main" id="{1D9109D3-C92A-410B-9B43-5F02B2D84E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76" name="Freeform 34">
              <a:extLst>
                <a:ext uri="{FF2B5EF4-FFF2-40B4-BE49-F238E27FC236}">
                  <a16:creationId xmlns:a16="http://schemas.microsoft.com/office/drawing/2014/main" id="{EF5B327A-A1AE-42F3-815E-84F4AA2948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77" name="Freeform 37">
              <a:extLst>
                <a:ext uri="{FF2B5EF4-FFF2-40B4-BE49-F238E27FC236}">
                  <a16:creationId xmlns:a16="http://schemas.microsoft.com/office/drawing/2014/main" id="{77738BDE-751F-4D4C-B4C4-C9DF3EA291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78" name="Freeform 35">
              <a:extLst>
                <a:ext uri="{FF2B5EF4-FFF2-40B4-BE49-F238E27FC236}">
                  <a16:creationId xmlns:a16="http://schemas.microsoft.com/office/drawing/2014/main" id="{9C8C4AD6-72BF-490C-963C-97C7FD7E7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79" name="Freeform 36">
              <a:extLst>
                <a:ext uri="{FF2B5EF4-FFF2-40B4-BE49-F238E27FC236}">
                  <a16:creationId xmlns:a16="http://schemas.microsoft.com/office/drawing/2014/main" id="{94990E31-5AA8-4502-A963-CE1B539DAC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80" name="Freeform 38">
              <a:extLst>
                <a:ext uri="{FF2B5EF4-FFF2-40B4-BE49-F238E27FC236}">
                  <a16:creationId xmlns:a16="http://schemas.microsoft.com/office/drawing/2014/main" id="{9E703E9D-ED76-449C-A8C0-7A1E24B8B2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81" name="Freeform 39">
              <a:extLst>
                <a:ext uri="{FF2B5EF4-FFF2-40B4-BE49-F238E27FC236}">
                  <a16:creationId xmlns:a16="http://schemas.microsoft.com/office/drawing/2014/main" id="{C70A75E8-C815-4CCF-ABEE-83F19BFE0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82" name="Freeform 40">
              <a:extLst>
                <a:ext uri="{FF2B5EF4-FFF2-40B4-BE49-F238E27FC236}">
                  <a16:creationId xmlns:a16="http://schemas.microsoft.com/office/drawing/2014/main" id="{E15638E1-6A92-4D31-A034-853A65A754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83" name="Rectangle 41">
              <a:extLst>
                <a:ext uri="{FF2B5EF4-FFF2-40B4-BE49-F238E27FC236}">
                  <a16:creationId xmlns:a16="http://schemas.microsoft.com/office/drawing/2014/main" id="{EA3E8D58-D52B-4300-8A50-5696430D1A6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grpSp>
      <p:sp>
        <p:nvSpPr>
          <p:cNvPr id="2" name="Title 1">
            <a:extLst>
              <a:ext uri="{FF2B5EF4-FFF2-40B4-BE49-F238E27FC236}">
                <a16:creationId xmlns:a16="http://schemas.microsoft.com/office/drawing/2014/main" id="{38C2BD1C-E7FB-E366-4920-260DF8FF2308}"/>
              </a:ext>
            </a:extLst>
          </p:cNvPr>
          <p:cNvSpPr>
            <a:spLocks noGrp="1"/>
          </p:cNvSpPr>
          <p:nvPr>
            <p:ph type="title"/>
          </p:nvPr>
        </p:nvSpPr>
        <p:spPr>
          <a:xfrm>
            <a:off x="2667000" y="2328334"/>
            <a:ext cx="6858000" cy="1367896"/>
          </a:xfrm>
        </p:spPr>
        <p:txBody>
          <a:bodyPr vert="horz" lIns="91440" tIns="45720" rIns="91440" bIns="45720" rtlCol="0" anchor="b">
            <a:normAutofit/>
          </a:bodyPr>
          <a:lstStyle/>
          <a:p>
            <a:pPr algn="ctr"/>
            <a:r>
              <a:rPr lang="en-US" sz="3000">
                <a:solidFill>
                  <a:srgbClr val="FFFFFF"/>
                </a:solidFill>
              </a:rPr>
              <a:t>What scholarly research do Ai companies have</a:t>
            </a:r>
            <a:br>
              <a:rPr lang="en-US" sz="3000">
                <a:solidFill>
                  <a:srgbClr val="FFFFFF"/>
                </a:solidFill>
              </a:rPr>
            </a:br>
            <a:endParaRPr lang="en-US" sz="3000">
              <a:solidFill>
                <a:srgbClr val="FFFFFF"/>
              </a:solidFill>
            </a:endParaRPr>
          </a:p>
        </p:txBody>
      </p:sp>
      <p:sp>
        <p:nvSpPr>
          <p:cNvPr id="3" name="Text Placeholder 2">
            <a:extLst>
              <a:ext uri="{FF2B5EF4-FFF2-40B4-BE49-F238E27FC236}">
                <a16:creationId xmlns:a16="http://schemas.microsoft.com/office/drawing/2014/main" id="{A5911F75-7295-735D-FA0E-E49DE61A32B2}"/>
              </a:ext>
            </a:extLst>
          </p:cNvPr>
          <p:cNvSpPr>
            <a:spLocks noGrp="1"/>
          </p:cNvSpPr>
          <p:nvPr>
            <p:ph type="body" sz="half" idx="2"/>
          </p:nvPr>
        </p:nvSpPr>
        <p:spPr>
          <a:xfrm>
            <a:off x="2667001" y="3602038"/>
            <a:ext cx="6857999" cy="953029"/>
          </a:xfrm>
        </p:spPr>
        <p:txBody>
          <a:bodyPr vert="horz" lIns="91440" tIns="45720" rIns="91440" bIns="45720" rtlCol="0">
            <a:normAutofit/>
          </a:bodyPr>
          <a:lstStyle/>
          <a:p>
            <a:pPr algn="ctr"/>
            <a:r>
              <a:rPr lang="en-US" sz="2000" cap="all" dirty="0">
                <a:solidFill>
                  <a:schemeClr val="bg2"/>
                </a:solidFill>
              </a:rPr>
              <a:t>Taylor and Francis/Routledge and Wiley announced that they sold content to ai companies</a:t>
            </a:r>
          </a:p>
        </p:txBody>
      </p:sp>
    </p:spTree>
    <p:extLst>
      <p:ext uri="{BB962C8B-B14F-4D97-AF65-F5344CB8AC3E}">
        <p14:creationId xmlns:p14="http://schemas.microsoft.com/office/powerpoint/2010/main" val="2031323596"/>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9ACD3AF8-B16E-4174-8C1A-41F683C4AF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0" name="Group 9">
            <a:extLst>
              <a:ext uri="{FF2B5EF4-FFF2-40B4-BE49-F238E27FC236}">
                <a16:creationId xmlns:a16="http://schemas.microsoft.com/office/drawing/2014/main" id="{FF5EAD09-B81D-415F-8BCF-73C81AE05F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1" name="Rectangle 5">
              <a:extLst>
                <a:ext uri="{FF2B5EF4-FFF2-40B4-BE49-F238E27FC236}">
                  <a16:creationId xmlns:a16="http://schemas.microsoft.com/office/drawing/2014/main" id="{CFB79010-8ED4-49EF-AFD2-F4D8C80B69B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2" name="Freeform 6">
              <a:extLst>
                <a:ext uri="{FF2B5EF4-FFF2-40B4-BE49-F238E27FC236}">
                  <a16:creationId xmlns:a16="http://schemas.microsoft.com/office/drawing/2014/main" id="{4649B869-006E-42B5-9DDC-21049B130E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3" name="Freeform 7">
              <a:extLst>
                <a:ext uri="{FF2B5EF4-FFF2-40B4-BE49-F238E27FC236}">
                  <a16:creationId xmlns:a16="http://schemas.microsoft.com/office/drawing/2014/main" id="{443096BD-333F-48B6-8220-D1F9793E40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4" name="Rectangle 8">
              <a:extLst>
                <a:ext uri="{FF2B5EF4-FFF2-40B4-BE49-F238E27FC236}">
                  <a16:creationId xmlns:a16="http://schemas.microsoft.com/office/drawing/2014/main" id="{1A45BB9A-7E84-4B9B-923A-270A97F852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5" name="Freeform 9">
              <a:extLst>
                <a:ext uri="{FF2B5EF4-FFF2-40B4-BE49-F238E27FC236}">
                  <a16:creationId xmlns:a16="http://schemas.microsoft.com/office/drawing/2014/main" id="{D7D7C768-2F76-4DE2-A807-1B9FFF816C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6" name="Freeform 10">
              <a:extLst>
                <a:ext uri="{FF2B5EF4-FFF2-40B4-BE49-F238E27FC236}">
                  <a16:creationId xmlns:a16="http://schemas.microsoft.com/office/drawing/2014/main" id="{1870B32E-EE42-470E-B543-CA55AEC8C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7" name="Freeform 11">
              <a:extLst>
                <a:ext uri="{FF2B5EF4-FFF2-40B4-BE49-F238E27FC236}">
                  <a16:creationId xmlns:a16="http://schemas.microsoft.com/office/drawing/2014/main" id="{EEF09120-11AA-4DB5-98A8-EC4923002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 name="Freeform 12">
              <a:extLst>
                <a:ext uri="{FF2B5EF4-FFF2-40B4-BE49-F238E27FC236}">
                  <a16:creationId xmlns:a16="http://schemas.microsoft.com/office/drawing/2014/main" id="{39CC463D-589C-461C-A234-0460EB06B8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 name="Freeform 13">
              <a:extLst>
                <a:ext uri="{FF2B5EF4-FFF2-40B4-BE49-F238E27FC236}">
                  <a16:creationId xmlns:a16="http://schemas.microsoft.com/office/drawing/2014/main" id="{B6516153-269A-421E-A021-CB3F3C5E1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 name="Freeform 14">
              <a:extLst>
                <a:ext uri="{FF2B5EF4-FFF2-40B4-BE49-F238E27FC236}">
                  <a16:creationId xmlns:a16="http://schemas.microsoft.com/office/drawing/2014/main" id="{45E14300-6C4A-4F77-915F-F3B25B0237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 name="Freeform 15">
              <a:extLst>
                <a:ext uri="{FF2B5EF4-FFF2-40B4-BE49-F238E27FC236}">
                  <a16:creationId xmlns:a16="http://schemas.microsoft.com/office/drawing/2014/main" id="{993E312A-E6A6-4B52-ADE6-618ADC89BA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 name="Freeform 16">
              <a:extLst>
                <a:ext uri="{FF2B5EF4-FFF2-40B4-BE49-F238E27FC236}">
                  <a16:creationId xmlns:a16="http://schemas.microsoft.com/office/drawing/2014/main" id="{2F0F3026-2480-472B-8C52-36812C81E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 name="Freeform 17">
              <a:extLst>
                <a:ext uri="{FF2B5EF4-FFF2-40B4-BE49-F238E27FC236}">
                  <a16:creationId xmlns:a16="http://schemas.microsoft.com/office/drawing/2014/main" id="{34E1C992-559D-4827-9F30-31A3CA7A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4" name="Freeform 18">
              <a:extLst>
                <a:ext uri="{FF2B5EF4-FFF2-40B4-BE49-F238E27FC236}">
                  <a16:creationId xmlns:a16="http://schemas.microsoft.com/office/drawing/2014/main" id="{D9F2FB98-F443-498F-AAD9-6945825681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5" name="Freeform 19">
              <a:extLst>
                <a:ext uri="{FF2B5EF4-FFF2-40B4-BE49-F238E27FC236}">
                  <a16:creationId xmlns:a16="http://schemas.microsoft.com/office/drawing/2014/main" id="{75DBF6EC-ED50-43E4-8A8B-64CE86A88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6" name="Freeform 20">
              <a:extLst>
                <a:ext uri="{FF2B5EF4-FFF2-40B4-BE49-F238E27FC236}">
                  <a16:creationId xmlns:a16="http://schemas.microsoft.com/office/drawing/2014/main" id="{FD854F40-AC43-4F21-9C62-2CE35CFD2B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7" name="Freeform 21">
              <a:extLst>
                <a:ext uri="{FF2B5EF4-FFF2-40B4-BE49-F238E27FC236}">
                  <a16:creationId xmlns:a16="http://schemas.microsoft.com/office/drawing/2014/main" id="{62CCB560-494A-4F74-9DE4-068806A893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8" name="Freeform 22">
              <a:extLst>
                <a:ext uri="{FF2B5EF4-FFF2-40B4-BE49-F238E27FC236}">
                  <a16:creationId xmlns:a16="http://schemas.microsoft.com/office/drawing/2014/main" id="{6F9A05F2-B5D2-4D8A-9A78-14E45C13F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9" name="Freeform 23">
              <a:extLst>
                <a:ext uri="{FF2B5EF4-FFF2-40B4-BE49-F238E27FC236}">
                  <a16:creationId xmlns:a16="http://schemas.microsoft.com/office/drawing/2014/main" id="{A6373189-19BB-4BEC-84A3-432253E05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0" name="Freeform 24">
              <a:extLst>
                <a:ext uri="{FF2B5EF4-FFF2-40B4-BE49-F238E27FC236}">
                  <a16:creationId xmlns:a16="http://schemas.microsoft.com/office/drawing/2014/main" id="{71AB3122-947A-44DB-B190-A2601C6C95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1" name="Freeform 25">
              <a:extLst>
                <a:ext uri="{FF2B5EF4-FFF2-40B4-BE49-F238E27FC236}">
                  <a16:creationId xmlns:a16="http://schemas.microsoft.com/office/drawing/2014/main" id="{74B4109D-3AFC-4D44-87B1-0CDED3E63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2" name="Freeform 26">
              <a:extLst>
                <a:ext uri="{FF2B5EF4-FFF2-40B4-BE49-F238E27FC236}">
                  <a16:creationId xmlns:a16="http://schemas.microsoft.com/office/drawing/2014/main" id="{44AAD39F-F7C9-4D00-95E0-0465B4E858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3" name="Freeform 27">
              <a:extLst>
                <a:ext uri="{FF2B5EF4-FFF2-40B4-BE49-F238E27FC236}">
                  <a16:creationId xmlns:a16="http://schemas.microsoft.com/office/drawing/2014/main" id="{C1DCAB8D-6EF6-4A84-8D0C-AA9226DEC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4" name="Freeform 28">
              <a:extLst>
                <a:ext uri="{FF2B5EF4-FFF2-40B4-BE49-F238E27FC236}">
                  <a16:creationId xmlns:a16="http://schemas.microsoft.com/office/drawing/2014/main" id="{C407F97F-83CF-4703-B9E0-6335530E32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5" name="Freeform 29">
              <a:extLst>
                <a:ext uri="{FF2B5EF4-FFF2-40B4-BE49-F238E27FC236}">
                  <a16:creationId xmlns:a16="http://schemas.microsoft.com/office/drawing/2014/main" id="{0D8D2363-5D84-4CFF-89AA-3C93C859D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6" name="Freeform 30">
              <a:extLst>
                <a:ext uri="{FF2B5EF4-FFF2-40B4-BE49-F238E27FC236}">
                  <a16:creationId xmlns:a16="http://schemas.microsoft.com/office/drawing/2014/main" id="{0435A35C-AC99-4E12-8CB0-9C640DAA94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7" name="Freeform 31">
              <a:extLst>
                <a:ext uri="{FF2B5EF4-FFF2-40B4-BE49-F238E27FC236}">
                  <a16:creationId xmlns:a16="http://schemas.microsoft.com/office/drawing/2014/main" id="{F20392CF-2256-4527-836B-2E6F88596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8" name="Freeform 32">
              <a:extLst>
                <a:ext uri="{FF2B5EF4-FFF2-40B4-BE49-F238E27FC236}">
                  <a16:creationId xmlns:a16="http://schemas.microsoft.com/office/drawing/2014/main" id="{C52C3AD3-122C-4010-9C55-B0247F8CCA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39" name="Rectangle 33">
              <a:extLst>
                <a:ext uri="{FF2B5EF4-FFF2-40B4-BE49-F238E27FC236}">
                  <a16:creationId xmlns:a16="http://schemas.microsoft.com/office/drawing/2014/main" id="{EFCB53ED-09C0-4AD7-9BBC-366833D5FE0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40" name="Freeform 34">
              <a:extLst>
                <a:ext uri="{FF2B5EF4-FFF2-40B4-BE49-F238E27FC236}">
                  <a16:creationId xmlns:a16="http://schemas.microsoft.com/office/drawing/2014/main" id="{6F309F52-BFCF-47D9-8089-BC049540DB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1" name="Freeform 35">
              <a:extLst>
                <a:ext uri="{FF2B5EF4-FFF2-40B4-BE49-F238E27FC236}">
                  <a16:creationId xmlns:a16="http://schemas.microsoft.com/office/drawing/2014/main" id="{5F9AE85F-C7AA-4761-B468-2E100829B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2" name="Freeform 36">
              <a:extLst>
                <a:ext uri="{FF2B5EF4-FFF2-40B4-BE49-F238E27FC236}">
                  <a16:creationId xmlns:a16="http://schemas.microsoft.com/office/drawing/2014/main" id="{2C81C778-91E5-4AE9-AACB-8566E7A28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3" name="Freeform 37">
              <a:extLst>
                <a:ext uri="{FF2B5EF4-FFF2-40B4-BE49-F238E27FC236}">
                  <a16:creationId xmlns:a16="http://schemas.microsoft.com/office/drawing/2014/main" id="{6C56E0B4-58A0-4B2B-BD56-54121BB8DB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4" name="Freeform 38">
              <a:extLst>
                <a:ext uri="{FF2B5EF4-FFF2-40B4-BE49-F238E27FC236}">
                  <a16:creationId xmlns:a16="http://schemas.microsoft.com/office/drawing/2014/main" id="{88A29CFE-13A6-4509-946F-5C074F856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5" name="Freeform 39">
              <a:extLst>
                <a:ext uri="{FF2B5EF4-FFF2-40B4-BE49-F238E27FC236}">
                  <a16:creationId xmlns:a16="http://schemas.microsoft.com/office/drawing/2014/main" id="{00235A0A-018B-4499-AC16-AF83457BF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6" name="Freeform 40">
              <a:extLst>
                <a:ext uri="{FF2B5EF4-FFF2-40B4-BE49-F238E27FC236}">
                  <a16:creationId xmlns:a16="http://schemas.microsoft.com/office/drawing/2014/main" id="{861DF9B7-50DC-4EBE-8B23-97FE92DBBB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7" name="Freeform 41">
              <a:extLst>
                <a:ext uri="{FF2B5EF4-FFF2-40B4-BE49-F238E27FC236}">
                  <a16:creationId xmlns:a16="http://schemas.microsoft.com/office/drawing/2014/main" id="{69673907-73D7-4729-A911-9BD078EC2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8" name="Freeform 42">
              <a:extLst>
                <a:ext uri="{FF2B5EF4-FFF2-40B4-BE49-F238E27FC236}">
                  <a16:creationId xmlns:a16="http://schemas.microsoft.com/office/drawing/2014/main" id="{4DC844D3-8053-4EE7-A286-50157B6FD8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49" name="Freeform 43">
              <a:extLst>
                <a:ext uri="{FF2B5EF4-FFF2-40B4-BE49-F238E27FC236}">
                  <a16:creationId xmlns:a16="http://schemas.microsoft.com/office/drawing/2014/main" id="{D67575A0-A45A-4773-874C-16370E367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0" name="Freeform 44">
              <a:extLst>
                <a:ext uri="{FF2B5EF4-FFF2-40B4-BE49-F238E27FC236}">
                  <a16:creationId xmlns:a16="http://schemas.microsoft.com/office/drawing/2014/main" id="{4327252B-B62B-4DE0-A924-B7F6E40AD9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1" name="Rectangle 45">
              <a:extLst>
                <a:ext uri="{FF2B5EF4-FFF2-40B4-BE49-F238E27FC236}">
                  <a16:creationId xmlns:a16="http://schemas.microsoft.com/office/drawing/2014/main" id="{778BC6A7-AC19-497B-A7C6-E447B2EBDA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52" name="Freeform 46">
              <a:extLst>
                <a:ext uri="{FF2B5EF4-FFF2-40B4-BE49-F238E27FC236}">
                  <a16:creationId xmlns:a16="http://schemas.microsoft.com/office/drawing/2014/main" id="{4E79A87B-BF1F-437A-9FED-BE93025E50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3" name="Freeform 47">
              <a:extLst>
                <a:ext uri="{FF2B5EF4-FFF2-40B4-BE49-F238E27FC236}">
                  <a16:creationId xmlns:a16="http://schemas.microsoft.com/office/drawing/2014/main" id="{DFAAF3CC-B4E0-45C8-AC2D-EF0D6D823D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4" name="Freeform 48">
              <a:extLst>
                <a:ext uri="{FF2B5EF4-FFF2-40B4-BE49-F238E27FC236}">
                  <a16:creationId xmlns:a16="http://schemas.microsoft.com/office/drawing/2014/main" id="{A5A12C87-1E4A-4664-B2F4-A1C8B656F9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5" name="Freeform 49">
              <a:extLst>
                <a:ext uri="{FF2B5EF4-FFF2-40B4-BE49-F238E27FC236}">
                  <a16:creationId xmlns:a16="http://schemas.microsoft.com/office/drawing/2014/main" id="{B3AF8230-4630-4505-ADDB-16A9B6B377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6" name="Freeform 50">
              <a:extLst>
                <a:ext uri="{FF2B5EF4-FFF2-40B4-BE49-F238E27FC236}">
                  <a16:creationId xmlns:a16="http://schemas.microsoft.com/office/drawing/2014/main" id="{33F93F6D-724D-42F3-AF1D-3081EAB5D1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7" name="Freeform 51">
              <a:extLst>
                <a:ext uri="{FF2B5EF4-FFF2-40B4-BE49-F238E27FC236}">
                  <a16:creationId xmlns:a16="http://schemas.microsoft.com/office/drawing/2014/main" id="{F5DD7A8F-FB67-4E79-80DB-0FAF3A098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8" name="Freeform 52">
              <a:extLst>
                <a:ext uri="{FF2B5EF4-FFF2-40B4-BE49-F238E27FC236}">
                  <a16:creationId xmlns:a16="http://schemas.microsoft.com/office/drawing/2014/main" id="{7B140A84-E89E-4A80-9DF8-7BCA45F90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59" name="Freeform 53">
              <a:extLst>
                <a:ext uri="{FF2B5EF4-FFF2-40B4-BE49-F238E27FC236}">
                  <a16:creationId xmlns:a16="http://schemas.microsoft.com/office/drawing/2014/main" id="{279E1D6A-EFE2-44C6-A5BF-DFADF0DC91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0" name="Freeform 54">
              <a:extLst>
                <a:ext uri="{FF2B5EF4-FFF2-40B4-BE49-F238E27FC236}">
                  <a16:creationId xmlns:a16="http://schemas.microsoft.com/office/drawing/2014/main" id="{C9FA2204-561F-4ABB-988C-03053820F1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1" name="Freeform 55">
              <a:extLst>
                <a:ext uri="{FF2B5EF4-FFF2-40B4-BE49-F238E27FC236}">
                  <a16:creationId xmlns:a16="http://schemas.microsoft.com/office/drawing/2014/main" id="{8BD7D04E-AC0A-424F-BC40-28842DAF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2" name="Freeform 56">
              <a:extLst>
                <a:ext uri="{FF2B5EF4-FFF2-40B4-BE49-F238E27FC236}">
                  <a16:creationId xmlns:a16="http://schemas.microsoft.com/office/drawing/2014/main" id="{32B616A2-FE09-47DD-B58C-12EE58B7CA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3" name="Freeform 57">
              <a:extLst>
                <a:ext uri="{FF2B5EF4-FFF2-40B4-BE49-F238E27FC236}">
                  <a16:creationId xmlns:a16="http://schemas.microsoft.com/office/drawing/2014/main" id="{08C5EAF5-6064-484E-BA05-80D09D84EA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64" name="Freeform 58">
              <a:extLst>
                <a:ext uri="{FF2B5EF4-FFF2-40B4-BE49-F238E27FC236}">
                  <a16:creationId xmlns:a16="http://schemas.microsoft.com/office/drawing/2014/main" id="{F11D90DF-D275-4725-884C-77E5E01D8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useBgFill="1">
        <p:nvSpPr>
          <p:cNvPr id="66" name="Rectangle 65">
            <a:extLst>
              <a:ext uri="{FF2B5EF4-FFF2-40B4-BE49-F238E27FC236}">
                <a16:creationId xmlns:a16="http://schemas.microsoft.com/office/drawing/2014/main" id="{7A070EAD-1DCD-4F3D-BA84-799B891A0E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DEF24E-454F-97E7-B5BC-72CE6DF68416}"/>
              </a:ext>
            </a:extLst>
          </p:cNvPr>
          <p:cNvSpPr>
            <a:spLocks noGrp="1"/>
          </p:cNvSpPr>
          <p:nvPr>
            <p:ph type="title"/>
          </p:nvPr>
        </p:nvSpPr>
        <p:spPr>
          <a:xfrm>
            <a:off x="3108960" y="1122363"/>
            <a:ext cx="7559039" cy="3027360"/>
          </a:xfrm>
        </p:spPr>
        <p:txBody>
          <a:bodyPr vert="horz" lIns="91440" tIns="45720" rIns="91440" bIns="45720" rtlCol="0" anchor="b">
            <a:normAutofit/>
          </a:bodyPr>
          <a:lstStyle/>
          <a:p>
            <a:r>
              <a:rPr lang="en-US" sz="5400"/>
              <a:t>A note on Copyright</a:t>
            </a:r>
          </a:p>
        </p:txBody>
      </p:sp>
      <p:sp>
        <p:nvSpPr>
          <p:cNvPr id="3" name="Text Placeholder 2">
            <a:extLst>
              <a:ext uri="{FF2B5EF4-FFF2-40B4-BE49-F238E27FC236}">
                <a16:creationId xmlns:a16="http://schemas.microsoft.com/office/drawing/2014/main" id="{CBD05393-FC6D-89F6-ACB9-8FCBF68D2A92}"/>
              </a:ext>
            </a:extLst>
          </p:cNvPr>
          <p:cNvSpPr>
            <a:spLocks noGrp="1"/>
          </p:cNvSpPr>
          <p:nvPr>
            <p:ph type="body" sz="half" idx="2"/>
          </p:nvPr>
        </p:nvSpPr>
        <p:spPr>
          <a:xfrm>
            <a:off x="3128010" y="4149724"/>
            <a:ext cx="7539989" cy="1108075"/>
          </a:xfrm>
        </p:spPr>
        <p:txBody>
          <a:bodyPr vert="horz" lIns="91440" tIns="45720" rIns="91440" bIns="45720" rtlCol="0">
            <a:normAutofit/>
          </a:bodyPr>
          <a:lstStyle/>
          <a:p>
            <a:r>
              <a:rPr lang="en-US" sz="2400" cap="all"/>
              <a:t>I am not a lawyer</a:t>
            </a:r>
          </a:p>
        </p:txBody>
      </p:sp>
      <p:grpSp>
        <p:nvGrpSpPr>
          <p:cNvPr id="68" name="Group 67">
            <a:extLst>
              <a:ext uri="{FF2B5EF4-FFF2-40B4-BE49-F238E27FC236}">
                <a16:creationId xmlns:a16="http://schemas.microsoft.com/office/drawing/2014/main" id="{DE471E13-6104-4637-8A8F-B545529B1D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alpha val="60000"/>
                </a:schemeClr>
              </a:gs>
              <a:gs pos="100000">
                <a:schemeClr val="bg2">
                  <a:lumMod val="60000"/>
                  <a:lumOff val="40000"/>
                  <a:alpha val="80000"/>
                </a:schemeClr>
              </a:gs>
            </a:gsLst>
            <a:lin ang="5400000" scaled="0"/>
            <a:tileRect/>
          </a:gradFill>
        </p:grpSpPr>
        <p:sp>
          <p:nvSpPr>
            <p:cNvPr id="69" name="Rectangle 5">
              <a:extLst>
                <a:ext uri="{FF2B5EF4-FFF2-40B4-BE49-F238E27FC236}">
                  <a16:creationId xmlns:a16="http://schemas.microsoft.com/office/drawing/2014/main" id="{802F412D-6781-427D-AB79-09FD610CCE5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70" name="Freeform 6">
              <a:extLst>
                <a:ext uri="{FF2B5EF4-FFF2-40B4-BE49-F238E27FC236}">
                  <a16:creationId xmlns:a16="http://schemas.microsoft.com/office/drawing/2014/main" id="{8471B962-D824-43CE-B5DD-704B305B28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1" name="Freeform 7">
              <a:extLst>
                <a:ext uri="{FF2B5EF4-FFF2-40B4-BE49-F238E27FC236}">
                  <a16:creationId xmlns:a16="http://schemas.microsoft.com/office/drawing/2014/main" id="{ED60EBD3-FA75-460B-AFBD-3F234A0CAA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2" name="Rectangle 8">
              <a:extLst>
                <a:ext uri="{FF2B5EF4-FFF2-40B4-BE49-F238E27FC236}">
                  <a16:creationId xmlns:a16="http://schemas.microsoft.com/office/drawing/2014/main" id="{D0791244-FBF2-49D9-BDBC-E2E58C86B4D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73" name="Freeform 9">
              <a:extLst>
                <a:ext uri="{FF2B5EF4-FFF2-40B4-BE49-F238E27FC236}">
                  <a16:creationId xmlns:a16="http://schemas.microsoft.com/office/drawing/2014/main" id="{FEE4C4B1-195C-40F5-A78F-2EB7ED6E6F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4" name="Freeform 10">
              <a:extLst>
                <a:ext uri="{FF2B5EF4-FFF2-40B4-BE49-F238E27FC236}">
                  <a16:creationId xmlns:a16="http://schemas.microsoft.com/office/drawing/2014/main" id="{22766AF8-3850-41E4-80D0-321D9A13D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5" name="Freeform 11">
              <a:extLst>
                <a:ext uri="{FF2B5EF4-FFF2-40B4-BE49-F238E27FC236}">
                  <a16:creationId xmlns:a16="http://schemas.microsoft.com/office/drawing/2014/main" id="{8834F8EE-AB04-42FE-AE7B-3E9C6ACA0E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6" name="Freeform 12">
              <a:extLst>
                <a:ext uri="{FF2B5EF4-FFF2-40B4-BE49-F238E27FC236}">
                  <a16:creationId xmlns:a16="http://schemas.microsoft.com/office/drawing/2014/main" id="{C86BB534-4617-4275-908E-357CF2246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7" name="Freeform 13">
              <a:extLst>
                <a:ext uri="{FF2B5EF4-FFF2-40B4-BE49-F238E27FC236}">
                  <a16:creationId xmlns:a16="http://schemas.microsoft.com/office/drawing/2014/main" id="{B6DEB58B-8D28-4BE9-9CA9-F4B3A083B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8" name="Freeform 14">
              <a:extLst>
                <a:ext uri="{FF2B5EF4-FFF2-40B4-BE49-F238E27FC236}">
                  <a16:creationId xmlns:a16="http://schemas.microsoft.com/office/drawing/2014/main" id="{25A772BC-4720-4EC2-AD61-A7B74E915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79" name="Freeform 15">
              <a:extLst>
                <a:ext uri="{FF2B5EF4-FFF2-40B4-BE49-F238E27FC236}">
                  <a16:creationId xmlns:a16="http://schemas.microsoft.com/office/drawing/2014/main" id="{60D6B27E-FAC5-4267-80A9-DE4D2E02B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0" name="Freeform 16">
              <a:extLst>
                <a:ext uri="{FF2B5EF4-FFF2-40B4-BE49-F238E27FC236}">
                  <a16:creationId xmlns:a16="http://schemas.microsoft.com/office/drawing/2014/main" id="{1F39FA83-D8C8-4CE3-9C62-10375FD041E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1" name="Freeform 17">
              <a:extLst>
                <a:ext uri="{FF2B5EF4-FFF2-40B4-BE49-F238E27FC236}">
                  <a16:creationId xmlns:a16="http://schemas.microsoft.com/office/drawing/2014/main" id="{E09B4CF3-A51F-4787-81FE-F5C79BA42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2" name="Freeform 18">
              <a:extLst>
                <a:ext uri="{FF2B5EF4-FFF2-40B4-BE49-F238E27FC236}">
                  <a16:creationId xmlns:a16="http://schemas.microsoft.com/office/drawing/2014/main" id="{6695CB35-74E4-43C0-89F5-9FDA59B3AC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3" name="Freeform 19">
              <a:extLst>
                <a:ext uri="{FF2B5EF4-FFF2-40B4-BE49-F238E27FC236}">
                  <a16:creationId xmlns:a16="http://schemas.microsoft.com/office/drawing/2014/main" id="{945450CE-FB13-4C46-825F-5BB191703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4" name="Freeform 20">
              <a:extLst>
                <a:ext uri="{FF2B5EF4-FFF2-40B4-BE49-F238E27FC236}">
                  <a16:creationId xmlns:a16="http://schemas.microsoft.com/office/drawing/2014/main" id="{E80AA0B2-7FE7-4B75-AC25-E0F6C0FE45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5" name="Freeform 21">
              <a:extLst>
                <a:ext uri="{FF2B5EF4-FFF2-40B4-BE49-F238E27FC236}">
                  <a16:creationId xmlns:a16="http://schemas.microsoft.com/office/drawing/2014/main" id="{2E81F7C1-AD8F-41A0-91A8-E05F66CB0E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6" name="Freeform 22">
              <a:extLst>
                <a:ext uri="{FF2B5EF4-FFF2-40B4-BE49-F238E27FC236}">
                  <a16:creationId xmlns:a16="http://schemas.microsoft.com/office/drawing/2014/main" id="{F4E8A538-9FFA-4C76-BCE2-D54F56A11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7" name="Freeform 23">
              <a:extLst>
                <a:ext uri="{FF2B5EF4-FFF2-40B4-BE49-F238E27FC236}">
                  <a16:creationId xmlns:a16="http://schemas.microsoft.com/office/drawing/2014/main" id="{3C412824-3CBA-4E74-B2FD-936EA70486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8" name="Freeform 24">
              <a:extLst>
                <a:ext uri="{FF2B5EF4-FFF2-40B4-BE49-F238E27FC236}">
                  <a16:creationId xmlns:a16="http://schemas.microsoft.com/office/drawing/2014/main" id="{E28DC1F0-74FF-4D97-BD4D-FD42DE4AC6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89" name="Freeform 25">
              <a:extLst>
                <a:ext uri="{FF2B5EF4-FFF2-40B4-BE49-F238E27FC236}">
                  <a16:creationId xmlns:a16="http://schemas.microsoft.com/office/drawing/2014/main" id="{77CEC4FA-6FD3-4ABF-BF98-94E7947A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0" name="Freeform 26">
              <a:extLst>
                <a:ext uri="{FF2B5EF4-FFF2-40B4-BE49-F238E27FC236}">
                  <a16:creationId xmlns:a16="http://schemas.microsoft.com/office/drawing/2014/main" id="{D4E61DA7-BFA9-48AF-BD6F-EBB15C2359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1" name="Freeform 27">
              <a:extLst>
                <a:ext uri="{FF2B5EF4-FFF2-40B4-BE49-F238E27FC236}">
                  <a16:creationId xmlns:a16="http://schemas.microsoft.com/office/drawing/2014/main" id="{57164D6A-1DD9-43AE-878F-A413DC26F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2" name="Freeform 28">
              <a:extLst>
                <a:ext uri="{FF2B5EF4-FFF2-40B4-BE49-F238E27FC236}">
                  <a16:creationId xmlns:a16="http://schemas.microsoft.com/office/drawing/2014/main" id="{4949EBA6-53D9-4F2D-91DB-EA7AE260F6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3" name="Freeform 29">
              <a:extLst>
                <a:ext uri="{FF2B5EF4-FFF2-40B4-BE49-F238E27FC236}">
                  <a16:creationId xmlns:a16="http://schemas.microsoft.com/office/drawing/2014/main" id="{0AFEA5FA-F759-441C-A0BC-7EDC79A6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4" name="Freeform 30">
              <a:extLst>
                <a:ext uri="{FF2B5EF4-FFF2-40B4-BE49-F238E27FC236}">
                  <a16:creationId xmlns:a16="http://schemas.microsoft.com/office/drawing/2014/main" id="{5B913AE0-5DC8-4244-8C26-ED97F834E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5" name="Freeform 31">
              <a:extLst>
                <a:ext uri="{FF2B5EF4-FFF2-40B4-BE49-F238E27FC236}">
                  <a16:creationId xmlns:a16="http://schemas.microsoft.com/office/drawing/2014/main" id="{A87DB58A-25D2-46F1-85E3-06F964D0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6" name="Freeform 32">
              <a:extLst>
                <a:ext uri="{FF2B5EF4-FFF2-40B4-BE49-F238E27FC236}">
                  <a16:creationId xmlns:a16="http://schemas.microsoft.com/office/drawing/2014/main" id="{E7AE8209-F3E7-4ACA-98D0-90B282A147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7" name="Rectangle 33">
              <a:extLst>
                <a:ext uri="{FF2B5EF4-FFF2-40B4-BE49-F238E27FC236}">
                  <a16:creationId xmlns:a16="http://schemas.microsoft.com/office/drawing/2014/main" id="{1CED7927-A7C7-444A-A8F3-6348852AEF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98" name="Freeform 34">
              <a:extLst>
                <a:ext uri="{FF2B5EF4-FFF2-40B4-BE49-F238E27FC236}">
                  <a16:creationId xmlns:a16="http://schemas.microsoft.com/office/drawing/2014/main" id="{08BEDF90-F9A6-4DE4-94B6-43E4160394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99" name="Freeform 35">
              <a:extLst>
                <a:ext uri="{FF2B5EF4-FFF2-40B4-BE49-F238E27FC236}">
                  <a16:creationId xmlns:a16="http://schemas.microsoft.com/office/drawing/2014/main" id="{36540D5F-1C77-438A-BF12-56455C472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0" name="Freeform 36">
              <a:extLst>
                <a:ext uri="{FF2B5EF4-FFF2-40B4-BE49-F238E27FC236}">
                  <a16:creationId xmlns:a16="http://schemas.microsoft.com/office/drawing/2014/main" id="{52FC779A-BC55-40AC-8FFD-E014F8C05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1" name="Freeform 37">
              <a:extLst>
                <a:ext uri="{FF2B5EF4-FFF2-40B4-BE49-F238E27FC236}">
                  <a16:creationId xmlns:a16="http://schemas.microsoft.com/office/drawing/2014/main" id="{63E42DE5-DC0E-4043-8A35-20C53074A2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2" name="Freeform 38">
              <a:extLst>
                <a:ext uri="{FF2B5EF4-FFF2-40B4-BE49-F238E27FC236}">
                  <a16:creationId xmlns:a16="http://schemas.microsoft.com/office/drawing/2014/main" id="{41581FA6-993A-4899-ADF1-0A83A623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3" name="Freeform 39">
              <a:extLst>
                <a:ext uri="{FF2B5EF4-FFF2-40B4-BE49-F238E27FC236}">
                  <a16:creationId xmlns:a16="http://schemas.microsoft.com/office/drawing/2014/main" id="{33C4FDB9-01D2-4CB0-BFED-216CAC7EB8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4" name="Freeform 40">
              <a:extLst>
                <a:ext uri="{FF2B5EF4-FFF2-40B4-BE49-F238E27FC236}">
                  <a16:creationId xmlns:a16="http://schemas.microsoft.com/office/drawing/2014/main" id="{34E715AB-2B68-41C4-A61F-02C413F242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5" name="Freeform 41">
              <a:extLst>
                <a:ext uri="{FF2B5EF4-FFF2-40B4-BE49-F238E27FC236}">
                  <a16:creationId xmlns:a16="http://schemas.microsoft.com/office/drawing/2014/main" id="{D3861C35-D060-408D-9871-4DA2D0547B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6" name="Freeform 42">
              <a:extLst>
                <a:ext uri="{FF2B5EF4-FFF2-40B4-BE49-F238E27FC236}">
                  <a16:creationId xmlns:a16="http://schemas.microsoft.com/office/drawing/2014/main" id="{B4F4F38F-33FE-48A0-986D-FB771F18BE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7" name="Freeform 43">
              <a:extLst>
                <a:ext uri="{FF2B5EF4-FFF2-40B4-BE49-F238E27FC236}">
                  <a16:creationId xmlns:a16="http://schemas.microsoft.com/office/drawing/2014/main" id="{50FCFC8E-2DC3-4F27-9E02-196830E78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8" name="Freeform 44">
              <a:extLst>
                <a:ext uri="{FF2B5EF4-FFF2-40B4-BE49-F238E27FC236}">
                  <a16:creationId xmlns:a16="http://schemas.microsoft.com/office/drawing/2014/main" id="{3A6EE414-1500-4144-B453-BA950E5107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09" name="Rectangle 45">
              <a:extLst>
                <a:ext uri="{FF2B5EF4-FFF2-40B4-BE49-F238E27FC236}">
                  <a16:creationId xmlns:a16="http://schemas.microsoft.com/office/drawing/2014/main" id="{0C1A9D8A-5515-4C84-AE17-A6D5124383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txBody>
            <a:bodyPr/>
            <a:lstStyle/>
            <a:p>
              <a:endParaRPr lang="en-US"/>
            </a:p>
          </p:txBody>
        </p:sp>
        <p:sp>
          <p:nvSpPr>
            <p:cNvPr id="110" name="Freeform 46">
              <a:extLst>
                <a:ext uri="{FF2B5EF4-FFF2-40B4-BE49-F238E27FC236}">
                  <a16:creationId xmlns:a16="http://schemas.microsoft.com/office/drawing/2014/main" id="{E8E7C8C7-FE85-4C8F-960C-3748511E0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1" name="Freeform 47">
              <a:extLst>
                <a:ext uri="{FF2B5EF4-FFF2-40B4-BE49-F238E27FC236}">
                  <a16:creationId xmlns:a16="http://schemas.microsoft.com/office/drawing/2014/main" id="{33DF2ED7-F601-4A9F-AA50-822ED85D56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2" name="Freeform 48">
              <a:extLst>
                <a:ext uri="{FF2B5EF4-FFF2-40B4-BE49-F238E27FC236}">
                  <a16:creationId xmlns:a16="http://schemas.microsoft.com/office/drawing/2014/main" id="{FEDB3A05-6FDD-4E87-B800-8F9975244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3" name="Freeform 49">
              <a:extLst>
                <a:ext uri="{FF2B5EF4-FFF2-40B4-BE49-F238E27FC236}">
                  <a16:creationId xmlns:a16="http://schemas.microsoft.com/office/drawing/2014/main" id="{AD6225C0-E391-49D5-9A7B-57C5ED60E1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4" name="Freeform 50">
              <a:extLst>
                <a:ext uri="{FF2B5EF4-FFF2-40B4-BE49-F238E27FC236}">
                  <a16:creationId xmlns:a16="http://schemas.microsoft.com/office/drawing/2014/main" id="{B814B458-45E5-451C-9CBD-027E3776A4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5" name="Freeform 51">
              <a:extLst>
                <a:ext uri="{FF2B5EF4-FFF2-40B4-BE49-F238E27FC236}">
                  <a16:creationId xmlns:a16="http://schemas.microsoft.com/office/drawing/2014/main" id="{59167140-9A0D-4FE7-8E37-2CD613011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6" name="Freeform 52">
              <a:extLst>
                <a:ext uri="{FF2B5EF4-FFF2-40B4-BE49-F238E27FC236}">
                  <a16:creationId xmlns:a16="http://schemas.microsoft.com/office/drawing/2014/main" id="{2D38B213-991B-495D-8886-04CAD44C7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7" name="Freeform 53">
              <a:extLst>
                <a:ext uri="{FF2B5EF4-FFF2-40B4-BE49-F238E27FC236}">
                  <a16:creationId xmlns:a16="http://schemas.microsoft.com/office/drawing/2014/main" id="{67C1C3DA-3972-4D98-9D9E-390461B28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8" name="Freeform 54">
              <a:extLst>
                <a:ext uri="{FF2B5EF4-FFF2-40B4-BE49-F238E27FC236}">
                  <a16:creationId xmlns:a16="http://schemas.microsoft.com/office/drawing/2014/main" id="{972F8941-61DB-48E1-B9C1-E732470563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19" name="Freeform 55">
              <a:extLst>
                <a:ext uri="{FF2B5EF4-FFF2-40B4-BE49-F238E27FC236}">
                  <a16:creationId xmlns:a16="http://schemas.microsoft.com/office/drawing/2014/main" id="{857B495F-5C9B-435F-8D39-45CC57471F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0" name="Freeform 56">
              <a:extLst>
                <a:ext uri="{FF2B5EF4-FFF2-40B4-BE49-F238E27FC236}">
                  <a16:creationId xmlns:a16="http://schemas.microsoft.com/office/drawing/2014/main" id="{B607428B-B7C9-4017-84F8-19C9B2134A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1" name="Freeform 57">
              <a:extLst>
                <a:ext uri="{FF2B5EF4-FFF2-40B4-BE49-F238E27FC236}">
                  <a16:creationId xmlns:a16="http://schemas.microsoft.com/office/drawing/2014/main" id="{A20C5139-2108-4F5E-B892-64F1D8605E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sp>
          <p:nvSpPr>
            <p:cNvPr id="122" name="Freeform 58">
              <a:extLst>
                <a:ext uri="{FF2B5EF4-FFF2-40B4-BE49-F238E27FC236}">
                  <a16:creationId xmlns:a16="http://schemas.microsoft.com/office/drawing/2014/main" id="{C2A51623-F2F3-4584-93F5-598E56A5F4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2872599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BAEF2-4A20-8503-1688-BAF653F5441D}"/>
              </a:ext>
            </a:extLst>
          </p:cNvPr>
          <p:cNvSpPr>
            <a:spLocks noGrp="1"/>
          </p:cNvSpPr>
          <p:nvPr>
            <p:ph type="title"/>
          </p:nvPr>
        </p:nvSpPr>
        <p:spPr/>
        <p:txBody>
          <a:bodyPr/>
          <a:lstStyle/>
          <a:p>
            <a:r>
              <a:rPr lang="en-US" dirty="0"/>
              <a:t>Input vs output</a:t>
            </a:r>
          </a:p>
        </p:txBody>
      </p:sp>
      <p:sp>
        <p:nvSpPr>
          <p:cNvPr id="3" name="Content Placeholder 2">
            <a:extLst>
              <a:ext uri="{FF2B5EF4-FFF2-40B4-BE49-F238E27FC236}">
                <a16:creationId xmlns:a16="http://schemas.microsoft.com/office/drawing/2014/main" id="{590F27F7-CECA-8CB2-F21C-A2A6F1690D41}"/>
              </a:ext>
            </a:extLst>
          </p:cNvPr>
          <p:cNvSpPr>
            <a:spLocks noGrp="1"/>
          </p:cNvSpPr>
          <p:nvPr>
            <p:ph sz="half" idx="1"/>
          </p:nvPr>
        </p:nvSpPr>
        <p:spPr/>
        <p:txBody>
          <a:bodyPr>
            <a:normAutofit fontScale="92500" lnSpcReduction="20000"/>
          </a:bodyPr>
          <a:lstStyle/>
          <a:p>
            <a:pPr marL="0" indent="0">
              <a:buNone/>
            </a:pPr>
            <a:r>
              <a:rPr lang="en-US" u="sng" dirty="0"/>
              <a:t>Input/training data</a:t>
            </a:r>
          </a:p>
          <a:p>
            <a:pPr marL="285750" indent="-285750">
              <a:buFont typeface="Arial" panose="020B0604020202020204" pitchFamily="34" charset="0"/>
              <a:buChar char="•"/>
            </a:pPr>
            <a:r>
              <a:rPr lang="en-US" dirty="0"/>
              <a:t>Fair use (for now)</a:t>
            </a:r>
          </a:p>
          <a:p>
            <a:pPr marL="742950" lvl="1" indent="-285750"/>
            <a:r>
              <a:rPr lang="en-US" dirty="0"/>
              <a:t>Several lawsuits may change this</a:t>
            </a:r>
          </a:p>
          <a:p>
            <a:pPr marL="285750" indent="-285750">
              <a:buFont typeface="Arial" panose="020B0604020202020204" pitchFamily="34" charset="0"/>
              <a:buChar char="•"/>
            </a:pPr>
            <a:r>
              <a:rPr lang="en-US" dirty="0"/>
              <a:t>Publishers contracts override copyright</a:t>
            </a:r>
          </a:p>
          <a:p>
            <a:pPr marL="285750" indent="-285750">
              <a:buFont typeface="Arial" panose="020B0604020202020204" pitchFamily="34" charset="0"/>
              <a:buChar char="•"/>
            </a:pPr>
            <a:r>
              <a:rPr lang="en-US" dirty="0"/>
              <a:t>‘Distilling’ or creating an AI model from the data/outputs of other AI models may be copyright infringement</a:t>
            </a:r>
          </a:p>
          <a:p>
            <a:endParaRPr lang="en-US" dirty="0"/>
          </a:p>
        </p:txBody>
      </p:sp>
      <p:sp>
        <p:nvSpPr>
          <p:cNvPr id="4" name="Content Placeholder 3">
            <a:extLst>
              <a:ext uri="{FF2B5EF4-FFF2-40B4-BE49-F238E27FC236}">
                <a16:creationId xmlns:a16="http://schemas.microsoft.com/office/drawing/2014/main" id="{0CE2F031-023F-46B1-D50D-7DB9729D4EA4}"/>
              </a:ext>
            </a:extLst>
          </p:cNvPr>
          <p:cNvSpPr>
            <a:spLocks noGrp="1"/>
          </p:cNvSpPr>
          <p:nvPr>
            <p:ph sz="half" idx="2"/>
          </p:nvPr>
        </p:nvSpPr>
        <p:spPr/>
        <p:txBody>
          <a:bodyPr>
            <a:normAutofit fontScale="92500" lnSpcReduction="20000"/>
          </a:bodyPr>
          <a:lstStyle/>
          <a:p>
            <a:pPr marL="0" indent="0">
              <a:buNone/>
            </a:pPr>
            <a:r>
              <a:rPr lang="en-US" u="sng" dirty="0"/>
              <a:t>Output/text and image generation</a:t>
            </a:r>
          </a:p>
          <a:p>
            <a:pPr marL="285750" indent="-285750">
              <a:buFont typeface="Arial" panose="020B0604020202020204" pitchFamily="34" charset="0"/>
              <a:buChar char="•"/>
            </a:pPr>
            <a:r>
              <a:rPr lang="en-US" dirty="0"/>
              <a:t>Not copyrightable as is</a:t>
            </a:r>
          </a:p>
          <a:p>
            <a:pPr marL="569214" lvl="1"/>
            <a:r>
              <a:rPr lang="en-US" dirty="0"/>
              <a:t>Works where you share tasks with AI could still be, but AI components will not</a:t>
            </a:r>
          </a:p>
          <a:p>
            <a:pPr marL="285750" indent="-285750">
              <a:buFont typeface="Arial" panose="020B0604020202020204" pitchFamily="34" charset="0"/>
              <a:buChar char="•"/>
            </a:pPr>
            <a:r>
              <a:rPr lang="en-US" dirty="0"/>
              <a:t>If you had copyright of the input, you still have copyright of that portion of the output</a:t>
            </a:r>
          </a:p>
          <a:p>
            <a:pPr marL="285750" indent="-285750"/>
            <a:r>
              <a:rPr lang="en-US" dirty="0"/>
              <a:t>Prompts are currently not copyrightable</a:t>
            </a:r>
          </a:p>
          <a:p>
            <a:pPr marL="285750" indent="-285750">
              <a:buFont typeface="Arial" panose="020B0604020202020204" pitchFamily="34" charset="0"/>
              <a:buChar char="•"/>
            </a:pPr>
            <a:endParaRPr lang="en-US" dirty="0"/>
          </a:p>
          <a:p>
            <a:pPr marL="0" indent="0">
              <a:buNone/>
            </a:pPr>
            <a:endParaRPr lang="en-US" dirty="0"/>
          </a:p>
        </p:txBody>
      </p:sp>
      <p:pic>
        <p:nvPicPr>
          <p:cNvPr id="6" name="Picture 5" descr="A collage of a person reading a book&#10;&#10;AI-generated content may be incorrect.">
            <a:extLst>
              <a:ext uri="{FF2B5EF4-FFF2-40B4-BE49-F238E27FC236}">
                <a16:creationId xmlns:a16="http://schemas.microsoft.com/office/drawing/2014/main" id="{227D128E-03F5-0AC2-9F8F-BB9E65DD206F}"/>
              </a:ext>
            </a:extLst>
          </p:cNvPr>
          <p:cNvPicPr>
            <a:picLocks noChangeAspect="1"/>
          </p:cNvPicPr>
          <p:nvPr/>
        </p:nvPicPr>
        <p:blipFill>
          <a:blip r:embed="rId2"/>
          <a:stretch>
            <a:fillRect/>
          </a:stretch>
        </p:blipFill>
        <p:spPr>
          <a:xfrm>
            <a:off x="7166970" y="567296"/>
            <a:ext cx="2218570" cy="1487529"/>
          </a:xfrm>
          <a:prstGeom prst="rect">
            <a:avLst/>
          </a:prstGeom>
        </p:spPr>
      </p:pic>
    </p:spTree>
    <p:extLst>
      <p:ext uri="{BB962C8B-B14F-4D97-AF65-F5344CB8AC3E}">
        <p14:creationId xmlns:p14="http://schemas.microsoft.com/office/powerpoint/2010/main" val="1292511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F89B1-D02B-8BF6-98CA-FAED75EC5E46}"/>
              </a:ext>
            </a:extLst>
          </p:cNvPr>
          <p:cNvSpPr>
            <a:spLocks noGrp="1"/>
          </p:cNvSpPr>
          <p:nvPr>
            <p:ph type="title"/>
          </p:nvPr>
        </p:nvSpPr>
        <p:spPr/>
        <p:txBody>
          <a:bodyPr/>
          <a:lstStyle/>
          <a:p>
            <a:r>
              <a:rPr lang="en-US" dirty="0"/>
              <a:t>IP vs copyright</a:t>
            </a:r>
          </a:p>
        </p:txBody>
      </p:sp>
      <p:sp>
        <p:nvSpPr>
          <p:cNvPr id="3" name="Text Placeholder 2">
            <a:extLst>
              <a:ext uri="{FF2B5EF4-FFF2-40B4-BE49-F238E27FC236}">
                <a16:creationId xmlns:a16="http://schemas.microsoft.com/office/drawing/2014/main" id="{0FDD459A-81D8-B18C-E239-8FFACF32EE89}"/>
              </a:ext>
            </a:extLst>
          </p:cNvPr>
          <p:cNvSpPr>
            <a:spLocks noGrp="1"/>
          </p:cNvSpPr>
          <p:nvPr>
            <p:ph type="body" idx="1"/>
          </p:nvPr>
        </p:nvSpPr>
        <p:spPr/>
        <p:txBody>
          <a:bodyPr/>
          <a:lstStyle/>
          <a:p>
            <a:r>
              <a:rPr lang="en-US" dirty="0"/>
              <a:t>Intellectual property	</a:t>
            </a:r>
          </a:p>
        </p:txBody>
      </p:sp>
      <p:sp>
        <p:nvSpPr>
          <p:cNvPr id="4" name="Content Placeholder 3">
            <a:extLst>
              <a:ext uri="{FF2B5EF4-FFF2-40B4-BE49-F238E27FC236}">
                <a16:creationId xmlns:a16="http://schemas.microsoft.com/office/drawing/2014/main" id="{0CA6D6F8-F78B-DBFC-42C4-6DB4320D23AB}"/>
              </a:ext>
            </a:extLst>
          </p:cNvPr>
          <p:cNvSpPr>
            <a:spLocks noGrp="1"/>
          </p:cNvSpPr>
          <p:nvPr>
            <p:ph sz="half" idx="2"/>
          </p:nvPr>
        </p:nvSpPr>
        <p:spPr/>
        <p:txBody>
          <a:bodyPr/>
          <a:lstStyle/>
          <a:p>
            <a:r>
              <a:rPr lang="en-US" dirty="0"/>
              <a:t>Any intellectual creation</a:t>
            </a:r>
          </a:p>
          <a:p>
            <a:r>
              <a:rPr lang="en-US" dirty="0"/>
              <a:t>Can cover things that are in multiple instances, trademarks, patent, and copyright (Mickey Mouse)</a:t>
            </a:r>
          </a:p>
        </p:txBody>
      </p:sp>
      <p:sp>
        <p:nvSpPr>
          <p:cNvPr id="5" name="Text Placeholder 4">
            <a:extLst>
              <a:ext uri="{FF2B5EF4-FFF2-40B4-BE49-F238E27FC236}">
                <a16:creationId xmlns:a16="http://schemas.microsoft.com/office/drawing/2014/main" id="{21F97BCA-C651-59DD-457C-03C00D0E8CC6}"/>
              </a:ext>
            </a:extLst>
          </p:cNvPr>
          <p:cNvSpPr>
            <a:spLocks noGrp="1"/>
          </p:cNvSpPr>
          <p:nvPr>
            <p:ph type="body" sz="quarter" idx="3"/>
          </p:nvPr>
        </p:nvSpPr>
        <p:spPr/>
        <p:txBody>
          <a:bodyPr/>
          <a:lstStyle/>
          <a:p>
            <a:r>
              <a:rPr lang="en-US" dirty="0"/>
              <a:t>copyright</a:t>
            </a:r>
          </a:p>
        </p:txBody>
      </p:sp>
      <p:sp>
        <p:nvSpPr>
          <p:cNvPr id="6" name="Content Placeholder 5">
            <a:extLst>
              <a:ext uri="{FF2B5EF4-FFF2-40B4-BE49-F238E27FC236}">
                <a16:creationId xmlns:a16="http://schemas.microsoft.com/office/drawing/2014/main" id="{93F78CC7-637C-1C80-EFA4-354FBED9EFF6}"/>
              </a:ext>
            </a:extLst>
          </p:cNvPr>
          <p:cNvSpPr>
            <a:spLocks noGrp="1"/>
          </p:cNvSpPr>
          <p:nvPr>
            <p:ph sz="quarter" idx="4"/>
          </p:nvPr>
        </p:nvSpPr>
        <p:spPr/>
        <p:txBody>
          <a:bodyPr/>
          <a:lstStyle/>
          <a:p>
            <a:r>
              <a:rPr lang="en-US" dirty="0"/>
              <a:t>A </a:t>
            </a:r>
            <a:r>
              <a:rPr lang="en-US" i="1" dirty="0"/>
              <a:t>type</a:t>
            </a:r>
            <a:r>
              <a:rPr lang="en-US" dirty="0"/>
              <a:t> of IP</a:t>
            </a:r>
          </a:p>
          <a:p>
            <a:r>
              <a:rPr lang="en-US" dirty="0"/>
              <a:t>Covers the specific instance of tangible expression (Steamboat Willie, Mickey Mouse Clubhouse, Disneyland mascot)</a:t>
            </a:r>
          </a:p>
          <a:p>
            <a:endParaRPr lang="en-US" dirty="0"/>
          </a:p>
          <a:p>
            <a:endParaRPr lang="en-US" dirty="0"/>
          </a:p>
        </p:txBody>
      </p:sp>
      <p:sp>
        <p:nvSpPr>
          <p:cNvPr id="7" name="TextBox 6">
            <a:extLst>
              <a:ext uri="{FF2B5EF4-FFF2-40B4-BE49-F238E27FC236}">
                <a16:creationId xmlns:a16="http://schemas.microsoft.com/office/drawing/2014/main" id="{20A5DDD7-9FC5-7DCC-47CA-4D5861B04AD4}"/>
              </a:ext>
            </a:extLst>
          </p:cNvPr>
          <p:cNvSpPr txBox="1"/>
          <p:nvPr/>
        </p:nvSpPr>
        <p:spPr>
          <a:xfrm>
            <a:off x="1321432" y="5857336"/>
            <a:ext cx="9396740" cy="461665"/>
          </a:xfrm>
          <a:prstGeom prst="rect">
            <a:avLst/>
          </a:prstGeom>
          <a:noFill/>
        </p:spPr>
        <p:txBody>
          <a:bodyPr wrap="none" rtlCol="0">
            <a:spAutoFit/>
          </a:bodyPr>
          <a:lstStyle/>
          <a:p>
            <a:r>
              <a:rPr lang="en-US" sz="2400" dirty="0"/>
              <a:t>AI outputs might not be a violation of copyright, but still be a violation of IP</a:t>
            </a:r>
          </a:p>
        </p:txBody>
      </p:sp>
    </p:spTree>
    <p:extLst>
      <p:ext uri="{BB962C8B-B14F-4D97-AF65-F5344CB8AC3E}">
        <p14:creationId xmlns:p14="http://schemas.microsoft.com/office/powerpoint/2010/main" val="3979690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18BD99-41E9-467C-9777-74587F831718}">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03EF818-EDF6-480C-9B86-0A3B979BCCF0}">
  <ds:schemaRefs>
    <ds:schemaRef ds:uri="http://schemas.microsoft.com/sharepoint/v3/contenttype/forms"/>
  </ds:schemaRefs>
</ds:datastoreItem>
</file>

<file path=customXml/itemProps3.xml><?xml version="1.0" encoding="utf-8"?>
<ds:datastoreItem xmlns:ds="http://schemas.openxmlformats.org/officeDocument/2006/customXml" ds:itemID="{4C8C32A8-E4D9-473C-833A-8950C6E7C0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Modern design</Template>
  <TotalTime>16227</TotalTime>
  <Words>1387</Words>
  <Application>Microsoft Office PowerPoint</Application>
  <PresentationFormat>Widescreen</PresentationFormat>
  <Paragraphs>138</Paragraphs>
  <Slides>37</Slides>
  <Notes>3</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Circuit</vt:lpstr>
      <vt:lpstr>Understanding Ethics and Policies of Using AI for Research</vt:lpstr>
      <vt:lpstr>Agenda</vt:lpstr>
      <vt:lpstr>This is the worst ai will ever be</vt:lpstr>
      <vt:lpstr>What is Generative ai</vt:lpstr>
      <vt:lpstr>More than one type of bias</vt:lpstr>
      <vt:lpstr>What scholarly research do Ai companies have </vt:lpstr>
      <vt:lpstr>A note on Copyright</vt:lpstr>
      <vt:lpstr>Input vs output</vt:lpstr>
      <vt:lpstr>IP vs copyright</vt:lpstr>
      <vt:lpstr>Why should you care?</vt:lpstr>
      <vt:lpstr>policies</vt:lpstr>
      <vt:lpstr>ECU AI and Data policy</vt:lpstr>
      <vt:lpstr>Note on Deepseek</vt:lpstr>
      <vt:lpstr>Ai and research articles</vt:lpstr>
      <vt:lpstr>What to disclose</vt:lpstr>
      <vt:lpstr>Other AI Policies</vt:lpstr>
      <vt:lpstr>AI Assisted v AI Generated</vt:lpstr>
      <vt:lpstr>To cite or not to cite</vt:lpstr>
      <vt:lpstr>Ai is not an author and cannot be held liable for mistakes</vt:lpstr>
      <vt:lpstr>IS disclosure needed?</vt:lpstr>
      <vt:lpstr>IS disclosure needed?</vt:lpstr>
      <vt:lpstr>IS disclosure needed?</vt:lpstr>
      <vt:lpstr>IS disclosure needed?</vt:lpstr>
      <vt:lpstr>IS disclosure needed?</vt:lpstr>
      <vt:lpstr>Peer review</vt:lpstr>
      <vt:lpstr>Ethics considerations</vt:lpstr>
      <vt:lpstr>Hallucinations</vt:lpstr>
      <vt:lpstr>Data privacy</vt:lpstr>
      <vt:lpstr>Bias</vt:lpstr>
      <vt:lpstr>Water usage</vt:lpstr>
      <vt:lpstr>PowerPoint Presentation</vt:lpstr>
      <vt:lpstr>Energy Consumption</vt:lpstr>
      <vt:lpstr>Carbon Emissions</vt:lpstr>
      <vt:lpstr>Labor issues</vt:lpstr>
      <vt:lpstr>Output is public domain *for now* but ip is still a consideration</vt:lpstr>
      <vt:lpstr>Resources/further reading</vt:lpstr>
      <vt:lpstr>Contact me </vt:lpstr>
    </vt:vector>
  </TitlesOfParts>
  <Company>East Carolina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Kaefring, Allison Christine</dc:creator>
  <cp:lastModifiedBy>Kaefring, Allison Christine</cp:lastModifiedBy>
  <cp:revision>2</cp:revision>
  <dcterms:created xsi:type="dcterms:W3CDTF">2025-02-18T13:48:35Z</dcterms:created>
  <dcterms:modified xsi:type="dcterms:W3CDTF">2025-03-27T12:21:36Z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