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1"/>
  </p:notesMasterIdLst>
  <p:handoutMasterIdLst>
    <p:handoutMasterId r:id="rId52"/>
  </p:handoutMasterIdLst>
  <p:sldIdLst>
    <p:sldId id="342" r:id="rId5"/>
    <p:sldId id="394" r:id="rId6"/>
    <p:sldId id="359" r:id="rId7"/>
    <p:sldId id="396" r:id="rId8"/>
    <p:sldId id="374" r:id="rId9"/>
    <p:sldId id="400" r:id="rId10"/>
    <p:sldId id="398" r:id="rId11"/>
    <p:sldId id="399" r:id="rId12"/>
    <p:sldId id="407" r:id="rId13"/>
    <p:sldId id="401" r:id="rId14"/>
    <p:sldId id="383" r:id="rId15"/>
    <p:sldId id="392" r:id="rId16"/>
    <p:sldId id="385" r:id="rId17"/>
    <p:sldId id="397" r:id="rId18"/>
    <p:sldId id="395" r:id="rId19"/>
    <p:sldId id="378" r:id="rId20"/>
    <p:sldId id="412" r:id="rId21"/>
    <p:sldId id="403" r:id="rId22"/>
    <p:sldId id="404" r:id="rId23"/>
    <p:sldId id="376" r:id="rId24"/>
    <p:sldId id="402" r:id="rId25"/>
    <p:sldId id="415" r:id="rId26"/>
    <p:sldId id="416" r:id="rId27"/>
    <p:sldId id="391" r:id="rId28"/>
    <p:sldId id="413" r:id="rId29"/>
    <p:sldId id="408" r:id="rId30"/>
    <p:sldId id="409" r:id="rId31"/>
    <p:sldId id="410" r:id="rId32"/>
    <p:sldId id="411" r:id="rId33"/>
    <p:sldId id="414" r:id="rId34"/>
    <p:sldId id="373" r:id="rId35"/>
    <p:sldId id="379" r:id="rId36"/>
    <p:sldId id="377" r:id="rId37"/>
    <p:sldId id="390" r:id="rId38"/>
    <p:sldId id="380" r:id="rId39"/>
    <p:sldId id="381" r:id="rId40"/>
    <p:sldId id="387" r:id="rId41"/>
    <p:sldId id="388" r:id="rId42"/>
    <p:sldId id="382" r:id="rId43"/>
    <p:sldId id="405" r:id="rId44"/>
    <p:sldId id="386" r:id="rId45"/>
    <p:sldId id="389" r:id="rId46"/>
    <p:sldId id="393" r:id="rId47"/>
    <p:sldId id="384" r:id="rId48"/>
    <p:sldId id="406" r:id="rId49"/>
    <p:sldId id="372"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FBFE"/>
    <a:srgbClr val="000000"/>
    <a:srgbClr val="FFFFFF"/>
    <a:srgbClr val="05202E"/>
    <a:srgbClr val="05152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4A3FE98-0AA8-4698-923B-929B062514B6}" v="22" dt="2024-10-16T14:09:31.487"/>
  </p1510:revLst>
</p1510:revInfo>
</file>

<file path=ppt/tableStyles.xml><?xml version="1.0" encoding="utf-8"?>
<a:tblStyleLst xmlns:a="http://schemas.openxmlformats.org/drawingml/2006/main" def="{10A1B5D5-9B99-4C35-A422-299274C87663}">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5388" autoAdjust="0"/>
  </p:normalViewPr>
  <p:slideViewPr>
    <p:cSldViewPr snapToGrid="0" snapToObjects="1" showGuides="1">
      <p:cViewPr varScale="1">
        <p:scale>
          <a:sx n="105" d="100"/>
          <a:sy n="105" d="100"/>
        </p:scale>
        <p:origin x="834" y="11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67" d="100"/>
          <a:sy n="67" d="100"/>
        </p:scale>
        <p:origin x="3120"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microsoft.com/office/2018/10/relationships/authors" Target="author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6/11/relationships/changesInfo" Target="changesInfos/changesInfo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efring, Allison Christine" userId="3c2c8e45-bfc5-4ed2-b47d-0633c68d1ffa" providerId="ADAL" clId="{D4A3FE98-0AA8-4698-923B-929B062514B6}"/>
    <pc:docChg chg="undo custSel addSld delSld modSld sldOrd">
      <pc:chgData name="Kaefring, Allison Christine" userId="3c2c8e45-bfc5-4ed2-b47d-0633c68d1ffa" providerId="ADAL" clId="{D4A3FE98-0AA8-4698-923B-929B062514B6}" dt="2024-10-16T18:24:02.804" v="2518" actId="20577"/>
      <pc:docMkLst>
        <pc:docMk/>
      </pc:docMkLst>
      <pc:sldChg chg="modSp mod">
        <pc:chgData name="Kaefring, Allison Christine" userId="3c2c8e45-bfc5-4ed2-b47d-0633c68d1ffa" providerId="ADAL" clId="{D4A3FE98-0AA8-4698-923B-929B062514B6}" dt="2024-10-15T19:22:49.380" v="1371" actId="20577"/>
        <pc:sldMkLst>
          <pc:docMk/>
          <pc:sldMk cId="2498031464" sldId="342"/>
        </pc:sldMkLst>
        <pc:spChg chg="mod">
          <ac:chgData name="Kaefring, Allison Christine" userId="3c2c8e45-bfc5-4ed2-b47d-0633c68d1ffa" providerId="ADAL" clId="{D4A3FE98-0AA8-4698-923B-929B062514B6}" dt="2024-10-14T15:16:18.066" v="16" actId="1076"/>
          <ac:spMkLst>
            <pc:docMk/>
            <pc:sldMk cId="2498031464" sldId="342"/>
            <ac:spMk id="9" creationId="{2981AB9E-AF0F-CAD0-2DD2-D640FB871E66}"/>
          </ac:spMkLst>
        </pc:spChg>
        <pc:spChg chg="mod">
          <ac:chgData name="Kaefring, Allison Christine" userId="3c2c8e45-bfc5-4ed2-b47d-0633c68d1ffa" providerId="ADAL" clId="{D4A3FE98-0AA8-4698-923B-929B062514B6}" dt="2024-10-15T19:22:49.380" v="1371" actId="20577"/>
          <ac:spMkLst>
            <pc:docMk/>
            <pc:sldMk cId="2498031464" sldId="342"/>
            <ac:spMk id="12" creationId="{997874EA-2F67-60CD-631F-5A787057F8CE}"/>
          </ac:spMkLst>
        </pc:spChg>
      </pc:sldChg>
      <pc:sldChg chg="modSp mod">
        <pc:chgData name="Kaefring, Allison Christine" userId="3c2c8e45-bfc5-4ed2-b47d-0633c68d1ffa" providerId="ADAL" clId="{D4A3FE98-0AA8-4698-923B-929B062514B6}" dt="2024-10-15T19:26:31.907" v="1425" actId="20577"/>
        <pc:sldMkLst>
          <pc:docMk/>
          <pc:sldMk cId="1460159330" sldId="359"/>
        </pc:sldMkLst>
        <pc:spChg chg="mod">
          <ac:chgData name="Kaefring, Allison Christine" userId="3c2c8e45-bfc5-4ed2-b47d-0633c68d1ffa" providerId="ADAL" clId="{D4A3FE98-0AA8-4698-923B-929B062514B6}" dt="2024-10-15T19:26:31.907" v="1425" actId="20577"/>
          <ac:spMkLst>
            <pc:docMk/>
            <pc:sldMk cId="1460159330" sldId="359"/>
            <ac:spMk id="31" creationId="{F1239C0E-3F39-787D-0FC3-6B7C9BA37E8F}"/>
          </ac:spMkLst>
        </pc:spChg>
      </pc:sldChg>
      <pc:sldChg chg="modSp mod modNotesTx">
        <pc:chgData name="Kaefring, Allison Christine" userId="3c2c8e45-bfc5-4ed2-b47d-0633c68d1ffa" providerId="ADAL" clId="{D4A3FE98-0AA8-4698-923B-929B062514B6}" dt="2024-10-16T13:12:42.790" v="1957" actId="115"/>
        <pc:sldMkLst>
          <pc:docMk/>
          <pc:sldMk cId="3847615342" sldId="373"/>
        </pc:sldMkLst>
        <pc:spChg chg="mod">
          <ac:chgData name="Kaefring, Allison Christine" userId="3c2c8e45-bfc5-4ed2-b47d-0633c68d1ffa" providerId="ADAL" clId="{D4A3FE98-0AA8-4698-923B-929B062514B6}" dt="2024-10-16T13:12:42.790" v="1957" actId="115"/>
          <ac:spMkLst>
            <pc:docMk/>
            <pc:sldMk cId="3847615342" sldId="373"/>
            <ac:spMk id="3" creationId="{AA9003B7-9D1B-EF93-F0EC-30619BA12903}"/>
          </ac:spMkLst>
        </pc:spChg>
        <pc:graphicFrameChg chg="mod modGraphic">
          <ac:chgData name="Kaefring, Allison Christine" userId="3c2c8e45-bfc5-4ed2-b47d-0633c68d1ffa" providerId="ADAL" clId="{D4A3FE98-0AA8-4698-923B-929B062514B6}" dt="2024-10-16T13:11:26.650" v="1869" actId="26606"/>
          <ac:graphicFrameMkLst>
            <pc:docMk/>
            <pc:sldMk cId="3847615342" sldId="373"/>
            <ac:graphicFrameMk id="14" creationId="{5684D11F-DA6A-16A1-A189-11DC69DC1E1C}"/>
          </ac:graphicFrameMkLst>
        </pc:graphicFrameChg>
      </pc:sldChg>
      <pc:sldChg chg="modSp mod">
        <pc:chgData name="Kaefring, Allison Christine" userId="3c2c8e45-bfc5-4ed2-b47d-0633c68d1ffa" providerId="ADAL" clId="{D4A3FE98-0AA8-4698-923B-929B062514B6}" dt="2024-10-15T19:30:21.475" v="1436" actId="20577"/>
        <pc:sldMkLst>
          <pc:docMk/>
          <pc:sldMk cId="1589150356" sldId="374"/>
        </pc:sldMkLst>
        <pc:spChg chg="mod">
          <ac:chgData name="Kaefring, Allison Christine" userId="3c2c8e45-bfc5-4ed2-b47d-0633c68d1ffa" providerId="ADAL" clId="{D4A3FE98-0AA8-4698-923B-929B062514B6}" dt="2024-10-15T19:30:21.475" v="1436" actId="20577"/>
          <ac:spMkLst>
            <pc:docMk/>
            <pc:sldMk cId="1589150356" sldId="374"/>
            <ac:spMk id="2" creationId="{AEC332DE-FF5F-FAEA-68AE-B09D2BCA2EC1}"/>
          </ac:spMkLst>
        </pc:spChg>
      </pc:sldChg>
      <pc:sldChg chg="del">
        <pc:chgData name="Kaefring, Allison Christine" userId="3c2c8e45-bfc5-4ed2-b47d-0633c68d1ffa" providerId="ADAL" clId="{D4A3FE98-0AA8-4698-923B-929B062514B6}" dt="2024-10-15T19:39:49.409" v="1508" actId="47"/>
        <pc:sldMkLst>
          <pc:docMk/>
          <pc:sldMk cId="2606266964" sldId="375"/>
        </pc:sldMkLst>
      </pc:sldChg>
      <pc:sldChg chg="modSp mod">
        <pc:chgData name="Kaefring, Allison Christine" userId="3c2c8e45-bfc5-4ed2-b47d-0633c68d1ffa" providerId="ADAL" clId="{D4A3FE98-0AA8-4698-923B-929B062514B6}" dt="2024-10-16T13:54:52.482" v="2368" actId="20577"/>
        <pc:sldMkLst>
          <pc:docMk/>
          <pc:sldMk cId="3891149940" sldId="376"/>
        </pc:sldMkLst>
        <pc:spChg chg="mod">
          <ac:chgData name="Kaefring, Allison Christine" userId="3c2c8e45-bfc5-4ed2-b47d-0633c68d1ffa" providerId="ADAL" clId="{D4A3FE98-0AA8-4698-923B-929B062514B6}" dt="2024-10-16T13:54:52.482" v="2368" actId="20577"/>
          <ac:spMkLst>
            <pc:docMk/>
            <pc:sldMk cId="3891149940" sldId="376"/>
            <ac:spMk id="3" creationId="{C19925BB-4A63-0C8A-85E0-6ECF17893A9D}"/>
          </ac:spMkLst>
        </pc:spChg>
      </pc:sldChg>
      <pc:sldChg chg="modSp mod">
        <pc:chgData name="Kaefring, Allison Christine" userId="3c2c8e45-bfc5-4ed2-b47d-0633c68d1ffa" providerId="ADAL" clId="{D4A3FE98-0AA8-4698-923B-929B062514B6}" dt="2024-10-15T20:41:53.977" v="1637" actId="20577"/>
        <pc:sldMkLst>
          <pc:docMk/>
          <pc:sldMk cId="1403041724" sldId="377"/>
        </pc:sldMkLst>
        <pc:spChg chg="mod">
          <ac:chgData name="Kaefring, Allison Christine" userId="3c2c8e45-bfc5-4ed2-b47d-0633c68d1ffa" providerId="ADAL" clId="{D4A3FE98-0AA8-4698-923B-929B062514B6}" dt="2024-10-15T20:41:53.977" v="1637" actId="20577"/>
          <ac:spMkLst>
            <pc:docMk/>
            <pc:sldMk cId="1403041724" sldId="377"/>
            <ac:spMk id="3" creationId="{978D69B3-5F39-35C4-ADCC-B00E0D27C0B1}"/>
          </ac:spMkLst>
        </pc:spChg>
      </pc:sldChg>
      <pc:sldChg chg="addSp modSp mod">
        <pc:chgData name="Kaefring, Allison Christine" userId="3c2c8e45-bfc5-4ed2-b47d-0633c68d1ffa" providerId="ADAL" clId="{D4A3FE98-0AA8-4698-923B-929B062514B6}" dt="2024-10-16T16:49:54.732" v="2426" actId="1076"/>
        <pc:sldMkLst>
          <pc:docMk/>
          <pc:sldMk cId="3553919613" sldId="378"/>
        </pc:sldMkLst>
        <pc:spChg chg="add mod">
          <ac:chgData name="Kaefring, Allison Christine" userId="3c2c8e45-bfc5-4ed2-b47d-0633c68d1ffa" providerId="ADAL" clId="{D4A3FE98-0AA8-4698-923B-929B062514B6}" dt="2024-10-16T16:49:54.732" v="2426" actId="1076"/>
          <ac:spMkLst>
            <pc:docMk/>
            <pc:sldMk cId="3553919613" sldId="378"/>
            <ac:spMk id="4" creationId="{F29AE997-A8B8-B314-771A-FF397AD0C6A6}"/>
          </ac:spMkLst>
        </pc:spChg>
      </pc:sldChg>
      <pc:sldChg chg="modSp mod">
        <pc:chgData name="Kaefring, Allison Christine" userId="3c2c8e45-bfc5-4ed2-b47d-0633c68d1ffa" providerId="ADAL" clId="{D4A3FE98-0AA8-4698-923B-929B062514B6}" dt="2024-10-16T18:24:02.804" v="2518" actId="20577"/>
        <pc:sldMkLst>
          <pc:docMk/>
          <pc:sldMk cId="585519997" sldId="379"/>
        </pc:sldMkLst>
        <pc:spChg chg="mod">
          <ac:chgData name="Kaefring, Allison Christine" userId="3c2c8e45-bfc5-4ed2-b47d-0633c68d1ffa" providerId="ADAL" clId="{D4A3FE98-0AA8-4698-923B-929B062514B6}" dt="2024-10-16T18:24:02.804" v="2518" actId="20577"/>
          <ac:spMkLst>
            <pc:docMk/>
            <pc:sldMk cId="585519997" sldId="379"/>
            <ac:spMk id="3" creationId="{51FA2C0A-826B-07E6-28DD-956EAA647EF9}"/>
          </ac:spMkLst>
        </pc:spChg>
      </pc:sldChg>
      <pc:sldChg chg="addSp delSp modSp mod modClrScheme chgLayout">
        <pc:chgData name="Kaefring, Allison Christine" userId="3c2c8e45-bfc5-4ed2-b47d-0633c68d1ffa" providerId="ADAL" clId="{D4A3FE98-0AA8-4698-923B-929B062514B6}" dt="2024-10-15T19:20:44.180" v="1369" actId="20577"/>
        <pc:sldMkLst>
          <pc:docMk/>
          <pc:sldMk cId="3363316264" sldId="383"/>
        </pc:sldMkLst>
        <pc:spChg chg="mod">
          <ac:chgData name="Kaefring, Allison Christine" userId="3c2c8e45-bfc5-4ed2-b47d-0633c68d1ffa" providerId="ADAL" clId="{D4A3FE98-0AA8-4698-923B-929B062514B6}" dt="2024-10-15T14:34:58.291" v="896" actId="26606"/>
          <ac:spMkLst>
            <pc:docMk/>
            <pc:sldMk cId="3363316264" sldId="383"/>
            <ac:spMk id="2" creationId="{12450391-8DD1-ADB0-5257-EF432BE6AEB1}"/>
          </ac:spMkLst>
        </pc:spChg>
        <pc:spChg chg="mod">
          <ac:chgData name="Kaefring, Allison Christine" userId="3c2c8e45-bfc5-4ed2-b47d-0633c68d1ffa" providerId="ADAL" clId="{D4A3FE98-0AA8-4698-923B-929B062514B6}" dt="2024-10-15T19:20:44.180" v="1369" actId="20577"/>
          <ac:spMkLst>
            <pc:docMk/>
            <pc:sldMk cId="3363316264" sldId="383"/>
            <ac:spMk id="3" creationId="{9D937FC5-3BC1-460E-2BF5-3BB73F99CD77}"/>
          </ac:spMkLst>
        </pc:spChg>
        <pc:spChg chg="add del mod">
          <ac:chgData name="Kaefring, Allison Christine" userId="3c2c8e45-bfc5-4ed2-b47d-0633c68d1ffa" providerId="ADAL" clId="{D4A3FE98-0AA8-4698-923B-929B062514B6}" dt="2024-10-15T14:34:54.101" v="893" actId="26606"/>
          <ac:spMkLst>
            <pc:docMk/>
            <pc:sldMk cId="3363316264" sldId="383"/>
            <ac:spMk id="8" creationId="{6CA41779-51FB-AFA0-703E-2CA9B529128F}"/>
          </ac:spMkLst>
        </pc:spChg>
        <pc:spChg chg="add del mod">
          <ac:chgData name="Kaefring, Allison Christine" userId="3c2c8e45-bfc5-4ed2-b47d-0633c68d1ffa" providerId="ADAL" clId="{D4A3FE98-0AA8-4698-923B-929B062514B6}" dt="2024-10-15T14:34:54.101" v="893" actId="26606"/>
          <ac:spMkLst>
            <pc:docMk/>
            <pc:sldMk cId="3363316264" sldId="383"/>
            <ac:spMk id="10" creationId="{A54C8301-19AC-6351-17EA-FB0FD553F946}"/>
          </ac:spMkLst>
        </pc:spChg>
        <pc:spChg chg="add del mod">
          <ac:chgData name="Kaefring, Allison Christine" userId="3c2c8e45-bfc5-4ed2-b47d-0633c68d1ffa" providerId="ADAL" clId="{D4A3FE98-0AA8-4698-923B-929B062514B6}" dt="2024-10-15T14:34:58.275" v="895" actId="26606"/>
          <ac:spMkLst>
            <pc:docMk/>
            <pc:sldMk cId="3363316264" sldId="383"/>
            <ac:spMk id="12" creationId="{F2C27821-A17E-8C2A-A0DB-D0575024B835}"/>
          </ac:spMkLst>
        </pc:spChg>
        <pc:spChg chg="add del mod">
          <ac:chgData name="Kaefring, Allison Christine" userId="3c2c8e45-bfc5-4ed2-b47d-0633c68d1ffa" providerId="ADAL" clId="{D4A3FE98-0AA8-4698-923B-929B062514B6}" dt="2024-10-15T14:34:58.275" v="895" actId="26606"/>
          <ac:spMkLst>
            <pc:docMk/>
            <pc:sldMk cId="3363316264" sldId="383"/>
            <ac:spMk id="13" creationId="{F9C9BA02-71E3-3679-87BC-5EFF5CD4B5D9}"/>
          </ac:spMkLst>
        </pc:spChg>
        <pc:spChg chg="add del mod">
          <ac:chgData name="Kaefring, Allison Christine" userId="3c2c8e45-bfc5-4ed2-b47d-0633c68d1ffa" providerId="ADAL" clId="{D4A3FE98-0AA8-4698-923B-929B062514B6}" dt="2024-10-15T14:35:21.325" v="897" actId="931"/>
          <ac:spMkLst>
            <pc:docMk/>
            <pc:sldMk cId="3363316264" sldId="383"/>
            <ac:spMk id="15" creationId="{920AAD4C-F8AE-0DA0-691A-4E4574EB61BE}"/>
          </ac:spMkLst>
        </pc:spChg>
        <pc:spChg chg="add mod">
          <ac:chgData name="Kaefring, Allison Christine" userId="3c2c8e45-bfc5-4ed2-b47d-0633c68d1ffa" providerId="ADAL" clId="{D4A3FE98-0AA8-4698-923B-929B062514B6}" dt="2024-10-15T14:34:58.291" v="896" actId="26606"/>
          <ac:spMkLst>
            <pc:docMk/>
            <pc:sldMk cId="3363316264" sldId="383"/>
            <ac:spMk id="16" creationId="{507DC416-CA9D-5655-10BC-DCE407EF200B}"/>
          </ac:spMkLst>
        </pc:spChg>
        <pc:picChg chg="add mod">
          <ac:chgData name="Kaefring, Allison Christine" userId="3c2c8e45-bfc5-4ed2-b47d-0633c68d1ffa" providerId="ADAL" clId="{D4A3FE98-0AA8-4698-923B-929B062514B6}" dt="2024-10-15T14:35:21.325" v="897" actId="931"/>
          <ac:picMkLst>
            <pc:docMk/>
            <pc:sldMk cId="3363316264" sldId="383"/>
            <ac:picMk id="5" creationId="{BA779929-E63E-D1F0-97C8-1AAAEA6BC308}"/>
          </ac:picMkLst>
        </pc:picChg>
      </pc:sldChg>
      <pc:sldChg chg="modSp mod">
        <pc:chgData name="Kaefring, Allison Christine" userId="3c2c8e45-bfc5-4ed2-b47d-0633c68d1ffa" providerId="ADAL" clId="{D4A3FE98-0AA8-4698-923B-929B062514B6}" dt="2024-10-16T12:09:39.116" v="1641" actId="20577"/>
        <pc:sldMkLst>
          <pc:docMk/>
          <pc:sldMk cId="897186836" sldId="384"/>
        </pc:sldMkLst>
        <pc:spChg chg="mod">
          <ac:chgData name="Kaefring, Allison Christine" userId="3c2c8e45-bfc5-4ed2-b47d-0633c68d1ffa" providerId="ADAL" clId="{D4A3FE98-0AA8-4698-923B-929B062514B6}" dt="2024-10-16T12:09:39.116" v="1641" actId="20577"/>
          <ac:spMkLst>
            <pc:docMk/>
            <pc:sldMk cId="897186836" sldId="384"/>
            <ac:spMk id="3" creationId="{B51F5FD0-0412-0210-C98B-BA35D8019393}"/>
          </ac:spMkLst>
        </pc:spChg>
      </pc:sldChg>
      <pc:sldChg chg="ord">
        <pc:chgData name="Kaefring, Allison Christine" userId="3c2c8e45-bfc5-4ed2-b47d-0633c68d1ffa" providerId="ADAL" clId="{D4A3FE98-0AA8-4698-923B-929B062514B6}" dt="2024-10-15T14:32:36.739" v="883"/>
        <pc:sldMkLst>
          <pc:docMk/>
          <pc:sldMk cId="3703051636" sldId="385"/>
        </pc:sldMkLst>
      </pc:sldChg>
      <pc:sldChg chg="modNotesTx">
        <pc:chgData name="Kaefring, Allison Christine" userId="3c2c8e45-bfc5-4ed2-b47d-0633c68d1ffa" providerId="ADAL" clId="{D4A3FE98-0AA8-4698-923B-929B062514B6}" dt="2024-10-15T19:22:30.871" v="1370" actId="20577"/>
        <pc:sldMkLst>
          <pc:docMk/>
          <pc:sldMk cId="134576106" sldId="388"/>
        </pc:sldMkLst>
      </pc:sldChg>
      <pc:sldChg chg="modSp mod ord">
        <pc:chgData name="Kaefring, Allison Christine" userId="3c2c8e45-bfc5-4ed2-b47d-0633c68d1ffa" providerId="ADAL" clId="{D4A3FE98-0AA8-4698-923B-929B062514B6}" dt="2024-10-16T16:50:36.977" v="2434" actId="20577"/>
        <pc:sldMkLst>
          <pc:docMk/>
          <pc:sldMk cId="3280919942" sldId="390"/>
        </pc:sldMkLst>
        <pc:spChg chg="mod">
          <ac:chgData name="Kaefring, Allison Christine" userId="3c2c8e45-bfc5-4ed2-b47d-0633c68d1ffa" providerId="ADAL" clId="{D4A3FE98-0AA8-4698-923B-929B062514B6}" dt="2024-10-16T16:50:36.977" v="2434" actId="20577"/>
          <ac:spMkLst>
            <pc:docMk/>
            <pc:sldMk cId="3280919942" sldId="390"/>
            <ac:spMk id="3" creationId="{2B0E8A44-522D-A66C-F210-9332683C9747}"/>
          </ac:spMkLst>
        </pc:spChg>
      </pc:sldChg>
      <pc:sldChg chg="modSp mod">
        <pc:chgData name="Kaefring, Allison Christine" userId="3c2c8e45-bfc5-4ed2-b47d-0633c68d1ffa" providerId="ADAL" clId="{D4A3FE98-0AA8-4698-923B-929B062514B6}" dt="2024-10-15T19:54:29.952" v="1534" actId="20577"/>
        <pc:sldMkLst>
          <pc:docMk/>
          <pc:sldMk cId="191924720" sldId="392"/>
        </pc:sldMkLst>
        <pc:spChg chg="mod">
          <ac:chgData name="Kaefring, Allison Christine" userId="3c2c8e45-bfc5-4ed2-b47d-0633c68d1ffa" providerId="ADAL" clId="{D4A3FE98-0AA8-4698-923B-929B062514B6}" dt="2024-10-15T19:54:29.952" v="1534" actId="20577"/>
          <ac:spMkLst>
            <pc:docMk/>
            <pc:sldMk cId="191924720" sldId="392"/>
            <ac:spMk id="3" creationId="{B1F4F57F-C83C-B320-A4D8-E8488534BDFA}"/>
          </ac:spMkLst>
        </pc:spChg>
      </pc:sldChg>
      <pc:sldChg chg="addSp modSp mod ord modClrScheme chgLayout">
        <pc:chgData name="Kaefring, Allison Christine" userId="3c2c8e45-bfc5-4ed2-b47d-0633c68d1ffa" providerId="ADAL" clId="{D4A3FE98-0AA8-4698-923B-929B062514B6}" dt="2024-10-15T14:34:37.600" v="891" actId="26606"/>
        <pc:sldMkLst>
          <pc:docMk/>
          <pc:sldMk cId="4004035078" sldId="395"/>
        </pc:sldMkLst>
        <pc:spChg chg="mod">
          <ac:chgData name="Kaefring, Allison Christine" userId="3c2c8e45-bfc5-4ed2-b47d-0633c68d1ffa" providerId="ADAL" clId="{D4A3FE98-0AA8-4698-923B-929B062514B6}" dt="2024-10-15T14:34:37.600" v="891" actId="26606"/>
          <ac:spMkLst>
            <pc:docMk/>
            <pc:sldMk cId="4004035078" sldId="395"/>
            <ac:spMk id="2" creationId="{277AA3B3-BDE0-D2DA-9D71-7EF2EFEA6C7F}"/>
          </ac:spMkLst>
        </pc:spChg>
        <pc:spChg chg="mod ord">
          <ac:chgData name="Kaefring, Allison Christine" userId="3c2c8e45-bfc5-4ed2-b47d-0633c68d1ffa" providerId="ADAL" clId="{D4A3FE98-0AA8-4698-923B-929B062514B6}" dt="2024-10-15T14:34:37.600" v="891" actId="26606"/>
          <ac:spMkLst>
            <pc:docMk/>
            <pc:sldMk cId="4004035078" sldId="395"/>
            <ac:spMk id="3" creationId="{7B837687-CFA0-AD06-13EF-544A735202D4}"/>
          </ac:spMkLst>
        </pc:spChg>
        <pc:spChg chg="add mod">
          <ac:chgData name="Kaefring, Allison Christine" userId="3c2c8e45-bfc5-4ed2-b47d-0633c68d1ffa" providerId="ADAL" clId="{D4A3FE98-0AA8-4698-923B-929B062514B6}" dt="2024-10-15T14:34:37.600" v="891" actId="26606"/>
          <ac:spMkLst>
            <pc:docMk/>
            <pc:sldMk cId="4004035078" sldId="395"/>
            <ac:spMk id="10" creationId="{845AE975-B919-CB85-2457-845AEDE39BFF}"/>
          </ac:spMkLst>
        </pc:spChg>
        <pc:picChg chg="add mod">
          <ac:chgData name="Kaefring, Allison Christine" userId="3c2c8e45-bfc5-4ed2-b47d-0633c68d1ffa" providerId="ADAL" clId="{D4A3FE98-0AA8-4698-923B-929B062514B6}" dt="2024-10-15T14:34:37.600" v="891" actId="26606"/>
          <ac:picMkLst>
            <pc:docMk/>
            <pc:sldMk cId="4004035078" sldId="395"/>
            <ac:picMk id="5" creationId="{B8D0648E-2D64-C95E-B495-29E29455CD92}"/>
          </ac:picMkLst>
        </pc:picChg>
      </pc:sldChg>
      <pc:sldChg chg="addSp delSp modSp mod ord">
        <pc:chgData name="Kaefring, Allison Christine" userId="3c2c8e45-bfc5-4ed2-b47d-0633c68d1ffa" providerId="ADAL" clId="{D4A3FE98-0AA8-4698-923B-929B062514B6}" dt="2024-10-15T14:33:08.635" v="887" actId="26606"/>
        <pc:sldMkLst>
          <pc:docMk/>
          <pc:sldMk cId="2010014252" sldId="397"/>
        </pc:sldMkLst>
        <pc:spChg chg="mod">
          <ac:chgData name="Kaefring, Allison Christine" userId="3c2c8e45-bfc5-4ed2-b47d-0633c68d1ffa" providerId="ADAL" clId="{D4A3FE98-0AA8-4698-923B-929B062514B6}" dt="2024-10-15T14:33:08.635" v="887" actId="26606"/>
          <ac:spMkLst>
            <pc:docMk/>
            <pc:sldMk cId="2010014252" sldId="397"/>
            <ac:spMk id="2" creationId="{3A8A6D9E-9C6A-2D99-782D-376AE9308D7E}"/>
          </ac:spMkLst>
        </pc:spChg>
        <pc:spChg chg="add del">
          <ac:chgData name="Kaefring, Allison Christine" userId="3c2c8e45-bfc5-4ed2-b47d-0633c68d1ffa" providerId="ADAL" clId="{D4A3FE98-0AA8-4698-923B-929B062514B6}" dt="2024-10-15T14:33:08.635" v="887" actId="26606"/>
          <ac:spMkLst>
            <pc:docMk/>
            <pc:sldMk cId="2010014252" sldId="397"/>
            <ac:spMk id="3" creationId="{25D5070E-5F10-43FD-C007-E89CCF571A77}"/>
          </ac:spMkLst>
        </pc:spChg>
        <pc:spChg chg="mod">
          <ac:chgData name="Kaefring, Allison Christine" userId="3c2c8e45-bfc5-4ed2-b47d-0633c68d1ffa" providerId="ADAL" clId="{D4A3FE98-0AA8-4698-923B-929B062514B6}" dt="2024-10-15T14:33:08.635" v="887" actId="26606"/>
          <ac:spMkLst>
            <pc:docMk/>
            <pc:sldMk cId="2010014252" sldId="397"/>
            <ac:spMk id="4" creationId="{F0C6396B-5EEB-C9B1-E4D8-370C879CDC01}"/>
          </ac:spMkLst>
        </pc:spChg>
        <pc:graphicFrameChg chg="add del">
          <ac:chgData name="Kaefring, Allison Christine" userId="3c2c8e45-bfc5-4ed2-b47d-0633c68d1ffa" providerId="ADAL" clId="{D4A3FE98-0AA8-4698-923B-929B062514B6}" dt="2024-10-15T14:33:08.635" v="887" actId="26606"/>
          <ac:graphicFrameMkLst>
            <pc:docMk/>
            <pc:sldMk cId="2010014252" sldId="397"/>
            <ac:graphicFrameMk id="6" creationId="{49D56498-544A-1045-10EC-53E9D8754F26}"/>
          </ac:graphicFrameMkLst>
        </pc:graphicFrameChg>
      </pc:sldChg>
      <pc:sldChg chg="modSp mod">
        <pc:chgData name="Kaefring, Allison Christine" userId="3c2c8e45-bfc5-4ed2-b47d-0633c68d1ffa" providerId="ADAL" clId="{D4A3FE98-0AA8-4698-923B-929B062514B6}" dt="2024-10-15T19:41:04.389" v="1524" actId="20577"/>
        <pc:sldMkLst>
          <pc:docMk/>
          <pc:sldMk cId="3846673002" sldId="398"/>
        </pc:sldMkLst>
        <pc:spChg chg="mod">
          <ac:chgData name="Kaefring, Allison Christine" userId="3c2c8e45-bfc5-4ed2-b47d-0633c68d1ffa" providerId="ADAL" clId="{D4A3FE98-0AA8-4698-923B-929B062514B6}" dt="2024-10-15T19:40:08.580" v="1518" actId="20577"/>
          <ac:spMkLst>
            <pc:docMk/>
            <pc:sldMk cId="3846673002" sldId="398"/>
            <ac:spMk id="2" creationId="{6EEC2130-FA82-9BC6-7C88-79F478AD0873}"/>
          </ac:spMkLst>
        </pc:spChg>
        <pc:spChg chg="mod">
          <ac:chgData name="Kaefring, Allison Christine" userId="3c2c8e45-bfc5-4ed2-b47d-0633c68d1ffa" providerId="ADAL" clId="{D4A3FE98-0AA8-4698-923B-929B062514B6}" dt="2024-10-15T19:41:04.389" v="1524" actId="20577"/>
          <ac:spMkLst>
            <pc:docMk/>
            <pc:sldMk cId="3846673002" sldId="398"/>
            <ac:spMk id="3" creationId="{9AF604DE-92AE-9C40-1291-20048EC234B7}"/>
          </ac:spMkLst>
        </pc:spChg>
      </pc:sldChg>
      <pc:sldChg chg="ord">
        <pc:chgData name="Kaefring, Allison Christine" userId="3c2c8e45-bfc5-4ed2-b47d-0633c68d1ffa" providerId="ADAL" clId="{D4A3FE98-0AA8-4698-923B-929B062514B6}" dt="2024-10-15T19:41:26.096" v="1528"/>
        <pc:sldMkLst>
          <pc:docMk/>
          <pc:sldMk cId="2689020224" sldId="399"/>
        </pc:sldMkLst>
      </pc:sldChg>
      <pc:sldChg chg="modSp mod modNotesTx">
        <pc:chgData name="Kaefring, Allison Christine" userId="3c2c8e45-bfc5-4ed2-b47d-0633c68d1ffa" providerId="ADAL" clId="{D4A3FE98-0AA8-4698-923B-929B062514B6}" dt="2024-10-15T19:48:59.403" v="1532" actId="20577"/>
        <pc:sldMkLst>
          <pc:docMk/>
          <pc:sldMk cId="67782517" sldId="401"/>
        </pc:sldMkLst>
        <pc:spChg chg="mod">
          <ac:chgData name="Kaefring, Allison Christine" userId="3c2c8e45-bfc5-4ed2-b47d-0633c68d1ffa" providerId="ADAL" clId="{D4A3FE98-0AA8-4698-923B-929B062514B6}" dt="2024-10-15T18:06:01.052" v="1050" actId="20577"/>
          <ac:spMkLst>
            <pc:docMk/>
            <pc:sldMk cId="67782517" sldId="401"/>
            <ac:spMk id="3" creationId="{DD12ADDF-D42C-E01B-1A91-8129B98CCC0E}"/>
          </ac:spMkLst>
        </pc:spChg>
      </pc:sldChg>
      <pc:sldChg chg="modSp mod">
        <pc:chgData name="Kaefring, Allison Christine" userId="3c2c8e45-bfc5-4ed2-b47d-0633c68d1ffa" providerId="ADAL" clId="{D4A3FE98-0AA8-4698-923B-929B062514B6}" dt="2024-10-16T14:53:32.601" v="2418" actId="20577"/>
        <pc:sldMkLst>
          <pc:docMk/>
          <pc:sldMk cId="1080631241" sldId="402"/>
        </pc:sldMkLst>
        <pc:spChg chg="mod">
          <ac:chgData name="Kaefring, Allison Christine" userId="3c2c8e45-bfc5-4ed2-b47d-0633c68d1ffa" providerId="ADAL" clId="{D4A3FE98-0AA8-4698-923B-929B062514B6}" dt="2024-10-16T14:53:32.601" v="2418" actId="20577"/>
          <ac:spMkLst>
            <pc:docMk/>
            <pc:sldMk cId="1080631241" sldId="402"/>
            <ac:spMk id="3" creationId="{EDF1FBB1-7F7D-59B9-A24B-C86F25AFD0C2}"/>
          </ac:spMkLst>
        </pc:spChg>
      </pc:sldChg>
      <pc:sldChg chg="addSp delSp modSp mod modClrScheme chgLayout">
        <pc:chgData name="Kaefring, Allison Christine" userId="3c2c8e45-bfc5-4ed2-b47d-0633c68d1ffa" providerId="ADAL" clId="{D4A3FE98-0AA8-4698-923B-929B062514B6}" dt="2024-10-15T12:30:01.459" v="562" actId="26606"/>
        <pc:sldMkLst>
          <pc:docMk/>
          <pc:sldMk cId="3097791383" sldId="404"/>
        </pc:sldMkLst>
        <pc:spChg chg="mod ord">
          <ac:chgData name="Kaefring, Allison Christine" userId="3c2c8e45-bfc5-4ed2-b47d-0633c68d1ffa" providerId="ADAL" clId="{D4A3FE98-0AA8-4698-923B-929B062514B6}" dt="2024-10-15T12:30:01.459" v="562" actId="26606"/>
          <ac:spMkLst>
            <pc:docMk/>
            <pc:sldMk cId="3097791383" sldId="404"/>
            <ac:spMk id="3" creationId="{FDFB64DA-8AA2-68B0-F86D-0C25177AF734}"/>
          </ac:spMkLst>
        </pc:spChg>
        <pc:spChg chg="mod">
          <ac:chgData name="Kaefring, Allison Christine" userId="3c2c8e45-bfc5-4ed2-b47d-0633c68d1ffa" providerId="ADAL" clId="{D4A3FE98-0AA8-4698-923B-929B062514B6}" dt="2024-10-15T12:30:01.459" v="562" actId="26606"/>
          <ac:spMkLst>
            <pc:docMk/>
            <pc:sldMk cId="3097791383" sldId="404"/>
            <ac:spMk id="6" creationId="{88BD4EA4-9C7A-74FE-14E6-615C6E671F6C}"/>
          </ac:spMkLst>
        </pc:spChg>
        <pc:spChg chg="add del mod">
          <ac:chgData name="Kaefring, Allison Christine" userId="3c2c8e45-bfc5-4ed2-b47d-0633c68d1ffa" providerId="ADAL" clId="{D4A3FE98-0AA8-4698-923B-929B062514B6}" dt="2024-10-15T12:30:01.459" v="562" actId="26606"/>
          <ac:spMkLst>
            <pc:docMk/>
            <pc:sldMk cId="3097791383" sldId="404"/>
            <ac:spMk id="11" creationId="{802CEC97-8E3D-16E8-BB77-59DC5D015780}"/>
          </ac:spMkLst>
        </pc:spChg>
        <pc:spChg chg="add del mod">
          <ac:chgData name="Kaefring, Allison Christine" userId="3c2c8e45-bfc5-4ed2-b47d-0633c68d1ffa" providerId="ADAL" clId="{D4A3FE98-0AA8-4698-923B-929B062514B6}" dt="2024-10-15T12:30:01.459" v="562" actId="26606"/>
          <ac:spMkLst>
            <pc:docMk/>
            <pc:sldMk cId="3097791383" sldId="404"/>
            <ac:spMk id="13" creationId="{944F33D1-1584-AEEB-BAB5-002D43A1940A}"/>
          </ac:spMkLst>
        </pc:spChg>
      </pc:sldChg>
      <pc:sldChg chg="modSp mod">
        <pc:chgData name="Kaefring, Allison Christine" userId="3c2c8e45-bfc5-4ed2-b47d-0633c68d1ffa" providerId="ADAL" clId="{D4A3FE98-0AA8-4698-923B-929B062514B6}" dt="2024-10-15T20:34:59.999" v="1620" actId="20577"/>
        <pc:sldMkLst>
          <pc:docMk/>
          <pc:sldMk cId="1099387240" sldId="410"/>
        </pc:sldMkLst>
        <pc:spChg chg="mod">
          <ac:chgData name="Kaefring, Allison Christine" userId="3c2c8e45-bfc5-4ed2-b47d-0633c68d1ffa" providerId="ADAL" clId="{D4A3FE98-0AA8-4698-923B-929B062514B6}" dt="2024-10-15T20:34:59.999" v="1620" actId="20577"/>
          <ac:spMkLst>
            <pc:docMk/>
            <pc:sldMk cId="1099387240" sldId="410"/>
            <ac:spMk id="3" creationId="{03FF0E21-17C4-54DA-65EE-BBE06717EBAF}"/>
          </ac:spMkLst>
        </pc:spChg>
      </pc:sldChg>
      <pc:sldChg chg="modSp mod">
        <pc:chgData name="Kaefring, Allison Christine" userId="3c2c8e45-bfc5-4ed2-b47d-0633c68d1ffa" providerId="ADAL" clId="{D4A3FE98-0AA8-4698-923B-929B062514B6}" dt="2024-10-14T15:43:00.598" v="79" actId="20577"/>
        <pc:sldMkLst>
          <pc:docMk/>
          <pc:sldMk cId="1409588050" sldId="411"/>
        </pc:sldMkLst>
        <pc:spChg chg="mod">
          <ac:chgData name="Kaefring, Allison Christine" userId="3c2c8e45-bfc5-4ed2-b47d-0633c68d1ffa" providerId="ADAL" clId="{D4A3FE98-0AA8-4698-923B-929B062514B6}" dt="2024-10-14T15:43:00.598" v="79" actId="20577"/>
          <ac:spMkLst>
            <pc:docMk/>
            <pc:sldMk cId="1409588050" sldId="411"/>
            <ac:spMk id="3" creationId="{F39F2FA0-395D-15EA-D245-C54BBCCA7A55}"/>
          </ac:spMkLst>
        </pc:spChg>
      </pc:sldChg>
      <pc:sldChg chg="addSp delSp modSp new mod ord modClrScheme chgLayout">
        <pc:chgData name="Kaefring, Allison Christine" userId="3c2c8e45-bfc5-4ed2-b47d-0633c68d1ffa" providerId="ADAL" clId="{D4A3FE98-0AA8-4698-923B-929B062514B6}" dt="2024-10-15T12:44:03.827" v="881"/>
        <pc:sldMkLst>
          <pc:docMk/>
          <pc:sldMk cId="1514457470" sldId="413"/>
        </pc:sldMkLst>
        <pc:spChg chg="mod">
          <ac:chgData name="Kaefring, Allison Christine" userId="3c2c8e45-bfc5-4ed2-b47d-0633c68d1ffa" providerId="ADAL" clId="{D4A3FE98-0AA8-4698-923B-929B062514B6}" dt="2024-10-15T12:43:34.439" v="877" actId="26606"/>
          <ac:spMkLst>
            <pc:docMk/>
            <pc:sldMk cId="1514457470" sldId="413"/>
            <ac:spMk id="2" creationId="{4776B003-FCE7-FE8D-4D46-7DE7B4D4E72E}"/>
          </ac:spMkLst>
        </pc:spChg>
        <pc:spChg chg="mod ord">
          <ac:chgData name="Kaefring, Allison Christine" userId="3c2c8e45-bfc5-4ed2-b47d-0633c68d1ffa" providerId="ADAL" clId="{D4A3FE98-0AA8-4698-923B-929B062514B6}" dt="2024-10-15T12:43:41.439" v="879" actId="27636"/>
          <ac:spMkLst>
            <pc:docMk/>
            <pc:sldMk cId="1514457470" sldId="413"/>
            <ac:spMk id="3" creationId="{04B19066-38B8-9098-1E5B-7E6B86430D59}"/>
          </ac:spMkLst>
        </pc:spChg>
        <pc:spChg chg="mod">
          <ac:chgData name="Kaefring, Allison Christine" userId="3c2c8e45-bfc5-4ed2-b47d-0633c68d1ffa" providerId="ADAL" clId="{D4A3FE98-0AA8-4698-923B-929B062514B6}" dt="2024-10-15T12:43:34.439" v="877" actId="26606"/>
          <ac:spMkLst>
            <pc:docMk/>
            <pc:sldMk cId="1514457470" sldId="413"/>
            <ac:spMk id="4" creationId="{EE5BC8C2-C21B-9F8E-4E0F-8FB76814C078}"/>
          </ac:spMkLst>
        </pc:spChg>
        <pc:spChg chg="add del mod">
          <ac:chgData name="Kaefring, Allison Christine" userId="3c2c8e45-bfc5-4ed2-b47d-0633c68d1ffa" providerId="ADAL" clId="{D4A3FE98-0AA8-4698-923B-929B062514B6}" dt="2024-10-15T12:39:46.753" v="799" actId="931"/>
          <ac:spMkLst>
            <pc:docMk/>
            <pc:sldMk cId="1514457470" sldId="413"/>
            <ac:spMk id="6" creationId="{3BD92746-D35C-8132-4A06-17B1E21ADE43}"/>
          </ac:spMkLst>
        </pc:spChg>
        <pc:spChg chg="add del mod">
          <ac:chgData name="Kaefring, Allison Christine" userId="3c2c8e45-bfc5-4ed2-b47d-0633c68d1ffa" providerId="ADAL" clId="{D4A3FE98-0AA8-4698-923B-929B062514B6}" dt="2024-10-15T12:30:33.053" v="564" actId="26606"/>
          <ac:spMkLst>
            <pc:docMk/>
            <pc:sldMk cId="1514457470" sldId="413"/>
            <ac:spMk id="9" creationId="{7AE494AD-49A1-3DEE-77C7-24D9FD5418B2}"/>
          </ac:spMkLst>
        </pc:spChg>
        <pc:spChg chg="add del mod">
          <ac:chgData name="Kaefring, Allison Christine" userId="3c2c8e45-bfc5-4ed2-b47d-0633c68d1ffa" providerId="ADAL" clId="{D4A3FE98-0AA8-4698-923B-929B062514B6}" dt="2024-10-15T12:31:33.052" v="566" actId="26606"/>
          <ac:spMkLst>
            <pc:docMk/>
            <pc:sldMk cId="1514457470" sldId="413"/>
            <ac:spMk id="11" creationId="{0A7F7153-FA40-77A3-5982-E6A777CF9565}"/>
          </ac:spMkLst>
        </pc:spChg>
        <pc:picChg chg="add mod">
          <ac:chgData name="Kaefring, Allison Christine" userId="3c2c8e45-bfc5-4ed2-b47d-0633c68d1ffa" providerId="ADAL" clId="{D4A3FE98-0AA8-4698-923B-929B062514B6}" dt="2024-10-15T12:43:34.439" v="877" actId="26606"/>
          <ac:picMkLst>
            <pc:docMk/>
            <pc:sldMk cId="1514457470" sldId="413"/>
            <ac:picMk id="7" creationId="{273AD341-262A-F336-89C8-EA19A845DEAB}"/>
          </ac:picMkLst>
        </pc:picChg>
      </pc:sldChg>
      <pc:sldChg chg="modSp add mod">
        <pc:chgData name="Kaefring, Allison Christine" userId="3c2c8e45-bfc5-4ed2-b47d-0633c68d1ffa" providerId="ADAL" clId="{D4A3FE98-0AA8-4698-923B-929B062514B6}" dt="2024-10-15T19:16:35.116" v="1365" actId="20577"/>
        <pc:sldMkLst>
          <pc:docMk/>
          <pc:sldMk cId="3039040020" sldId="414"/>
        </pc:sldMkLst>
        <pc:spChg chg="mod">
          <ac:chgData name="Kaefring, Allison Christine" userId="3c2c8e45-bfc5-4ed2-b47d-0633c68d1ffa" providerId="ADAL" clId="{D4A3FE98-0AA8-4698-923B-929B062514B6}" dt="2024-10-15T19:16:35.116" v="1365" actId="20577"/>
          <ac:spMkLst>
            <pc:docMk/>
            <pc:sldMk cId="3039040020" sldId="414"/>
            <ac:spMk id="3" creationId="{BBAB7AE4-26B4-A83C-FE45-83926E90A9AE}"/>
          </ac:spMkLst>
        </pc:spChg>
      </pc:sldChg>
      <pc:sldChg chg="new del">
        <pc:chgData name="Kaefring, Allison Christine" userId="3c2c8e45-bfc5-4ed2-b47d-0633c68d1ffa" providerId="ADAL" clId="{D4A3FE98-0AA8-4698-923B-929B062514B6}" dt="2024-10-15T19:13:54.686" v="1190" actId="47"/>
        <pc:sldMkLst>
          <pc:docMk/>
          <pc:sldMk cId="3768648218" sldId="414"/>
        </pc:sldMkLst>
      </pc:sldChg>
      <pc:sldChg chg="addSp delSp modSp new del mod modClrScheme chgLayout">
        <pc:chgData name="Kaefring, Allison Christine" userId="3c2c8e45-bfc5-4ed2-b47d-0633c68d1ffa" providerId="ADAL" clId="{D4A3FE98-0AA8-4698-923B-929B062514B6}" dt="2024-10-15T14:43:44.716" v="993" actId="47"/>
        <pc:sldMkLst>
          <pc:docMk/>
          <pc:sldMk cId="4032421535" sldId="414"/>
        </pc:sldMkLst>
        <pc:spChg chg="mod">
          <ac:chgData name="Kaefring, Allison Christine" userId="3c2c8e45-bfc5-4ed2-b47d-0633c68d1ffa" providerId="ADAL" clId="{D4A3FE98-0AA8-4698-923B-929B062514B6}" dt="2024-10-15T14:41:57.434" v="991" actId="26606"/>
          <ac:spMkLst>
            <pc:docMk/>
            <pc:sldMk cId="4032421535" sldId="414"/>
            <ac:spMk id="2" creationId="{F7284EED-2FD1-0BEB-45E1-A07466261764}"/>
          </ac:spMkLst>
        </pc:spChg>
        <pc:spChg chg="mod">
          <ac:chgData name="Kaefring, Allison Christine" userId="3c2c8e45-bfc5-4ed2-b47d-0633c68d1ffa" providerId="ADAL" clId="{D4A3FE98-0AA8-4698-923B-929B062514B6}" dt="2024-10-15T14:41:57.434" v="991" actId="26606"/>
          <ac:spMkLst>
            <pc:docMk/>
            <pc:sldMk cId="4032421535" sldId="414"/>
            <ac:spMk id="3" creationId="{2797C4E8-5C29-4520-6B98-0D89757FF910}"/>
          </ac:spMkLst>
        </pc:spChg>
        <pc:spChg chg="add del mod">
          <ac:chgData name="Kaefring, Allison Christine" userId="3c2c8e45-bfc5-4ed2-b47d-0633c68d1ffa" providerId="ADAL" clId="{D4A3FE98-0AA8-4698-923B-929B062514B6}" dt="2024-10-15T14:41:53.436" v="988" actId="26606"/>
          <ac:spMkLst>
            <pc:docMk/>
            <pc:sldMk cId="4032421535" sldId="414"/>
            <ac:spMk id="8" creationId="{0AFB6B49-AAFE-2616-4A55-62ECFE68EC07}"/>
          </ac:spMkLst>
        </pc:spChg>
        <pc:spChg chg="add del mod">
          <ac:chgData name="Kaefring, Allison Christine" userId="3c2c8e45-bfc5-4ed2-b47d-0633c68d1ffa" providerId="ADAL" clId="{D4A3FE98-0AA8-4698-923B-929B062514B6}" dt="2024-10-15T14:41:57.434" v="990" actId="26606"/>
          <ac:spMkLst>
            <pc:docMk/>
            <pc:sldMk cId="4032421535" sldId="414"/>
            <ac:spMk id="9" creationId="{B3937DBC-462F-0A9A-04BC-56549172E2A3}"/>
          </ac:spMkLst>
        </pc:spChg>
        <pc:spChg chg="add del mod">
          <ac:chgData name="Kaefring, Allison Christine" userId="3c2c8e45-bfc5-4ed2-b47d-0633c68d1ffa" providerId="ADAL" clId="{D4A3FE98-0AA8-4698-923B-929B062514B6}" dt="2024-10-15T14:41:53.436" v="988" actId="26606"/>
          <ac:spMkLst>
            <pc:docMk/>
            <pc:sldMk cId="4032421535" sldId="414"/>
            <ac:spMk id="10" creationId="{46B098C2-E63A-D679-AC4F-FC3A50AD8131}"/>
          </ac:spMkLst>
        </pc:spChg>
        <pc:spChg chg="add del mod">
          <ac:chgData name="Kaefring, Allison Christine" userId="3c2c8e45-bfc5-4ed2-b47d-0633c68d1ffa" providerId="ADAL" clId="{D4A3FE98-0AA8-4698-923B-929B062514B6}" dt="2024-10-15T14:42:54.573" v="992" actId="931"/>
          <ac:spMkLst>
            <pc:docMk/>
            <pc:sldMk cId="4032421535" sldId="414"/>
            <ac:spMk id="11" creationId="{F8FD88E0-2087-73D9-586A-105E996F70ED}"/>
          </ac:spMkLst>
        </pc:spChg>
        <pc:spChg chg="add mod">
          <ac:chgData name="Kaefring, Allison Christine" userId="3c2c8e45-bfc5-4ed2-b47d-0633c68d1ffa" providerId="ADAL" clId="{D4A3FE98-0AA8-4698-923B-929B062514B6}" dt="2024-10-15T14:41:57.434" v="991" actId="26606"/>
          <ac:spMkLst>
            <pc:docMk/>
            <pc:sldMk cId="4032421535" sldId="414"/>
            <ac:spMk id="12" creationId="{1F8EA55D-2D1E-46A5-8544-683890BF4090}"/>
          </ac:spMkLst>
        </pc:spChg>
        <pc:picChg chg="add del">
          <ac:chgData name="Kaefring, Allison Christine" userId="3c2c8e45-bfc5-4ed2-b47d-0633c68d1ffa" providerId="ADAL" clId="{D4A3FE98-0AA8-4698-923B-929B062514B6}" dt="2024-10-15T14:41:57.434" v="990" actId="26606"/>
          <ac:picMkLst>
            <pc:docMk/>
            <pc:sldMk cId="4032421535" sldId="414"/>
            <ac:picMk id="5" creationId="{F6B0CCAA-2548-6AB9-489E-1A0CF5C0BD28}"/>
          </ac:picMkLst>
        </pc:picChg>
        <pc:picChg chg="add mod">
          <ac:chgData name="Kaefring, Allison Christine" userId="3c2c8e45-bfc5-4ed2-b47d-0633c68d1ffa" providerId="ADAL" clId="{D4A3FE98-0AA8-4698-923B-929B062514B6}" dt="2024-10-15T14:42:54.573" v="992" actId="931"/>
          <ac:picMkLst>
            <pc:docMk/>
            <pc:sldMk cId="4032421535" sldId="414"/>
            <ac:picMk id="6" creationId="{6F468CC3-F26F-C595-0233-6E2154917D6A}"/>
          </ac:picMkLst>
        </pc:picChg>
      </pc:sldChg>
      <pc:sldChg chg="addSp delSp modSp new mod modClrScheme chgLayout">
        <pc:chgData name="Kaefring, Allison Christine" userId="3c2c8e45-bfc5-4ed2-b47d-0633c68d1ffa" providerId="ADAL" clId="{D4A3FE98-0AA8-4698-923B-929B062514B6}" dt="2024-10-16T14:09:31.487" v="2404" actId="20577"/>
        <pc:sldMkLst>
          <pc:docMk/>
          <pc:sldMk cId="856693262" sldId="415"/>
        </pc:sldMkLst>
        <pc:spChg chg="mod">
          <ac:chgData name="Kaefring, Allison Christine" userId="3c2c8e45-bfc5-4ed2-b47d-0633c68d1ffa" providerId="ADAL" clId="{D4A3FE98-0AA8-4698-923B-929B062514B6}" dt="2024-10-16T13:23:00.847" v="2074" actId="20577"/>
          <ac:spMkLst>
            <pc:docMk/>
            <pc:sldMk cId="856693262" sldId="415"/>
            <ac:spMk id="2" creationId="{45053C38-7B1D-6175-C33E-C9A9ED5E56F1}"/>
          </ac:spMkLst>
        </pc:spChg>
        <pc:spChg chg="add del mod">
          <ac:chgData name="Kaefring, Allison Christine" userId="3c2c8e45-bfc5-4ed2-b47d-0633c68d1ffa" providerId="ADAL" clId="{D4A3FE98-0AA8-4698-923B-929B062514B6}" dt="2024-10-16T14:09:31.487" v="2404" actId="20577"/>
          <ac:spMkLst>
            <pc:docMk/>
            <pc:sldMk cId="856693262" sldId="415"/>
            <ac:spMk id="3" creationId="{B884A0FE-2DB6-C8F9-A60F-80474DF014E8}"/>
          </ac:spMkLst>
        </pc:spChg>
        <pc:spChg chg="mod">
          <ac:chgData name="Kaefring, Allison Christine" userId="3c2c8e45-bfc5-4ed2-b47d-0633c68d1ffa" providerId="ADAL" clId="{D4A3FE98-0AA8-4698-923B-929B062514B6}" dt="2024-10-16T13:22:39.281" v="2068" actId="26606"/>
          <ac:spMkLst>
            <pc:docMk/>
            <pc:sldMk cId="856693262" sldId="415"/>
            <ac:spMk id="4" creationId="{E8BCB56A-9907-E27A-8549-845CFDF8BE06}"/>
          </ac:spMkLst>
        </pc:spChg>
        <pc:spChg chg="add del mod">
          <ac:chgData name="Kaefring, Allison Christine" userId="3c2c8e45-bfc5-4ed2-b47d-0633c68d1ffa" providerId="ADAL" clId="{D4A3FE98-0AA8-4698-923B-929B062514B6}" dt="2024-10-16T13:22:39.281" v="2068" actId="26606"/>
          <ac:spMkLst>
            <pc:docMk/>
            <pc:sldMk cId="856693262" sldId="415"/>
            <ac:spMk id="8" creationId="{B884A0FE-2DB6-C8F9-A60F-80474DF014E8}"/>
          </ac:spMkLst>
        </pc:spChg>
        <pc:spChg chg="add del mod">
          <ac:chgData name="Kaefring, Allison Christine" userId="3c2c8e45-bfc5-4ed2-b47d-0633c68d1ffa" providerId="ADAL" clId="{D4A3FE98-0AA8-4698-923B-929B062514B6}" dt="2024-10-16T13:22:39.281" v="2068" actId="26606"/>
          <ac:spMkLst>
            <pc:docMk/>
            <pc:sldMk cId="856693262" sldId="415"/>
            <ac:spMk id="9" creationId="{5CC491A6-808E-FF9D-C887-314720E1AA31}"/>
          </ac:spMkLst>
        </pc:spChg>
        <pc:graphicFrameChg chg="add del">
          <ac:chgData name="Kaefring, Allison Christine" userId="3c2c8e45-bfc5-4ed2-b47d-0633c68d1ffa" providerId="ADAL" clId="{D4A3FE98-0AA8-4698-923B-929B062514B6}" dt="2024-10-16T13:22:01.980" v="2066" actId="26606"/>
          <ac:graphicFrameMkLst>
            <pc:docMk/>
            <pc:sldMk cId="856693262" sldId="415"/>
            <ac:graphicFrameMk id="6" creationId="{51CB1D64-0A42-8D23-8977-DBE1AD0A7716}"/>
          </ac:graphicFrameMkLst>
        </pc:graphicFrameChg>
      </pc:sldChg>
      <pc:sldChg chg="new del">
        <pc:chgData name="Kaefring, Allison Christine" userId="3c2c8e45-bfc5-4ed2-b47d-0633c68d1ffa" providerId="ADAL" clId="{D4A3FE98-0AA8-4698-923B-929B062514B6}" dt="2024-10-16T13:15:08.503" v="1959" actId="680"/>
        <pc:sldMkLst>
          <pc:docMk/>
          <pc:sldMk cId="1897095356" sldId="415"/>
        </pc:sldMkLst>
      </pc:sldChg>
      <pc:sldChg chg="modSp new mod">
        <pc:chgData name="Kaefring, Allison Christine" userId="3c2c8e45-bfc5-4ed2-b47d-0633c68d1ffa" providerId="ADAL" clId="{D4A3FE98-0AA8-4698-923B-929B062514B6}" dt="2024-10-16T13:53:14.943" v="2308" actId="20577"/>
        <pc:sldMkLst>
          <pc:docMk/>
          <pc:sldMk cId="2092034834" sldId="416"/>
        </pc:sldMkLst>
        <pc:spChg chg="mod">
          <ac:chgData name="Kaefring, Allison Christine" userId="3c2c8e45-bfc5-4ed2-b47d-0633c68d1ffa" providerId="ADAL" clId="{D4A3FE98-0AA8-4698-923B-929B062514B6}" dt="2024-10-16T13:52:24.784" v="2151" actId="20577"/>
          <ac:spMkLst>
            <pc:docMk/>
            <pc:sldMk cId="2092034834" sldId="416"/>
            <ac:spMk id="2" creationId="{DE87133E-7B12-A876-CEB1-097F9A0B309C}"/>
          </ac:spMkLst>
        </pc:spChg>
        <pc:spChg chg="mod">
          <ac:chgData name="Kaefring, Allison Christine" userId="3c2c8e45-bfc5-4ed2-b47d-0633c68d1ffa" providerId="ADAL" clId="{D4A3FE98-0AA8-4698-923B-929B062514B6}" dt="2024-10-16T13:53:11.783" v="2307" actId="5793"/>
          <ac:spMkLst>
            <pc:docMk/>
            <pc:sldMk cId="2092034834" sldId="416"/>
            <ac:spMk id="3" creationId="{9E5D387A-8495-6E02-1668-C44A46F601BF}"/>
          </ac:spMkLst>
        </pc:spChg>
        <pc:spChg chg="mod">
          <ac:chgData name="Kaefring, Allison Christine" userId="3c2c8e45-bfc5-4ed2-b47d-0633c68d1ffa" providerId="ADAL" clId="{D4A3FE98-0AA8-4698-923B-929B062514B6}" dt="2024-10-16T13:53:14.943" v="2308" actId="20577"/>
          <ac:spMkLst>
            <pc:docMk/>
            <pc:sldMk cId="2092034834" sldId="416"/>
            <ac:spMk id="4" creationId="{9233A046-93C5-3228-8F14-167A3933C1A4}"/>
          </ac:spMkLst>
        </pc:sp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6C518DE-695F-486A-8024-A743263C79F3}"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FDEF394F-6E37-440F-A3FF-C87D62A0121E}">
      <dgm:prSet/>
      <dgm:spPr/>
      <dgm:t>
        <a:bodyPr/>
        <a:lstStyle/>
        <a:p>
          <a:pPr>
            <a:lnSpc>
              <a:spcPct val="100000"/>
            </a:lnSpc>
          </a:pPr>
          <a:r>
            <a:rPr lang="en-US"/>
            <a:t>Data privacy issues</a:t>
          </a:r>
        </a:p>
      </dgm:t>
    </dgm:pt>
    <dgm:pt modelId="{BC0059E4-4DAF-469F-AC3E-A206084EA7BC}" type="parTrans" cxnId="{CB717695-CA60-462F-B9F6-A5A94CC24356}">
      <dgm:prSet/>
      <dgm:spPr/>
      <dgm:t>
        <a:bodyPr/>
        <a:lstStyle/>
        <a:p>
          <a:endParaRPr lang="en-US"/>
        </a:p>
      </dgm:t>
    </dgm:pt>
    <dgm:pt modelId="{D52C5E67-B9C0-4191-977C-2B9599547501}" type="sibTrans" cxnId="{CB717695-CA60-462F-B9F6-A5A94CC24356}">
      <dgm:prSet/>
      <dgm:spPr/>
      <dgm:t>
        <a:bodyPr/>
        <a:lstStyle/>
        <a:p>
          <a:endParaRPr lang="en-US"/>
        </a:p>
      </dgm:t>
    </dgm:pt>
    <dgm:pt modelId="{5FE1EF5B-A229-4A61-AA59-B54E8C083445}">
      <dgm:prSet/>
      <dgm:spPr/>
      <dgm:t>
        <a:bodyPr/>
        <a:lstStyle/>
        <a:p>
          <a:pPr>
            <a:lnSpc>
              <a:spcPct val="100000"/>
            </a:lnSpc>
          </a:pPr>
          <a:r>
            <a:rPr lang="en-US"/>
            <a:t>Bias</a:t>
          </a:r>
        </a:p>
      </dgm:t>
    </dgm:pt>
    <dgm:pt modelId="{8A10239E-0BEB-4F1C-8534-C6E6CDC00113}" type="parTrans" cxnId="{4A1A5386-B643-4DA1-894D-844F2EED006C}">
      <dgm:prSet/>
      <dgm:spPr/>
      <dgm:t>
        <a:bodyPr/>
        <a:lstStyle/>
        <a:p>
          <a:endParaRPr lang="en-US"/>
        </a:p>
      </dgm:t>
    </dgm:pt>
    <dgm:pt modelId="{F4F6002E-D353-4DA5-B7B3-69FEB538A479}" type="sibTrans" cxnId="{4A1A5386-B643-4DA1-894D-844F2EED006C}">
      <dgm:prSet/>
      <dgm:spPr/>
      <dgm:t>
        <a:bodyPr/>
        <a:lstStyle/>
        <a:p>
          <a:endParaRPr lang="en-US"/>
        </a:p>
      </dgm:t>
    </dgm:pt>
    <dgm:pt modelId="{B83C7BA7-F94E-4F73-B3A8-DC1347C68FE3}">
      <dgm:prSet/>
      <dgm:spPr/>
      <dgm:t>
        <a:bodyPr/>
        <a:lstStyle/>
        <a:p>
          <a:pPr>
            <a:lnSpc>
              <a:spcPct val="100000"/>
            </a:lnSpc>
          </a:pPr>
          <a:r>
            <a:rPr lang="en-US"/>
            <a:t>White text issue</a:t>
          </a:r>
        </a:p>
      </dgm:t>
    </dgm:pt>
    <dgm:pt modelId="{9E0A16FD-91A6-4EF7-B178-87943D799FBB}" type="parTrans" cxnId="{5C4286BF-D44E-44EF-AE18-438E9C7F0CC2}">
      <dgm:prSet/>
      <dgm:spPr/>
      <dgm:t>
        <a:bodyPr/>
        <a:lstStyle/>
        <a:p>
          <a:endParaRPr lang="en-US"/>
        </a:p>
      </dgm:t>
    </dgm:pt>
    <dgm:pt modelId="{4C0F56A7-4FE1-4797-B1ED-8B2467689C97}" type="sibTrans" cxnId="{5C4286BF-D44E-44EF-AE18-438E9C7F0CC2}">
      <dgm:prSet/>
      <dgm:spPr/>
      <dgm:t>
        <a:bodyPr/>
        <a:lstStyle/>
        <a:p>
          <a:endParaRPr lang="en-US"/>
        </a:p>
      </dgm:t>
    </dgm:pt>
    <dgm:pt modelId="{7C024C03-E2CF-46C5-9B35-B1E596CECE00}" type="pres">
      <dgm:prSet presAssocID="{56C518DE-695F-486A-8024-A743263C79F3}" presName="root" presStyleCnt="0">
        <dgm:presLayoutVars>
          <dgm:dir/>
          <dgm:resizeHandles val="exact"/>
        </dgm:presLayoutVars>
      </dgm:prSet>
      <dgm:spPr/>
    </dgm:pt>
    <dgm:pt modelId="{3841DA13-1593-4DB4-9A20-B72B58D17093}" type="pres">
      <dgm:prSet presAssocID="{FDEF394F-6E37-440F-A3FF-C87D62A0121E}" presName="compNode" presStyleCnt="0"/>
      <dgm:spPr/>
    </dgm:pt>
    <dgm:pt modelId="{64191547-E3EE-4F89-A5D1-6DB47972B709}" type="pres">
      <dgm:prSet presAssocID="{FDEF394F-6E37-440F-A3FF-C87D62A0121E}" presName="bgRect" presStyleLbl="bgShp" presStyleIdx="0" presStyleCnt="3"/>
      <dgm:spPr/>
    </dgm:pt>
    <dgm:pt modelId="{83722A1F-2B2C-426E-B90D-7E415CB826EE}" type="pres">
      <dgm:prSet presAssocID="{FDEF394F-6E37-440F-A3FF-C87D62A0121E}"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Lock"/>
        </a:ext>
      </dgm:extLst>
    </dgm:pt>
    <dgm:pt modelId="{46979CAA-996A-4308-93DE-3C05D09E5997}" type="pres">
      <dgm:prSet presAssocID="{FDEF394F-6E37-440F-A3FF-C87D62A0121E}" presName="spaceRect" presStyleCnt="0"/>
      <dgm:spPr/>
    </dgm:pt>
    <dgm:pt modelId="{79F2E8FF-EF12-44FC-B132-9EE328FCD769}" type="pres">
      <dgm:prSet presAssocID="{FDEF394F-6E37-440F-A3FF-C87D62A0121E}" presName="parTx" presStyleLbl="revTx" presStyleIdx="0" presStyleCnt="3">
        <dgm:presLayoutVars>
          <dgm:chMax val="0"/>
          <dgm:chPref val="0"/>
        </dgm:presLayoutVars>
      </dgm:prSet>
      <dgm:spPr/>
    </dgm:pt>
    <dgm:pt modelId="{27303976-3C5D-4598-BBCE-241BD49FB3DA}" type="pres">
      <dgm:prSet presAssocID="{D52C5E67-B9C0-4191-977C-2B9599547501}" presName="sibTrans" presStyleCnt="0"/>
      <dgm:spPr/>
    </dgm:pt>
    <dgm:pt modelId="{6622A698-BC82-4B79-91BE-948BF0A76F6B}" type="pres">
      <dgm:prSet presAssocID="{5FE1EF5B-A229-4A61-AA59-B54E8C083445}" presName="compNode" presStyleCnt="0"/>
      <dgm:spPr/>
    </dgm:pt>
    <dgm:pt modelId="{CB40D11F-4304-4ABF-A99F-01882E6974A0}" type="pres">
      <dgm:prSet presAssocID="{5FE1EF5B-A229-4A61-AA59-B54E8C083445}" presName="bgRect" presStyleLbl="bgShp" presStyleIdx="1" presStyleCnt="3"/>
      <dgm:spPr/>
    </dgm:pt>
    <dgm:pt modelId="{44A27CC4-9A96-473F-B511-2A80CF605B79}" type="pres">
      <dgm:prSet presAssocID="{5FE1EF5B-A229-4A61-AA59-B54E8C083445}"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ad with Gears"/>
        </a:ext>
      </dgm:extLst>
    </dgm:pt>
    <dgm:pt modelId="{32B4B2C4-F325-4601-973B-751E8A1FE2C9}" type="pres">
      <dgm:prSet presAssocID="{5FE1EF5B-A229-4A61-AA59-B54E8C083445}" presName="spaceRect" presStyleCnt="0"/>
      <dgm:spPr/>
    </dgm:pt>
    <dgm:pt modelId="{2CA3478F-EB9B-4059-96A1-6E15D1CE804A}" type="pres">
      <dgm:prSet presAssocID="{5FE1EF5B-A229-4A61-AA59-B54E8C083445}" presName="parTx" presStyleLbl="revTx" presStyleIdx="1" presStyleCnt="3">
        <dgm:presLayoutVars>
          <dgm:chMax val="0"/>
          <dgm:chPref val="0"/>
        </dgm:presLayoutVars>
      </dgm:prSet>
      <dgm:spPr/>
    </dgm:pt>
    <dgm:pt modelId="{19FBE780-1A2C-4677-BFE6-A6455869CC59}" type="pres">
      <dgm:prSet presAssocID="{F4F6002E-D353-4DA5-B7B3-69FEB538A479}" presName="sibTrans" presStyleCnt="0"/>
      <dgm:spPr/>
    </dgm:pt>
    <dgm:pt modelId="{271A1F6D-32BA-442F-A8C7-85AC98B7C694}" type="pres">
      <dgm:prSet presAssocID="{B83C7BA7-F94E-4F73-B3A8-DC1347C68FE3}" presName="compNode" presStyleCnt="0"/>
      <dgm:spPr/>
    </dgm:pt>
    <dgm:pt modelId="{EBA3884F-8470-41DF-9A29-995D07F1998A}" type="pres">
      <dgm:prSet presAssocID="{B83C7BA7-F94E-4F73-B3A8-DC1347C68FE3}" presName="bgRect" presStyleLbl="bgShp" presStyleIdx="2" presStyleCnt="3"/>
      <dgm:spPr/>
    </dgm:pt>
    <dgm:pt modelId="{37F07322-5093-4B70-B32C-5A8C112F3F0D}" type="pres">
      <dgm:prSet presAssocID="{B83C7BA7-F94E-4F73-B3A8-DC1347C68FE3}"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mark"/>
        </a:ext>
      </dgm:extLst>
    </dgm:pt>
    <dgm:pt modelId="{6A75A629-3E74-4FB4-8A00-9DBEBDB821A2}" type="pres">
      <dgm:prSet presAssocID="{B83C7BA7-F94E-4F73-B3A8-DC1347C68FE3}" presName="spaceRect" presStyleCnt="0"/>
      <dgm:spPr/>
    </dgm:pt>
    <dgm:pt modelId="{CC546EA0-C2AB-40A0-86D7-3D7039A8F3B1}" type="pres">
      <dgm:prSet presAssocID="{B83C7BA7-F94E-4F73-B3A8-DC1347C68FE3}" presName="parTx" presStyleLbl="revTx" presStyleIdx="2" presStyleCnt="3">
        <dgm:presLayoutVars>
          <dgm:chMax val="0"/>
          <dgm:chPref val="0"/>
        </dgm:presLayoutVars>
      </dgm:prSet>
      <dgm:spPr/>
    </dgm:pt>
  </dgm:ptLst>
  <dgm:cxnLst>
    <dgm:cxn modelId="{F379E208-C617-472F-B83A-78885FE81CD0}" type="presOf" srcId="{FDEF394F-6E37-440F-A3FF-C87D62A0121E}" destId="{79F2E8FF-EF12-44FC-B132-9EE328FCD769}" srcOrd="0" destOrd="0" presId="urn:microsoft.com/office/officeart/2018/2/layout/IconVerticalSolidList"/>
    <dgm:cxn modelId="{020A7B57-38AF-45C0-8C78-6837C79B995A}" type="presOf" srcId="{5FE1EF5B-A229-4A61-AA59-B54E8C083445}" destId="{2CA3478F-EB9B-4059-96A1-6E15D1CE804A}" srcOrd="0" destOrd="0" presId="urn:microsoft.com/office/officeart/2018/2/layout/IconVerticalSolidList"/>
    <dgm:cxn modelId="{4A1A5386-B643-4DA1-894D-844F2EED006C}" srcId="{56C518DE-695F-486A-8024-A743263C79F3}" destId="{5FE1EF5B-A229-4A61-AA59-B54E8C083445}" srcOrd="1" destOrd="0" parTransId="{8A10239E-0BEB-4F1C-8534-C6E6CDC00113}" sibTransId="{F4F6002E-D353-4DA5-B7B3-69FEB538A479}"/>
    <dgm:cxn modelId="{CB717695-CA60-462F-B9F6-A5A94CC24356}" srcId="{56C518DE-695F-486A-8024-A743263C79F3}" destId="{FDEF394F-6E37-440F-A3FF-C87D62A0121E}" srcOrd="0" destOrd="0" parTransId="{BC0059E4-4DAF-469F-AC3E-A206084EA7BC}" sibTransId="{D52C5E67-B9C0-4191-977C-2B9599547501}"/>
    <dgm:cxn modelId="{5C4286BF-D44E-44EF-AE18-438E9C7F0CC2}" srcId="{56C518DE-695F-486A-8024-A743263C79F3}" destId="{B83C7BA7-F94E-4F73-B3A8-DC1347C68FE3}" srcOrd="2" destOrd="0" parTransId="{9E0A16FD-91A6-4EF7-B178-87943D799FBB}" sibTransId="{4C0F56A7-4FE1-4797-B1ED-8B2467689C97}"/>
    <dgm:cxn modelId="{2E1E35EA-4101-442B-83A3-6C2DAB43C688}" type="presOf" srcId="{56C518DE-695F-486A-8024-A743263C79F3}" destId="{7C024C03-E2CF-46C5-9B35-B1E596CECE00}" srcOrd="0" destOrd="0" presId="urn:microsoft.com/office/officeart/2018/2/layout/IconVerticalSolidList"/>
    <dgm:cxn modelId="{72159CEA-F48E-4486-A05A-F9A4F1442DAD}" type="presOf" srcId="{B83C7BA7-F94E-4F73-B3A8-DC1347C68FE3}" destId="{CC546EA0-C2AB-40A0-86D7-3D7039A8F3B1}" srcOrd="0" destOrd="0" presId="urn:microsoft.com/office/officeart/2018/2/layout/IconVerticalSolidList"/>
    <dgm:cxn modelId="{0735414F-70E0-4FA9-AF13-05D094256BF5}" type="presParOf" srcId="{7C024C03-E2CF-46C5-9B35-B1E596CECE00}" destId="{3841DA13-1593-4DB4-9A20-B72B58D17093}" srcOrd="0" destOrd="0" presId="urn:microsoft.com/office/officeart/2018/2/layout/IconVerticalSolidList"/>
    <dgm:cxn modelId="{DE8F85C2-AB16-43A9-8DDB-A700DAF4B9DE}" type="presParOf" srcId="{3841DA13-1593-4DB4-9A20-B72B58D17093}" destId="{64191547-E3EE-4F89-A5D1-6DB47972B709}" srcOrd="0" destOrd="0" presId="urn:microsoft.com/office/officeart/2018/2/layout/IconVerticalSolidList"/>
    <dgm:cxn modelId="{FDD065BB-06A0-4FF7-A59A-D13B3069E52B}" type="presParOf" srcId="{3841DA13-1593-4DB4-9A20-B72B58D17093}" destId="{83722A1F-2B2C-426E-B90D-7E415CB826EE}" srcOrd="1" destOrd="0" presId="urn:microsoft.com/office/officeart/2018/2/layout/IconVerticalSolidList"/>
    <dgm:cxn modelId="{A95CB82C-6F30-4262-93B2-4E0793DC034A}" type="presParOf" srcId="{3841DA13-1593-4DB4-9A20-B72B58D17093}" destId="{46979CAA-996A-4308-93DE-3C05D09E5997}" srcOrd="2" destOrd="0" presId="urn:microsoft.com/office/officeart/2018/2/layout/IconVerticalSolidList"/>
    <dgm:cxn modelId="{53DF4A6E-EF49-4565-8F7C-49914D87E912}" type="presParOf" srcId="{3841DA13-1593-4DB4-9A20-B72B58D17093}" destId="{79F2E8FF-EF12-44FC-B132-9EE328FCD769}" srcOrd="3" destOrd="0" presId="urn:microsoft.com/office/officeart/2018/2/layout/IconVerticalSolidList"/>
    <dgm:cxn modelId="{D1CFB6FC-2CB2-466A-9B11-C27C431AD08B}" type="presParOf" srcId="{7C024C03-E2CF-46C5-9B35-B1E596CECE00}" destId="{27303976-3C5D-4598-BBCE-241BD49FB3DA}" srcOrd="1" destOrd="0" presId="urn:microsoft.com/office/officeart/2018/2/layout/IconVerticalSolidList"/>
    <dgm:cxn modelId="{77A0C3A3-F478-4341-90DE-14023A7CF35F}" type="presParOf" srcId="{7C024C03-E2CF-46C5-9B35-B1E596CECE00}" destId="{6622A698-BC82-4B79-91BE-948BF0A76F6B}" srcOrd="2" destOrd="0" presId="urn:microsoft.com/office/officeart/2018/2/layout/IconVerticalSolidList"/>
    <dgm:cxn modelId="{B24D544F-B5EC-4237-88C4-517AEAC0D237}" type="presParOf" srcId="{6622A698-BC82-4B79-91BE-948BF0A76F6B}" destId="{CB40D11F-4304-4ABF-A99F-01882E6974A0}" srcOrd="0" destOrd="0" presId="urn:microsoft.com/office/officeart/2018/2/layout/IconVerticalSolidList"/>
    <dgm:cxn modelId="{92626A98-AD09-41F3-82FB-48091BF93CDC}" type="presParOf" srcId="{6622A698-BC82-4B79-91BE-948BF0A76F6B}" destId="{44A27CC4-9A96-473F-B511-2A80CF605B79}" srcOrd="1" destOrd="0" presId="urn:microsoft.com/office/officeart/2018/2/layout/IconVerticalSolidList"/>
    <dgm:cxn modelId="{4AF42CD5-D32F-4F6C-9221-D66463034D31}" type="presParOf" srcId="{6622A698-BC82-4B79-91BE-948BF0A76F6B}" destId="{32B4B2C4-F325-4601-973B-751E8A1FE2C9}" srcOrd="2" destOrd="0" presId="urn:microsoft.com/office/officeart/2018/2/layout/IconVerticalSolidList"/>
    <dgm:cxn modelId="{A04760E1-34A5-47F1-9EF5-11AC43D8C777}" type="presParOf" srcId="{6622A698-BC82-4B79-91BE-948BF0A76F6B}" destId="{2CA3478F-EB9B-4059-96A1-6E15D1CE804A}" srcOrd="3" destOrd="0" presId="urn:microsoft.com/office/officeart/2018/2/layout/IconVerticalSolidList"/>
    <dgm:cxn modelId="{A9A9B46F-ADF5-484C-809E-90D0A72FE3C7}" type="presParOf" srcId="{7C024C03-E2CF-46C5-9B35-B1E596CECE00}" destId="{19FBE780-1A2C-4677-BFE6-A6455869CC59}" srcOrd="3" destOrd="0" presId="urn:microsoft.com/office/officeart/2018/2/layout/IconVerticalSolidList"/>
    <dgm:cxn modelId="{7371D6BC-7FA8-4DAC-8393-6F5D48F6D6ED}" type="presParOf" srcId="{7C024C03-E2CF-46C5-9B35-B1E596CECE00}" destId="{271A1F6D-32BA-442F-A8C7-85AC98B7C694}" srcOrd="4" destOrd="0" presId="urn:microsoft.com/office/officeart/2018/2/layout/IconVerticalSolidList"/>
    <dgm:cxn modelId="{1CA21336-B6B7-4FD9-89C3-917ECBA54484}" type="presParOf" srcId="{271A1F6D-32BA-442F-A8C7-85AC98B7C694}" destId="{EBA3884F-8470-41DF-9A29-995D07F1998A}" srcOrd="0" destOrd="0" presId="urn:microsoft.com/office/officeart/2018/2/layout/IconVerticalSolidList"/>
    <dgm:cxn modelId="{EDD9A65E-ED7A-4184-AE22-C3860EEA6573}" type="presParOf" srcId="{271A1F6D-32BA-442F-A8C7-85AC98B7C694}" destId="{37F07322-5093-4B70-B32C-5A8C112F3F0D}" srcOrd="1" destOrd="0" presId="urn:microsoft.com/office/officeart/2018/2/layout/IconVerticalSolidList"/>
    <dgm:cxn modelId="{C37BA4C2-3763-412D-BE04-9805E79EC360}" type="presParOf" srcId="{271A1F6D-32BA-442F-A8C7-85AC98B7C694}" destId="{6A75A629-3E74-4FB4-8A00-9DBEBDB821A2}" srcOrd="2" destOrd="0" presId="urn:microsoft.com/office/officeart/2018/2/layout/IconVerticalSolidList"/>
    <dgm:cxn modelId="{51109C71-0A39-426F-8824-8A8EFB5011D9}" type="presParOf" srcId="{271A1F6D-32BA-442F-A8C7-85AC98B7C694}" destId="{CC546EA0-C2AB-40A0-86D7-3D7039A8F3B1}"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191547-E3EE-4F89-A5D1-6DB47972B709}">
      <dsp:nvSpPr>
        <dsp:cNvPr id="0" name=""/>
        <dsp:cNvSpPr/>
      </dsp:nvSpPr>
      <dsp:spPr>
        <a:xfrm>
          <a:off x="0" y="454"/>
          <a:ext cx="6315069" cy="106366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3722A1F-2B2C-426E-B90D-7E415CB826EE}">
      <dsp:nvSpPr>
        <dsp:cNvPr id="0" name=""/>
        <dsp:cNvSpPr/>
      </dsp:nvSpPr>
      <dsp:spPr>
        <a:xfrm>
          <a:off x="321760" y="239780"/>
          <a:ext cx="585018" cy="58501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9F2E8FF-EF12-44FC-B132-9EE328FCD769}">
      <dsp:nvSpPr>
        <dsp:cNvPr id="0" name=""/>
        <dsp:cNvSpPr/>
      </dsp:nvSpPr>
      <dsp:spPr>
        <a:xfrm>
          <a:off x="1228538" y="454"/>
          <a:ext cx="5086530" cy="10636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572" tIns="112572" rIns="112572" bIns="112572" numCol="1" spcCol="1270" anchor="ctr" anchorCtr="0">
          <a:noAutofit/>
        </a:bodyPr>
        <a:lstStyle/>
        <a:p>
          <a:pPr marL="0" lvl="0" indent="0" algn="l" defTabSz="1111250">
            <a:lnSpc>
              <a:spcPct val="100000"/>
            </a:lnSpc>
            <a:spcBef>
              <a:spcPct val="0"/>
            </a:spcBef>
            <a:spcAft>
              <a:spcPct val="35000"/>
            </a:spcAft>
            <a:buNone/>
          </a:pPr>
          <a:r>
            <a:rPr lang="en-US" sz="2500" kern="1200"/>
            <a:t>Data privacy issues</a:t>
          </a:r>
        </a:p>
      </dsp:txBody>
      <dsp:txXfrm>
        <a:off x="1228538" y="454"/>
        <a:ext cx="5086530" cy="1063669"/>
      </dsp:txXfrm>
    </dsp:sp>
    <dsp:sp modelId="{CB40D11F-4304-4ABF-A99F-01882E6974A0}">
      <dsp:nvSpPr>
        <dsp:cNvPr id="0" name=""/>
        <dsp:cNvSpPr/>
      </dsp:nvSpPr>
      <dsp:spPr>
        <a:xfrm>
          <a:off x="0" y="1330041"/>
          <a:ext cx="6315069" cy="106366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4A27CC4-9A96-473F-B511-2A80CF605B79}">
      <dsp:nvSpPr>
        <dsp:cNvPr id="0" name=""/>
        <dsp:cNvSpPr/>
      </dsp:nvSpPr>
      <dsp:spPr>
        <a:xfrm>
          <a:off x="321760" y="1569367"/>
          <a:ext cx="585018" cy="58501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CA3478F-EB9B-4059-96A1-6E15D1CE804A}">
      <dsp:nvSpPr>
        <dsp:cNvPr id="0" name=""/>
        <dsp:cNvSpPr/>
      </dsp:nvSpPr>
      <dsp:spPr>
        <a:xfrm>
          <a:off x="1228538" y="1330041"/>
          <a:ext cx="5086530" cy="10636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572" tIns="112572" rIns="112572" bIns="112572" numCol="1" spcCol="1270" anchor="ctr" anchorCtr="0">
          <a:noAutofit/>
        </a:bodyPr>
        <a:lstStyle/>
        <a:p>
          <a:pPr marL="0" lvl="0" indent="0" algn="l" defTabSz="1111250">
            <a:lnSpc>
              <a:spcPct val="100000"/>
            </a:lnSpc>
            <a:spcBef>
              <a:spcPct val="0"/>
            </a:spcBef>
            <a:spcAft>
              <a:spcPct val="35000"/>
            </a:spcAft>
            <a:buNone/>
          </a:pPr>
          <a:r>
            <a:rPr lang="en-US" sz="2500" kern="1200"/>
            <a:t>Bias</a:t>
          </a:r>
        </a:p>
      </dsp:txBody>
      <dsp:txXfrm>
        <a:off x="1228538" y="1330041"/>
        <a:ext cx="5086530" cy="1063669"/>
      </dsp:txXfrm>
    </dsp:sp>
    <dsp:sp modelId="{EBA3884F-8470-41DF-9A29-995D07F1998A}">
      <dsp:nvSpPr>
        <dsp:cNvPr id="0" name=""/>
        <dsp:cNvSpPr/>
      </dsp:nvSpPr>
      <dsp:spPr>
        <a:xfrm>
          <a:off x="0" y="2659628"/>
          <a:ext cx="6315069" cy="106366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7F07322-5093-4B70-B32C-5A8C112F3F0D}">
      <dsp:nvSpPr>
        <dsp:cNvPr id="0" name=""/>
        <dsp:cNvSpPr/>
      </dsp:nvSpPr>
      <dsp:spPr>
        <a:xfrm>
          <a:off x="321760" y="2898954"/>
          <a:ext cx="585018" cy="58501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C546EA0-C2AB-40A0-86D7-3D7039A8F3B1}">
      <dsp:nvSpPr>
        <dsp:cNvPr id="0" name=""/>
        <dsp:cNvSpPr/>
      </dsp:nvSpPr>
      <dsp:spPr>
        <a:xfrm>
          <a:off x="1228538" y="2659628"/>
          <a:ext cx="5086530" cy="10636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572" tIns="112572" rIns="112572" bIns="112572" numCol="1" spcCol="1270" anchor="ctr" anchorCtr="0">
          <a:noAutofit/>
        </a:bodyPr>
        <a:lstStyle/>
        <a:p>
          <a:pPr marL="0" lvl="0" indent="0" algn="l" defTabSz="1111250">
            <a:lnSpc>
              <a:spcPct val="100000"/>
            </a:lnSpc>
            <a:spcBef>
              <a:spcPct val="0"/>
            </a:spcBef>
            <a:spcAft>
              <a:spcPct val="35000"/>
            </a:spcAft>
            <a:buNone/>
          </a:pPr>
          <a:r>
            <a:rPr lang="en-US" sz="2500" kern="1200"/>
            <a:t>White text issue</a:t>
          </a:r>
        </a:p>
      </dsp:txBody>
      <dsp:txXfrm>
        <a:off x="1228538" y="2659628"/>
        <a:ext cx="5086530" cy="1063669"/>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4459878-C319-6BF3-52DC-16FA4340A6C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C82FA7FC-DFAE-8499-5A3E-AD9648D7FCA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58BFD57-AB0A-470B-A7AF-56DFE7B5174A}" type="datetimeFigureOut">
              <a:rPr lang="en-US" smtClean="0"/>
              <a:t>10/16/2024</a:t>
            </a:fld>
            <a:endParaRPr lang="en-US" dirty="0"/>
          </a:p>
        </p:txBody>
      </p:sp>
      <p:sp>
        <p:nvSpPr>
          <p:cNvPr id="4" name="Footer Placeholder 3">
            <a:extLst>
              <a:ext uri="{FF2B5EF4-FFF2-40B4-BE49-F238E27FC236}">
                <a16:creationId xmlns:a16="http://schemas.microsoft.com/office/drawing/2014/main" id="{4C9C12BB-9544-9F9A-BEDA-E7168643859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7D1E77E4-B9A2-A882-9240-3AE65EE2176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E9D61A1-75D9-49F7-83EB-F5872642613A}" type="slidenum">
              <a:rPr lang="en-US" smtClean="0"/>
              <a:t>‹#›</a:t>
            </a:fld>
            <a:endParaRPr lang="en-US" dirty="0"/>
          </a:p>
        </p:txBody>
      </p:sp>
    </p:spTree>
    <p:extLst>
      <p:ext uri="{BB962C8B-B14F-4D97-AF65-F5344CB8AC3E}">
        <p14:creationId xmlns:p14="http://schemas.microsoft.com/office/powerpoint/2010/main" val="1477327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B3339F-6CEA-4641-BE08-40DAFD6FCF25}" type="datetimeFigureOut">
              <a:rPr lang="en-US" smtClean="0"/>
              <a:t>10/16/2024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F75CB5-5666-5049-9AE0-38EFD385C21E}" type="slidenum">
              <a:rPr lang="en-US" smtClean="0"/>
              <a:t>‹#›</a:t>
            </a:fld>
            <a:endParaRPr lang="en-US" dirty="0"/>
          </a:p>
        </p:txBody>
      </p:sp>
    </p:spTree>
    <p:extLst>
      <p:ext uri="{BB962C8B-B14F-4D97-AF65-F5344CB8AC3E}">
        <p14:creationId xmlns:p14="http://schemas.microsoft.com/office/powerpoint/2010/main" val="4755626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F75CB5-5666-5049-9AE0-38EFD385C21E}" type="slidenum">
              <a:rPr lang="en-US" smtClean="0"/>
              <a:t>1</a:t>
            </a:fld>
            <a:endParaRPr lang="en-US" dirty="0"/>
          </a:p>
        </p:txBody>
      </p:sp>
    </p:spTree>
    <p:extLst>
      <p:ext uri="{BB962C8B-B14F-4D97-AF65-F5344CB8AC3E}">
        <p14:creationId xmlns:p14="http://schemas.microsoft.com/office/powerpoint/2010/main" val="15759997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F75CB5-5666-5049-9AE0-38EFD385C2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26738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are using your ecu email address it’s recommended that you use co-pilot</a:t>
            </a:r>
          </a:p>
        </p:txBody>
      </p:sp>
      <p:sp>
        <p:nvSpPr>
          <p:cNvPr id="4" name="Slide Number Placeholder 3"/>
          <p:cNvSpPr>
            <a:spLocks noGrp="1"/>
          </p:cNvSpPr>
          <p:nvPr>
            <p:ph type="sldNum" sz="quarter" idx="5"/>
          </p:nvPr>
        </p:nvSpPr>
        <p:spPr/>
        <p:txBody>
          <a:bodyPr/>
          <a:lstStyle/>
          <a:p>
            <a:fld id="{DEF75CB5-5666-5049-9AE0-38EFD385C21E}" type="slidenum">
              <a:rPr lang="en-US" smtClean="0"/>
              <a:t>10</a:t>
            </a:fld>
            <a:endParaRPr lang="en-US" dirty="0"/>
          </a:p>
        </p:txBody>
      </p:sp>
    </p:spTree>
    <p:extLst>
      <p:ext uri="{BB962C8B-B14F-4D97-AF65-F5344CB8AC3E}">
        <p14:creationId xmlns:p14="http://schemas.microsoft.com/office/powerpoint/2010/main" val="18893289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F75CB5-5666-5049-9AE0-38EFD385C21E}" type="slidenum">
              <a:rPr lang="en-US" smtClean="0"/>
              <a:t>31</a:t>
            </a:fld>
            <a:endParaRPr lang="en-US" dirty="0"/>
          </a:p>
        </p:txBody>
      </p:sp>
    </p:spTree>
    <p:extLst>
      <p:ext uri="{BB962C8B-B14F-4D97-AF65-F5344CB8AC3E}">
        <p14:creationId xmlns:p14="http://schemas.microsoft.com/office/powerpoint/2010/main" val="441586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F75CB5-5666-5049-9AE0-38EFD385C21E}" type="slidenum">
              <a:rPr lang="en-US" smtClean="0"/>
              <a:t>38</a:t>
            </a:fld>
            <a:endParaRPr lang="en-US" dirty="0"/>
          </a:p>
        </p:txBody>
      </p:sp>
    </p:spTree>
    <p:extLst>
      <p:ext uri="{BB962C8B-B14F-4D97-AF65-F5344CB8AC3E}">
        <p14:creationId xmlns:p14="http://schemas.microsoft.com/office/powerpoint/2010/main" val="27295459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F75CB5-5666-5049-9AE0-38EFD385C21E}" type="slidenum">
              <a:rPr lang="en-US" smtClean="0"/>
              <a:t>46</a:t>
            </a:fld>
            <a:endParaRPr lang="en-US" dirty="0"/>
          </a:p>
        </p:txBody>
      </p:sp>
    </p:spTree>
    <p:extLst>
      <p:ext uri="{BB962C8B-B14F-4D97-AF65-F5344CB8AC3E}">
        <p14:creationId xmlns:p14="http://schemas.microsoft.com/office/powerpoint/2010/main" val="41678901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Subtitle">
    <p:bg>
      <p:bgPr>
        <a:gradFill>
          <a:gsLst>
            <a:gs pos="93000">
              <a:schemeClr val="tx2"/>
            </a:gs>
            <a:gs pos="81000">
              <a:schemeClr val="accent6">
                <a:lumMod val="50000"/>
              </a:schemeClr>
            </a:gs>
            <a:gs pos="27000">
              <a:schemeClr val="tx1"/>
            </a:gs>
            <a:gs pos="8000">
              <a:schemeClr val="accent4">
                <a:lumMod val="75000"/>
              </a:schemeClr>
            </a:gs>
            <a:gs pos="0">
              <a:schemeClr val="accent4"/>
            </a:gs>
            <a:gs pos="99000">
              <a:schemeClr val="tx2">
                <a:lumMod val="40000"/>
                <a:lumOff val="60000"/>
              </a:schemeClr>
            </a:gs>
          </a:gsLst>
          <a:lin ang="12600000" scaled="0"/>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BA6450-E291-DC40-F198-C02B485137B0}"/>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 y="1"/>
            <a:ext cx="12192003" cy="6857999"/>
          </a:xfrm>
          <a:prstGeom prst="rect">
            <a:avLst/>
          </a:prstGeom>
        </p:spPr>
      </p:pic>
      <p:sp>
        <p:nvSpPr>
          <p:cNvPr id="2" name="Title 1">
            <a:extLst>
              <a:ext uri="{FF2B5EF4-FFF2-40B4-BE49-F238E27FC236}">
                <a16:creationId xmlns:a16="http://schemas.microsoft.com/office/drawing/2014/main" id="{3A462FF1-D97D-8505-FE7F-8B2DB411A8B1}"/>
              </a:ext>
            </a:extLst>
          </p:cNvPr>
          <p:cNvSpPr>
            <a:spLocks noGrp="1"/>
          </p:cNvSpPr>
          <p:nvPr>
            <p:ph type="title" hasCustomPrompt="1"/>
          </p:nvPr>
        </p:nvSpPr>
        <p:spPr>
          <a:xfrm>
            <a:off x="0" y="304799"/>
            <a:ext cx="12191998" cy="3215641"/>
          </a:xfrm>
        </p:spPr>
        <p:txBody>
          <a:bodyPr lIns="0" rIns="0" bIns="0" anchor="b" anchorCtr="0">
            <a:noAutofit/>
          </a:bodyPr>
          <a:lstStyle>
            <a:lvl1pPr algn="ctr">
              <a:defRPr sz="6000" kern="1200" cap="all" spc="300" baseline="0">
                <a:solidFill>
                  <a:schemeClr val="accent3">
                    <a:lumMod val="75000"/>
                  </a:schemeClr>
                </a:solidFill>
              </a:defRPr>
            </a:lvl1pPr>
          </a:lstStyle>
          <a:p>
            <a:r>
              <a:rPr lang="en-US" dirty="0"/>
              <a:t>Click to add title</a:t>
            </a:r>
          </a:p>
        </p:txBody>
      </p:sp>
      <p:sp>
        <p:nvSpPr>
          <p:cNvPr id="12" name="Subtitle 2">
            <a:extLst>
              <a:ext uri="{FF2B5EF4-FFF2-40B4-BE49-F238E27FC236}">
                <a16:creationId xmlns:a16="http://schemas.microsoft.com/office/drawing/2014/main" id="{58B9CAE2-F3DD-D6D3-96C8-D947A4117752}"/>
              </a:ext>
            </a:extLst>
          </p:cNvPr>
          <p:cNvSpPr>
            <a:spLocks noGrp="1"/>
          </p:cNvSpPr>
          <p:nvPr>
            <p:ph type="subTitle" idx="1" hasCustomPrompt="1"/>
          </p:nvPr>
        </p:nvSpPr>
        <p:spPr>
          <a:xfrm>
            <a:off x="3" y="3670628"/>
            <a:ext cx="12191997" cy="2577772"/>
          </a:xfrm>
        </p:spPr>
        <p:txBody>
          <a:bodyPr>
            <a:noAutofit/>
          </a:bodyPr>
          <a:lstStyle>
            <a:lvl1pPr marL="0" indent="0" algn="ctr">
              <a:buNone/>
              <a:defRPr sz="3200" b="0" i="0" cap="all" spc="600" baseline="0">
                <a:solidFill>
                  <a:schemeClr val="accent3"/>
                </a:solidFill>
                <a:latin typeface="+mj-lt"/>
                <a:cs typeface="Biome Light" panose="020B03030302040208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Tree>
    <p:extLst>
      <p:ext uri="{BB962C8B-B14F-4D97-AF65-F5344CB8AC3E}">
        <p14:creationId xmlns:p14="http://schemas.microsoft.com/office/powerpoint/2010/main" val="411932155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and 2 column">
    <p:bg>
      <p:bgPr>
        <a:gradFill>
          <a:gsLst>
            <a:gs pos="100000">
              <a:schemeClr val="tx2"/>
            </a:gs>
            <a:gs pos="81000">
              <a:schemeClr val="accent6"/>
            </a:gs>
            <a:gs pos="55000">
              <a:srgbClr val="02090E"/>
            </a:gs>
            <a:gs pos="14000">
              <a:schemeClr val="accent4">
                <a:lumMod val="75000"/>
              </a:schemeClr>
            </a:gs>
            <a:gs pos="0">
              <a:schemeClr val="accent4"/>
            </a:gs>
          </a:gsLst>
          <a:lin ang="7800000" scaled="0"/>
        </a:gra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123B0D0-B01D-0BB0-6127-A878BE49D18E}"/>
              </a:ext>
              <a:ext uri="{C183D7F6-B498-43B3-948B-1728B52AA6E4}">
                <adec:decorative xmlns:adec="http://schemas.microsoft.com/office/drawing/2017/decorative" val="1"/>
              </a:ext>
            </a:extLst>
          </p:cNvPr>
          <p:cNvSpPr/>
          <p:nvPr userDrawn="1"/>
        </p:nvSpPr>
        <p:spPr>
          <a:xfrm>
            <a:off x="6039728" y="-6350"/>
            <a:ext cx="6154615" cy="686435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Nova"/>
              <a:ea typeface="+mn-ea"/>
              <a:cs typeface="+mn-cs"/>
            </a:endParaRPr>
          </a:p>
        </p:txBody>
      </p:sp>
      <p:sp>
        <p:nvSpPr>
          <p:cNvPr id="2" name="Title 1">
            <a:extLst>
              <a:ext uri="{FF2B5EF4-FFF2-40B4-BE49-F238E27FC236}">
                <a16:creationId xmlns:a16="http://schemas.microsoft.com/office/drawing/2014/main" id="{DF8070BB-B3B5-3A8A-2466-D661C741794F}"/>
              </a:ext>
            </a:extLst>
          </p:cNvPr>
          <p:cNvSpPr>
            <a:spLocks noGrp="1"/>
          </p:cNvSpPr>
          <p:nvPr>
            <p:ph type="title" hasCustomPrompt="1"/>
          </p:nvPr>
        </p:nvSpPr>
        <p:spPr>
          <a:xfrm>
            <a:off x="6889627" y="173736"/>
            <a:ext cx="4352662" cy="2203704"/>
          </a:xfrm>
        </p:spPr>
        <p:txBody>
          <a:bodyPr anchor="b">
            <a:noAutofit/>
          </a:bodyPr>
          <a:lstStyle>
            <a:lvl1pPr algn="l">
              <a:defRPr sz="3200" cap="all" spc="0" baseline="0">
                <a:solidFill>
                  <a:schemeClr val="accent3">
                    <a:lumMod val="75000"/>
                  </a:schemeClr>
                </a:solidFill>
              </a:defRPr>
            </a:lvl1pPr>
          </a:lstStyle>
          <a:p>
            <a:r>
              <a:rPr lang="en-US" dirty="0"/>
              <a:t>Click to add title</a:t>
            </a:r>
          </a:p>
        </p:txBody>
      </p:sp>
      <p:sp>
        <p:nvSpPr>
          <p:cNvPr id="10" name="Picture Placeholder 9">
            <a:extLst>
              <a:ext uri="{FF2B5EF4-FFF2-40B4-BE49-F238E27FC236}">
                <a16:creationId xmlns:a16="http://schemas.microsoft.com/office/drawing/2014/main" id="{6C363351-4779-B42E-ED7A-C4AF2920BABC}"/>
              </a:ext>
            </a:extLst>
          </p:cNvPr>
          <p:cNvSpPr>
            <a:spLocks noGrp="1"/>
          </p:cNvSpPr>
          <p:nvPr>
            <p:ph type="pic" sz="quarter" idx="37"/>
          </p:nvPr>
        </p:nvSpPr>
        <p:spPr>
          <a:xfrm>
            <a:off x="336550" y="336550"/>
            <a:ext cx="5303640" cy="6184900"/>
          </a:xfrm>
        </p:spPr>
        <p:txBody>
          <a:bodyPr/>
          <a:lstStyle>
            <a:lvl1pPr algn="ctr">
              <a:defRPr sz="2000"/>
            </a:lvl1pPr>
          </a:lstStyle>
          <a:p>
            <a:r>
              <a:rPr lang="en-US"/>
              <a:t>Click icon to add picture</a:t>
            </a:r>
            <a:endParaRPr lang="en-US" dirty="0"/>
          </a:p>
        </p:txBody>
      </p:sp>
      <p:sp>
        <p:nvSpPr>
          <p:cNvPr id="19" name="Content Placeholder 4">
            <a:extLst>
              <a:ext uri="{FF2B5EF4-FFF2-40B4-BE49-F238E27FC236}">
                <a16:creationId xmlns:a16="http://schemas.microsoft.com/office/drawing/2014/main" id="{39870F08-C2AE-9AF7-58DE-EEA8A48BEDA9}"/>
              </a:ext>
            </a:extLst>
          </p:cNvPr>
          <p:cNvSpPr>
            <a:spLocks noGrp="1"/>
          </p:cNvSpPr>
          <p:nvPr>
            <p:ph sz="quarter" idx="36" hasCustomPrompt="1"/>
          </p:nvPr>
        </p:nvSpPr>
        <p:spPr>
          <a:xfrm>
            <a:off x="6889627" y="3104277"/>
            <a:ext cx="4371560" cy="3022201"/>
          </a:xfrm>
        </p:spPr>
        <p:txBody>
          <a:bodyPr/>
          <a:lstStyle>
            <a:lvl1pPr marL="0" indent="0">
              <a:lnSpc>
                <a:spcPct val="120000"/>
              </a:lnSpc>
              <a:spcBef>
                <a:spcPts val="1000"/>
              </a:spcBef>
              <a:spcAft>
                <a:spcPts val="600"/>
              </a:spcAft>
              <a:buClr>
                <a:schemeClr val="accent6"/>
              </a:buClr>
              <a:buFont typeface="Arial" panose="020B0604020202020204" pitchFamily="34" charset="0"/>
              <a:buNone/>
              <a:defRPr sz="1800" spc="0" baseline="0">
                <a:solidFill>
                  <a:schemeClr val="bg1"/>
                </a:solidFill>
                <a:latin typeface="+mn-lt"/>
              </a:defRPr>
            </a:lvl1pPr>
            <a:lvl2pPr marL="569214" indent="-285750">
              <a:lnSpc>
                <a:spcPct val="120000"/>
              </a:lnSpc>
              <a:spcBef>
                <a:spcPts val="1000"/>
              </a:spcBef>
              <a:spcAft>
                <a:spcPts val="600"/>
              </a:spcAft>
              <a:buClr>
                <a:schemeClr val="accent3"/>
              </a:buClr>
              <a:buFont typeface="Arial" panose="020B0604020202020204" pitchFamily="34" charset="0"/>
              <a:buChar char="•"/>
              <a:defRPr sz="1800" spc="0"/>
            </a:lvl2pPr>
            <a:lvl3pPr marL="861822" indent="-285750">
              <a:lnSpc>
                <a:spcPct val="120000"/>
              </a:lnSpc>
              <a:spcBef>
                <a:spcPts val="1000"/>
              </a:spcBef>
              <a:spcAft>
                <a:spcPts val="600"/>
              </a:spcAft>
              <a:buClr>
                <a:schemeClr val="accent3"/>
              </a:buClr>
              <a:buFont typeface="Arial" panose="020B0604020202020204" pitchFamily="34" charset="0"/>
              <a:buChar char="•"/>
              <a:defRPr sz="1800" spc="0"/>
            </a:lvl3pPr>
            <a:lvl4pPr marL="1152144" indent="-285750">
              <a:lnSpc>
                <a:spcPct val="120000"/>
              </a:lnSpc>
              <a:spcBef>
                <a:spcPts val="1000"/>
              </a:spcBef>
              <a:spcAft>
                <a:spcPts val="600"/>
              </a:spcAft>
              <a:buClr>
                <a:schemeClr val="accent3"/>
              </a:buClr>
              <a:buFont typeface="Arial" panose="020B0604020202020204" pitchFamily="34" charset="0"/>
              <a:buChar char="•"/>
              <a:defRPr sz="1800" spc="0"/>
            </a:lvl4pPr>
          </a:lstStyle>
          <a:p>
            <a:pPr lvl="0"/>
            <a:r>
              <a:rPr lang="en-US" dirty="0"/>
              <a:t>Click to add content</a:t>
            </a:r>
          </a:p>
          <a:p>
            <a:pPr lvl="1"/>
            <a:r>
              <a:rPr lang="en-US" dirty="0"/>
              <a:t>Second level</a:t>
            </a:r>
          </a:p>
          <a:p>
            <a:pPr lvl="2"/>
            <a:r>
              <a:rPr lang="en-US" dirty="0"/>
              <a:t>Third level</a:t>
            </a:r>
          </a:p>
          <a:p>
            <a:pPr lvl="3"/>
            <a:r>
              <a:rPr lang="en-US" dirty="0"/>
              <a:t>Fourth level</a:t>
            </a:r>
          </a:p>
        </p:txBody>
      </p:sp>
      <p:sp>
        <p:nvSpPr>
          <p:cNvPr id="16" name="Slide Number Placeholder 5">
            <a:extLst>
              <a:ext uri="{FF2B5EF4-FFF2-40B4-BE49-F238E27FC236}">
                <a16:creationId xmlns:a16="http://schemas.microsoft.com/office/drawing/2014/main" id="{68477A85-1CCD-1BF5-8FF0-11B80AE2F6FC}"/>
              </a:ext>
            </a:extLst>
          </p:cNvPr>
          <p:cNvSpPr>
            <a:spLocks noGrp="1"/>
          </p:cNvSpPr>
          <p:nvPr>
            <p:ph type="sldNum" sz="quarter" idx="12"/>
          </p:nvPr>
        </p:nvSpPr>
        <p:spPr>
          <a:xfrm>
            <a:off x="9140971" y="6226198"/>
            <a:ext cx="2743200" cy="365125"/>
          </a:xfrm>
        </p:spPr>
        <p:txBody>
          <a:bodyPr>
            <a:noAutofit/>
          </a:bodyPr>
          <a:lstStyle>
            <a:lvl1pPr>
              <a:defRPr sz="1200">
                <a:solidFill>
                  <a:schemeClr val="bg1"/>
                </a:solidFill>
              </a:defRPr>
            </a:lvl1pPr>
          </a:lstStyle>
          <a:p>
            <a:fld id="{FE024F78-56A6-7740-B68D-8D4D026EDF3F}" type="slidenum">
              <a:rPr lang="en-US" smtClean="0"/>
              <a:pPr/>
              <a:t>‹#›</a:t>
            </a:fld>
            <a:endParaRPr lang="en-US" dirty="0"/>
          </a:p>
        </p:txBody>
      </p:sp>
      <p:cxnSp>
        <p:nvCxnSpPr>
          <p:cNvPr id="4" name="Straight Connector 3">
            <a:extLst>
              <a:ext uri="{FF2B5EF4-FFF2-40B4-BE49-F238E27FC236}">
                <a16:creationId xmlns:a16="http://schemas.microsoft.com/office/drawing/2014/main" id="{F0712911-615E-724B-FC0F-996291526D31}"/>
              </a:ext>
              <a:ext uri="{C183D7F6-B498-43B3-948B-1728B52AA6E4}">
                <adec:decorative xmlns:adec="http://schemas.microsoft.com/office/drawing/2017/decorative" val="1"/>
              </a:ext>
            </a:extLst>
          </p:cNvPr>
          <p:cNvCxnSpPr>
            <a:cxnSpLocks/>
          </p:cNvCxnSpPr>
          <p:nvPr userDrawn="1"/>
        </p:nvCxnSpPr>
        <p:spPr>
          <a:xfrm>
            <a:off x="6889627" y="2679480"/>
            <a:ext cx="4352662" cy="0"/>
          </a:xfrm>
          <a:prstGeom prst="line">
            <a:avLst/>
          </a:prstGeom>
          <a:ln w="25400">
            <a:gradFill>
              <a:gsLst>
                <a:gs pos="0">
                  <a:schemeClr val="accent4">
                    <a:lumMod val="50000"/>
                  </a:schemeClr>
                </a:gs>
                <a:gs pos="100000">
                  <a:schemeClr val="accent6"/>
                </a:gs>
              </a:gsLst>
              <a:lin ang="1080000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308264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Title and 2 column">
    <p:bg>
      <p:bgPr>
        <a:gradFill>
          <a:gsLst>
            <a:gs pos="100000">
              <a:schemeClr val="tx2"/>
            </a:gs>
            <a:gs pos="81000">
              <a:schemeClr val="accent6"/>
            </a:gs>
            <a:gs pos="55000">
              <a:srgbClr val="02090E"/>
            </a:gs>
            <a:gs pos="14000">
              <a:schemeClr val="accent4">
                <a:lumMod val="75000"/>
              </a:schemeClr>
            </a:gs>
            <a:gs pos="0">
              <a:schemeClr val="accent4"/>
            </a:gs>
          </a:gsLst>
          <a:lin ang="2700000" scaled="0"/>
        </a:gra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CFFF0E2-6B47-67EB-D6AA-D972E7B7C367}"/>
              </a:ext>
              <a:ext uri="{C183D7F6-B498-43B3-948B-1728B52AA6E4}">
                <adec:decorative xmlns:adec="http://schemas.microsoft.com/office/drawing/2017/decorative" val="1"/>
              </a:ext>
            </a:extLst>
          </p:cNvPr>
          <p:cNvSpPr/>
          <p:nvPr userDrawn="1"/>
        </p:nvSpPr>
        <p:spPr>
          <a:xfrm>
            <a:off x="0" y="-6350"/>
            <a:ext cx="4646951" cy="686435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Nova"/>
              <a:ea typeface="+mn-ea"/>
              <a:cs typeface="+mn-cs"/>
            </a:endParaRPr>
          </a:p>
        </p:txBody>
      </p:sp>
      <p:cxnSp>
        <p:nvCxnSpPr>
          <p:cNvPr id="4" name="Straight Connector 3">
            <a:extLst>
              <a:ext uri="{FF2B5EF4-FFF2-40B4-BE49-F238E27FC236}">
                <a16:creationId xmlns:a16="http://schemas.microsoft.com/office/drawing/2014/main" id="{94827F6F-999F-23E9-8C09-325D1A76B07A}"/>
              </a:ext>
              <a:ext uri="{C183D7F6-B498-43B3-948B-1728B52AA6E4}">
                <adec:decorative xmlns:adec="http://schemas.microsoft.com/office/drawing/2017/decorative" val="1"/>
              </a:ext>
            </a:extLst>
          </p:cNvPr>
          <p:cNvCxnSpPr>
            <a:cxnSpLocks/>
          </p:cNvCxnSpPr>
          <p:nvPr userDrawn="1"/>
        </p:nvCxnSpPr>
        <p:spPr>
          <a:xfrm>
            <a:off x="835831" y="2680134"/>
            <a:ext cx="3114078" cy="0"/>
          </a:xfrm>
          <a:prstGeom prst="line">
            <a:avLst/>
          </a:prstGeom>
          <a:ln w="25400">
            <a:gradFill>
              <a:gsLst>
                <a:gs pos="0">
                  <a:schemeClr val="accent4">
                    <a:lumMod val="50000"/>
                  </a:schemeClr>
                </a:gs>
                <a:gs pos="100000">
                  <a:schemeClr val="accent6"/>
                </a:gs>
              </a:gsLst>
              <a:lin ang="10800000" scaled="0"/>
            </a:gra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F8070BB-B3B5-3A8A-2466-D661C741794F}"/>
              </a:ext>
            </a:extLst>
          </p:cNvPr>
          <p:cNvSpPr>
            <a:spLocks noGrp="1"/>
          </p:cNvSpPr>
          <p:nvPr>
            <p:ph type="title" hasCustomPrompt="1"/>
          </p:nvPr>
        </p:nvSpPr>
        <p:spPr>
          <a:xfrm>
            <a:off x="835370" y="171396"/>
            <a:ext cx="3736630" cy="2202350"/>
          </a:xfrm>
        </p:spPr>
        <p:txBody>
          <a:bodyPr anchor="b">
            <a:noAutofit/>
          </a:bodyPr>
          <a:lstStyle>
            <a:lvl1pPr algn="l">
              <a:defRPr sz="3200" cap="all" spc="0" baseline="0">
                <a:solidFill>
                  <a:schemeClr val="accent3">
                    <a:lumMod val="75000"/>
                  </a:schemeClr>
                </a:solidFill>
              </a:defRPr>
            </a:lvl1pPr>
          </a:lstStyle>
          <a:p>
            <a:r>
              <a:rPr lang="en-US" dirty="0"/>
              <a:t>Click to add title</a:t>
            </a:r>
          </a:p>
        </p:txBody>
      </p:sp>
      <p:sp>
        <p:nvSpPr>
          <p:cNvPr id="19" name="Content Placeholder 4">
            <a:extLst>
              <a:ext uri="{FF2B5EF4-FFF2-40B4-BE49-F238E27FC236}">
                <a16:creationId xmlns:a16="http://schemas.microsoft.com/office/drawing/2014/main" id="{39870F08-C2AE-9AF7-58DE-EEA8A48BEDA9}"/>
              </a:ext>
            </a:extLst>
          </p:cNvPr>
          <p:cNvSpPr>
            <a:spLocks noGrp="1"/>
          </p:cNvSpPr>
          <p:nvPr>
            <p:ph sz="quarter" idx="36" hasCustomPrompt="1"/>
          </p:nvPr>
        </p:nvSpPr>
        <p:spPr>
          <a:xfrm>
            <a:off x="841716" y="3078480"/>
            <a:ext cx="3108193" cy="3047997"/>
          </a:xfrm>
        </p:spPr>
        <p:txBody>
          <a:bodyPr/>
          <a:lstStyle>
            <a:lvl1pPr marL="0" indent="0">
              <a:lnSpc>
                <a:spcPct val="120000"/>
              </a:lnSpc>
              <a:spcBef>
                <a:spcPts val="1000"/>
              </a:spcBef>
              <a:spcAft>
                <a:spcPts val="600"/>
              </a:spcAft>
              <a:buClr>
                <a:schemeClr val="accent6"/>
              </a:buClr>
              <a:buFont typeface="Arial" panose="020B0604020202020204" pitchFamily="34" charset="0"/>
              <a:buNone/>
              <a:defRPr sz="1800" spc="0" baseline="0">
                <a:solidFill>
                  <a:schemeClr val="bg1"/>
                </a:solidFill>
                <a:latin typeface="+mn-lt"/>
              </a:defRPr>
            </a:lvl1pPr>
            <a:lvl2pPr marL="569214" indent="-285750">
              <a:lnSpc>
                <a:spcPct val="120000"/>
              </a:lnSpc>
              <a:spcBef>
                <a:spcPts val="1000"/>
              </a:spcBef>
              <a:spcAft>
                <a:spcPts val="600"/>
              </a:spcAft>
              <a:buClr>
                <a:schemeClr val="accent3"/>
              </a:buClr>
              <a:buFont typeface="Arial" panose="020B0604020202020204" pitchFamily="34" charset="0"/>
              <a:buChar char="•"/>
              <a:defRPr sz="1800" spc="0"/>
            </a:lvl2pPr>
            <a:lvl3pPr marL="861822" indent="-285750">
              <a:lnSpc>
                <a:spcPct val="120000"/>
              </a:lnSpc>
              <a:spcBef>
                <a:spcPts val="1000"/>
              </a:spcBef>
              <a:spcAft>
                <a:spcPts val="600"/>
              </a:spcAft>
              <a:buClr>
                <a:schemeClr val="accent3"/>
              </a:buClr>
              <a:buFont typeface="Arial" panose="020B0604020202020204" pitchFamily="34" charset="0"/>
              <a:buChar char="•"/>
              <a:defRPr sz="1800" spc="0"/>
            </a:lvl3pPr>
            <a:lvl4pPr marL="1152144" indent="-285750">
              <a:lnSpc>
                <a:spcPct val="120000"/>
              </a:lnSpc>
              <a:spcBef>
                <a:spcPts val="1000"/>
              </a:spcBef>
              <a:spcAft>
                <a:spcPts val="600"/>
              </a:spcAft>
              <a:buClr>
                <a:schemeClr val="accent3"/>
              </a:buClr>
              <a:buFont typeface="Arial" panose="020B0604020202020204" pitchFamily="34" charset="0"/>
              <a:buChar char="•"/>
              <a:defRPr sz="1800" spc="0"/>
            </a:lvl4pPr>
          </a:lstStyle>
          <a:p>
            <a:pPr lvl="0"/>
            <a:r>
              <a:rPr lang="en-US" dirty="0"/>
              <a:t>Click to add content</a:t>
            </a:r>
          </a:p>
          <a:p>
            <a:pPr lvl="1"/>
            <a:r>
              <a:rPr lang="en-US" dirty="0"/>
              <a:t>Second level</a:t>
            </a:r>
          </a:p>
          <a:p>
            <a:pPr lvl="2"/>
            <a:r>
              <a:rPr lang="en-US" dirty="0"/>
              <a:t>Third level</a:t>
            </a:r>
          </a:p>
          <a:p>
            <a:pPr lvl="3"/>
            <a:r>
              <a:rPr lang="en-US" dirty="0"/>
              <a:t>Fourth level</a:t>
            </a:r>
          </a:p>
        </p:txBody>
      </p:sp>
      <p:sp>
        <p:nvSpPr>
          <p:cNvPr id="12" name="Table Placeholder 11">
            <a:extLst>
              <a:ext uri="{FF2B5EF4-FFF2-40B4-BE49-F238E27FC236}">
                <a16:creationId xmlns:a16="http://schemas.microsoft.com/office/drawing/2014/main" id="{D360C16C-E69B-FDEF-F033-CA9A2E238288}"/>
              </a:ext>
            </a:extLst>
          </p:cNvPr>
          <p:cNvSpPr>
            <a:spLocks noGrp="1"/>
          </p:cNvSpPr>
          <p:nvPr>
            <p:ph type="tbl" sz="quarter" idx="37"/>
          </p:nvPr>
        </p:nvSpPr>
        <p:spPr>
          <a:xfrm>
            <a:off x="5067300" y="404813"/>
            <a:ext cx="6705600" cy="6048375"/>
          </a:xfrm>
        </p:spPr>
        <p:txBody>
          <a:bodyPr/>
          <a:lstStyle>
            <a:lvl1pPr>
              <a:defRPr sz="2400">
                <a:latin typeface="+mn-lt"/>
              </a:defRPr>
            </a:lvl1pPr>
          </a:lstStyle>
          <a:p>
            <a:r>
              <a:rPr lang="en-US"/>
              <a:t>Click icon to add table</a:t>
            </a:r>
            <a:endParaRPr lang="en-US" dirty="0"/>
          </a:p>
        </p:txBody>
      </p:sp>
      <p:sp>
        <p:nvSpPr>
          <p:cNvPr id="15" name="Footer Placeholder 4">
            <a:extLst>
              <a:ext uri="{FF2B5EF4-FFF2-40B4-BE49-F238E27FC236}">
                <a16:creationId xmlns:a16="http://schemas.microsoft.com/office/drawing/2014/main" id="{B02A6961-FD29-3446-6A70-B0D4EE5D14C5}"/>
              </a:ext>
            </a:extLst>
          </p:cNvPr>
          <p:cNvSpPr>
            <a:spLocks noGrp="1"/>
          </p:cNvSpPr>
          <p:nvPr>
            <p:ph type="ftr" sz="quarter" idx="11"/>
          </p:nvPr>
        </p:nvSpPr>
        <p:spPr>
          <a:xfrm>
            <a:off x="336405" y="6237287"/>
            <a:ext cx="4114800" cy="365125"/>
          </a:xfrm>
        </p:spPr>
        <p:txBody>
          <a:bodyPr>
            <a:noAutofit/>
          </a:bodyPr>
          <a:lstStyle>
            <a:lvl1pPr algn="l">
              <a:defRPr sz="1200" spc="0">
                <a:solidFill>
                  <a:schemeClr val="bg1"/>
                </a:solidFill>
              </a:defRPr>
            </a:lvl1pPr>
          </a:lstStyle>
          <a:p>
            <a:r>
              <a:rPr lang="en-US" dirty="0"/>
              <a:t>Presentation title</a:t>
            </a:r>
          </a:p>
        </p:txBody>
      </p:sp>
    </p:spTree>
    <p:extLst>
      <p:ext uri="{BB962C8B-B14F-4D97-AF65-F5344CB8AC3E}">
        <p14:creationId xmlns:p14="http://schemas.microsoft.com/office/powerpoint/2010/main" val="390721985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Title and 2 column">
    <p:bg>
      <p:bgPr>
        <a:gradFill>
          <a:gsLst>
            <a:gs pos="100000">
              <a:schemeClr val="tx2"/>
            </a:gs>
            <a:gs pos="81000">
              <a:schemeClr val="accent6"/>
            </a:gs>
            <a:gs pos="31000">
              <a:srgbClr val="02090E"/>
            </a:gs>
            <a:gs pos="14000">
              <a:schemeClr val="accent4">
                <a:lumMod val="75000"/>
              </a:schemeClr>
            </a:gs>
            <a:gs pos="0">
              <a:schemeClr val="accent4"/>
            </a:gs>
          </a:gsLst>
          <a:lin ang="7800000" scaled="0"/>
        </a:gra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196A82D-0723-4BA3-0283-9F0D67B0CEF4}"/>
              </a:ext>
              <a:ext uri="{C183D7F6-B498-43B3-948B-1728B52AA6E4}">
                <adec:decorative xmlns:adec="http://schemas.microsoft.com/office/drawing/2017/decorative" val="1"/>
              </a:ext>
            </a:extLst>
          </p:cNvPr>
          <p:cNvSpPr/>
          <p:nvPr userDrawn="1"/>
        </p:nvSpPr>
        <p:spPr>
          <a:xfrm>
            <a:off x="0" y="0"/>
            <a:ext cx="12191999"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cxnSp>
        <p:nvCxnSpPr>
          <p:cNvPr id="4" name="Straight Connector 3">
            <a:extLst>
              <a:ext uri="{FF2B5EF4-FFF2-40B4-BE49-F238E27FC236}">
                <a16:creationId xmlns:a16="http://schemas.microsoft.com/office/drawing/2014/main" id="{6A20A5FD-BDFB-45F2-E644-E93FB81CA575}"/>
              </a:ext>
              <a:ext uri="{C183D7F6-B498-43B3-948B-1728B52AA6E4}">
                <adec:decorative xmlns:adec="http://schemas.microsoft.com/office/drawing/2017/decorative" val="1"/>
              </a:ext>
            </a:extLst>
          </p:cNvPr>
          <p:cNvCxnSpPr>
            <a:cxnSpLocks/>
          </p:cNvCxnSpPr>
          <p:nvPr userDrawn="1"/>
        </p:nvCxnSpPr>
        <p:spPr>
          <a:xfrm>
            <a:off x="807039" y="1983416"/>
            <a:ext cx="10435630" cy="0"/>
          </a:xfrm>
          <a:prstGeom prst="line">
            <a:avLst/>
          </a:prstGeom>
          <a:ln w="25400">
            <a:gradFill>
              <a:gsLst>
                <a:gs pos="0">
                  <a:schemeClr val="accent4">
                    <a:lumMod val="50000"/>
                  </a:schemeClr>
                </a:gs>
                <a:gs pos="100000">
                  <a:schemeClr val="accent6"/>
                </a:gs>
              </a:gsLst>
              <a:lin ang="10800000" scaled="0"/>
            </a:gra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F8070BB-B3B5-3A8A-2466-D661C741794F}"/>
              </a:ext>
            </a:extLst>
          </p:cNvPr>
          <p:cNvSpPr>
            <a:spLocks noGrp="1"/>
          </p:cNvSpPr>
          <p:nvPr>
            <p:ph type="title" hasCustomPrompt="1"/>
          </p:nvPr>
        </p:nvSpPr>
        <p:spPr>
          <a:xfrm>
            <a:off x="733562" y="433906"/>
            <a:ext cx="10515601" cy="1327464"/>
          </a:xfrm>
        </p:spPr>
        <p:txBody>
          <a:bodyPr anchor="b">
            <a:noAutofit/>
          </a:bodyPr>
          <a:lstStyle>
            <a:lvl1pPr algn="l">
              <a:defRPr sz="3200" cap="all" spc="0" baseline="0">
                <a:solidFill>
                  <a:schemeClr val="accent3">
                    <a:lumMod val="75000"/>
                  </a:schemeClr>
                </a:solidFill>
              </a:defRPr>
            </a:lvl1pPr>
          </a:lstStyle>
          <a:p>
            <a:r>
              <a:rPr lang="en-US" dirty="0"/>
              <a:t>Click to add title</a:t>
            </a:r>
          </a:p>
        </p:txBody>
      </p:sp>
      <p:sp>
        <p:nvSpPr>
          <p:cNvPr id="19" name="Content Placeholder 4">
            <a:extLst>
              <a:ext uri="{FF2B5EF4-FFF2-40B4-BE49-F238E27FC236}">
                <a16:creationId xmlns:a16="http://schemas.microsoft.com/office/drawing/2014/main" id="{39870F08-C2AE-9AF7-58DE-EEA8A48BEDA9}"/>
              </a:ext>
            </a:extLst>
          </p:cNvPr>
          <p:cNvSpPr>
            <a:spLocks noGrp="1"/>
          </p:cNvSpPr>
          <p:nvPr>
            <p:ph sz="quarter" idx="36" hasCustomPrompt="1"/>
          </p:nvPr>
        </p:nvSpPr>
        <p:spPr>
          <a:xfrm>
            <a:off x="814302" y="2465535"/>
            <a:ext cx="7303538" cy="3427265"/>
          </a:xfrm>
        </p:spPr>
        <p:txBody>
          <a:bodyPr/>
          <a:lstStyle>
            <a:lvl1pPr marL="283464" indent="-283464">
              <a:lnSpc>
                <a:spcPct val="120000"/>
              </a:lnSpc>
              <a:spcBef>
                <a:spcPts val="1000"/>
              </a:spcBef>
              <a:buClr>
                <a:schemeClr val="accent3"/>
              </a:buClr>
              <a:buFont typeface="Arial" panose="020B0604020202020204" pitchFamily="34" charset="0"/>
              <a:buChar char="•"/>
              <a:defRPr sz="1800" spc="0" baseline="0">
                <a:solidFill>
                  <a:schemeClr val="bg1"/>
                </a:solidFill>
                <a:latin typeface="+mn-lt"/>
              </a:defRPr>
            </a:lvl1pPr>
            <a:lvl2pPr marL="566928" indent="-283464">
              <a:lnSpc>
                <a:spcPct val="120000"/>
              </a:lnSpc>
              <a:spcBef>
                <a:spcPts val="500"/>
              </a:spcBef>
              <a:buClr>
                <a:schemeClr val="accent3"/>
              </a:buClr>
              <a:defRPr sz="1800" spc="0"/>
            </a:lvl2pPr>
            <a:lvl3pPr marL="859536" indent="-283464">
              <a:lnSpc>
                <a:spcPct val="120000"/>
              </a:lnSpc>
              <a:spcBef>
                <a:spcPts val="500"/>
              </a:spcBef>
              <a:buClr>
                <a:schemeClr val="accent3"/>
              </a:buClr>
              <a:defRPr sz="1800" spc="0"/>
            </a:lvl3pPr>
            <a:lvl4pPr marL="1152144">
              <a:lnSpc>
                <a:spcPct val="120000"/>
              </a:lnSpc>
              <a:spcBef>
                <a:spcPts val="500"/>
              </a:spcBef>
              <a:buClr>
                <a:schemeClr val="accent3"/>
              </a:buClr>
              <a:defRPr sz="1800" spc="0"/>
            </a:lvl4pPr>
          </a:lstStyle>
          <a:p>
            <a:pPr lvl="0"/>
            <a:r>
              <a:rPr lang="en-US" dirty="0"/>
              <a:t>Click to add content</a:t>
            </a:r>
          </a:p>
          <a:p>
            <a:pPr lvl="1"/>
            <a:r>
              <a:rPr lang="en-US" dirty="0"/>
              <a:t>Second level</a:t>
            </a:r>
          </a:p>
          <a:p>
            <a:pPr lvl="2"/>
            <a:r>
              <a:rPr lang="en-US" dirty="0"/>
              <a:t>Third level</a:t>
            </a:r>
          </a:p>
          <a:p>
            <a:pPr lvl="3"/>
            <a:r>
              <a:rPr lang="en-US" dirty="0"/>
              <a:t>Fourth level</a:t>
            </a:r>
          </a:p>
        </p:txBody>
      </p:sp>
      <p:sp>
        <p:nvSpPr>
          <p:cNvPr id="10" name="Content Placeholder 9">
            <a:extLst>
              <a:ext uri="{FF2B5EF4-FFF2-40B4-BE49-F238E27FC236}">
                <a16:creationId xmlns:a16="http://schemas.microsoft.com/office/drawing/2014/main" id="{4E7FC75E-AA73-003E-D4E3-B1819886AF9C}"/>
              </a:ext>
            </a:extLst>
          </p:cNvPr>
          <p:cNvSpPr>
            <a:spLocks noGrp="1"/>
          </p:cNvSpPr>
          <p:nvPr>
            <p:ph sz="quarter" idx="37" hasCustomPrompt="1"/>
          </p:nvPr>
        </p:nvSpPr>
        <p:spPr>
          <a:xfrm>
            <a:off x="8392160" y="2465388"/>
            <a:ext cx="2856865" cy="3427412"/>
          </a:xfrm>
        </p:spPr>
        <p:txBody>
          <a:bodyPr/>
          <a:lstStyle>
            <a:lvl1pPr marL="0" indent="0">
              <a:lnSpc>
                <a:spcPct val="120000"/>
              </a:lnSpc>
              <a:spcBef>
                <a:spcPts val="1000"/>
              </a:spcBef>
              <a:buFont typeface="Arial" panose="020B0604020202020204" pitchFamily="34" charset="0"/>
              <a:buNone/>
              <a:defRPr sz="1800">
                <a:solidFill>
                  <a:schemeClr val="bg1"/>
                </a:solidFill>
                <a:latin typeface="+mn-lt"/>
              </a:defRPr>
            </a:lvl1pPr>
            <a:lvl2pPr marL="457200" indent="0">
              <a:lnSpc>
                <a:spcPct val="120000"/>
              </a:lnSpc>
              <a:spcBef>
                <a:spcPts val="1000"/>
              </a:spcBef>
              <a:buNone/>
              <a:defRPr sz="1600">
                <a:solidFill>
                  <a:schemeClr val="bg1"/>
                </a:solidFill>
                <a:latin typeface="+mn-lt"/>
              </a:defRPr>
            </a:lvl2pPr>
            <a:lvl3pPr marL="914400" indent="0">
              <a:lnSpc>
                <a:spcPct val="120000"/>
              </a:lnSpc>
              <a:spcBef>
                <a:spcPts val="1000"/>
              </a:spcBef>
              <a:buNone/>
              <a:defRPr sz="1400">
                <a:solidFill>
                  <a:schemeClr val="bg1"/>
                </a:solidFill>
                <a:latin typeface="+mn-lt"/>
              </a:defRPr>
            </a:lvl3pPr>
            <a:lvl4pPr marL="1371600" indent="0">
              <a:lnSpc>
                <a:spcPct val="120000"/>
              </a:lnSpc>
              <a:spcBef>
                <a:spcPts val="1000"/>
              </a:spcBef>
              <a:buNone/>
              <a:defRPr sz="1200">
                <a:solidFill>
                  <a:schemeClr val="bg1"/>
                </a:solidFill>
                <a:latin typeface="+mn-lt"/>
              </a:defRPr>
            </a:lvl4pPr>
            <a:lvl5pPr marL="1828800" indent="0">
              <a:lnSpc>
                <a:spcPct val="120000"/>
              </a:lnSpc>
              <a:spcBef>
                <a:spcPts val="1000"/>
              </a:spcBef>
              <a:buNone/>
              <a:defRPr sz="1200">
                <a:solidFill>
                  <a:schemeClr val="bg1"/>
                </a:solidFill>
                <a:latin typeface="+mn-lt"/>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Footer Placeholder 4">
            <a:extLst>
              <a:ext uri="{FF2B5EF4-FFF2-40B4-BE49-F238E27FC236}">
                <a16:creationId xmlns:a16="http://schemas.microsoft.com/office/drawing/2014/main" id="{B02A6961-FD29-3446-6A70-B0D4EE5D14C5}"/>
              </a:ext>
            </a:extLst>
          </p:cNvPr>
          <p:cNvSpPr>
            <a:spLocks noGrp="1"/>
          </p:cNvSpPr>
          <p:nvPr>
            <p:ph type="ftr" sz="quarter" idx="11"/>
          </p:nvPr>
        </p:nvSpPr>
        <p:spPr>
          <a:xfrm>
            <a:off x="336405" y="6237287"/>
            <a:ext cx="4114800" cy="365125"/>
          </a:xfrm>
        </p:spPr>
        <p:txBody>
          <a:bodyPr>
            <a:noAutofit/>
          </a:bodyPr>
          <a:lstStyle>
            <a:lvl1pPr algn="l">
              <a:defRPr sz="1200" spc="0">
                <a:solidFill>
                  <a:schemeClr val="bg1"/>
                </a:solidFill>
              </a:defRPr>
            </a:lvl1pPr>
          </a:lstStyle>
          <a:p>
            <a:r>
              <a:rPr lang="en-US" dirty="0"/>
              <a:t>Presentation title</a:t>
            </a:r>
          </a:p>
        </p:txBody>
      </p:sp>
      <p:sp>
        <p:nvSpPr>
          <p:cNvPr id="16" name="Slide Number Placeholder 5">
            <a:extLst>
              <a:ext uri="{FF2B5EF4-FFF2-40B4-BE49-F238E27FC236}">
                <a16:creationId xmlns:a16="http://schemas.microsoft.com/office/drawing/2014/main" id="{68477A85-1CCD-1BF5-8FF0-11B80AE2F6FC}"/>
              </a:ext>
            </a:extLst>
          </p:cNvPr>
          <p:cNvSpPr>
            <a:spLocks noGrp="1"/>
          </p:cNvSpPr>
          <p:nvPr>
            <p:ph type="sldNum" sz="quarter" idx="12"/>
          </p:nvPr>
        </p:nvSpPr>
        <p:spPr>
          <a:xfrm>
            <a:off x="9140971" y="6226198"/>
            <a:ext cx="2743200" cy="365125"/>
          </a:xfrm>
        </p:spPr>
        <p:txBody>
          <a:bodyPr>
            <a:noAutofit/>
          </a:bodyPr>
          <a:lstStyle>
            <a:lvl1pPr>
              <a:defRPr sz="1200">
                <a:solidFill>
                  <a:schemeClr val="bg1"/>
                </a:solidFill>
              </a:defRPr>
            </a:lvl1pPr>
          </a:lstStyle>
          <a:p>
            <a:fld id="{FE024F78-56A6-7740-B68D-8D4D026EDF3F}" type="slidenum">
              <a:rPr lang="en-US" smtClean="0"/>
              <a:pPr/>
              <a:t>‹#›</a:t>
            </a:fld>
            <a:endParaRPr lang="en-US" dirty="0"/>
          </a:p>
        </p:txBody>
      </p:sp>
    </p:spTree>
    <p:extLst>
      <p:ext uri="{BB962C8B-B14F-4D97-AF65-F5344CB8AC3E}">
        <p14:creationId xmlns:p14="http://schemas.microsoft.com/office/powerpoint/2010/main" val="324561196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2 column">
    <p:bg>
      <p:bgPr>
        <a:gradFill>
          <a:gsLst>
            <a:gs pos="100000">
              <a:schemeClr val="tx2"/>
            </a:gs>
            <a:gs pos="81000">
              <a:schemeClr val="accent6"/>
            </a:gs>
            <a:gs pos="31000">
              <a:srgbClr val="02090E"/>
            </a:gs>
            <a:gs pos="14000">
              <a:schemeClr val="accent4">
                <a:lumMod val="75000"/>
              </a:schemeClr>
            </a:gs>
            <a:gs pos="0">
              <a:schemeClr val="accent4"/>
            </a:gs>
          </a:gsLst>
          <a:lin ang="7800000" scaled="0"/>
        </a:gra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2D51531-1219-2E4B-DCE7-C6FD9D809F0C}"/>
              </a:ext>
              <a:ext uri="{C183D7F6-B498-43B3-948B-1728B52AA6E4}">
                <adec:decorative xmlns:adec="http://schemas.microsoft.com/office/drawing/2017/decorative" val="1"/>
              </a:ext>
            </a:extLst>
          </p:cNvPr>
          <p:cNvSpPr/>
          <p:nvPr userDrawn="1"/>
        </p:nvSpPr>
        <p:spPr>
          <a:xfrm>
            <a:off x="321869" y="343814"/>
            <a:ext cx="11550701" cy="6210605"/>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cxnSp>
        <p:nvCxnSpPr>
          <p:cNvPr id="4" name="Straight Connector 3">
            <a:extLst>
              <a:ext uri="{FF2B5EF4-FFF2-40B4-BE49-F238E27FC236}">
                <a16:creationId xmlns:a16="http://schemas.microsoft.com/office/drawing/2014/main" id="{BEC02E56-87A4-158A-F0B0-DB8E9BE3AE5E}"/>
              </a:ext>
              <a:ext uri="{C183D7F6-B498-43B3-948B-1728B52AA6E4}">
                <adec:decorative xmlns:adec="http://schemas.microsoft.com/office/drawing/2017/decorative" val="1"/>
              </a:ext>
            </a:extLst>
          </p:cNvPr>
          <p:cNvCxnSpPr>
            <a:cxnSpLocks/>
          </p:cNvCxnSpPr>
          <p:nvPr userDrawn="1"/>
        </p:nvCxnSpPr>
        <p:spPr>
          <a:xfrm>
            <a:off x="807039" y="1991547"/>
            <a:ext cx="10546763" cy="0"/>
          </a:xfrm>
          <a:prstGeom prst="line">
            <a:avLst/>
          </a:prstGeom>
          <a:ln w="25400">
            <a:gradFill>
              <a:gsLst>
                <a:gs pos="0">
                  <a:schemeClr val="accent4">
                    <a:lumMod val="50000"/>
                  </a:schemeClr>
                </a:gs>
                <a:gs pos="100000">
                  <a:schemeClr val="accent6"/>
                </a:gs>
              </a:gsLst>
              <a:lin ang="10800000" scaled="0"/>
            </a:gra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F8070BB-B3B5-3A8A-2466-D661C741794F}"/>
              </a:ext>
            </a:extLst>
          </p:cNvPr>
          <p:cNvSpPr>
            <a:spLocks noGrp="1"/>
          </p:cNvSpPr>
          <p:nvPr>
            <p:ph type="title" hasCustomPrompt="1"/>
          </p:nvPr>
        </p:nvSpPr>
        <p:spPr>
          <a:xfrm>
            <a:off x="835370" y="643842"/>
            <a:ext cx="10515601" cy="1140849"/>
          </a:xfrm>
        </p:spPr>
        <p:txBody>
          <a:bodyPr lIns="0" anchor="b">
            <a:noAutofit/>
          </a:bodyPr>
          <a:lstStyle>
            <a:lvl1pPr algn="l">
              <a:defRPr sz="3200" cap="all" spc="0" baseline="0">
                <a:solidFill>
                  <a:schemeClr val="accent3">
                    <a:lumMod val="75000"/>
                  </a:schemeClr>
                </a:solidFill>
              </a:defRPr>
            </a:lvl1pPr>
          </a:lstStyle>
          <a:p>
            <a:r>
              <a:rPr lang="en-US" dirty="0"/>
              <a:t>Click to add title</a:t>
            </a:r>
          </a:p>
        </p:txBody>
      </p:sp>
      <p:sp>
        <p:nvSpPr>
          <p:cNvPr id="10" name="Table Placeholder 9">
            <a:extLst>
              <a:ext uri="{FF2B5EF4-FFF2-40B4-BE49-F238E27FC236}">
                <a16:creationId xmlns:a16="http://schemas.microsoft.com/office/drawing/2014/main" id="{471D7DE3-05F5-8052-02FA-6EF9717E15BE}"/>
              </a:ext>
            </a:extLst>
          </p:cNvPr>
          <p:cNvSpPr>
            <a:spLocks noGrp="1"/>
          </p:cNvSpPr>
          <p:nvPr>
            <p:ph type="tbl" sz="quarter" idx="13"/>
          </p:nvPr>
        </p:nvSpPr>
        <p:spPr>
          <a:xfrm>
            <a:off x="835025" y="2560638"/>
            <a:ext cx="10515600" cy="3478212"/>
          </a:xfrm>
        </p:spPr>
        <p:txBody>
          <a:bodyPr/>
          <a:lstStyle>
            <a:lvl1pPr>
              <a:defRPr sz="2400">
                <a:latin typeface="+mn-lt"/>
              </a:defRPr>
            </a:lvl1pPr>
          </a:lstStyle>
          <a:p>
            <a:r>
              <a:rPr lang="en-US"/>
              <a:t>Click icon to add table</a:t>
            </a:r>
            <a:endParaRPr lang="en-US" dirty="0"/>
          </a:p>
        </p:txBody>
      </p:sp>
      <p:cxnSp>
        <p:nvCxnSpPr>
          <p:cNvPr id="8" name="Straight Connector 7">
            <a:extLst>
              <a:ext uri="{FF2B5EF4-FFF2-40B4-BE49-F238E27FC236}">
                <a16:creationId xmlns:a16="http://schemas.microsoft.com/office/drawing/2014/main" id="{6468DE94-FC46-A848-7949-ABFEADADEA16}"/>
              </a:ext>
              <a:ext uri="{C183D7F6-B498-43B3-948B-1728B52AA6E4}">
                <adec:decorative xmlns:adec="http://schemas.microsoft.com/office/drawing/2017/decorative" val="1"/>
              </a:ext>
            </a:extLst>
          </p:cNvPr>
          <p:cNvCxnSpPr>
            <a:cxnSpLocks/>
          </p:cNvCxnSpPr>
          <p:nvPr userDrawn="1"/>
        </p:nvCxnSpPr>
        <p:spPr>
          <a:xfrm>
            <a:off x="807039" y="1983705"/>
            <a:ext cx="10435630" cy="0"/>
          </a:xfrm>
          <a:prstGeom prst="line">
            <a:avLst/>
          </a:prstGeom>
          <a:ln w="25400">
            <a:gradFill>
              <a:gsLst>
                <a:gs pos="0">
                  <a:schemeClr val="accent4">
                    <a:lumMod val="50000"/>
                  </a:schemeClr>
                </a:gs>
                <a:gs pos="100000">
                  <a:schemeClr val="accent6"/>
                </a:gs>
              </a:gsLst>
              <a:lin ang="10800000" scaled="0"/>
            </a:gradFill>
          </a:ln>
        </p:spPr>
        <p:style>
          <a:lnRef idx="1">
            <a:schemeClr val="accent1"/>
          </a:lnRef>
          <a:fillRef idx="0">
            <a:schemeClr val="accent1"/>
          </a:fillRef>
          <a:effectRef idx="0">
            <a:schemeClr val="accent1"/>
          </a:effectRef>
          <a:fontRef idx="minor">
            <a:schemeClr val="tx1"/>
          </a:fontRef>
        </p:style>
      </p:cxnSp>
      <p:sp>
        <p:nvSpPr>
          <p:cNvPr id="15" name="Footer Placeholder 4">
            <a:extLst>
              <a:ext uri="{FF2B5EF4-FFF2-40B4-BE49-F238E27FC236}">
                <a16:creationId xmlns:a16="http://schemas.microsoft.com/office/drawing/2014/main" id="{B02A6961-FD29-3446-6A70-B0D4EE5D14C5}"/>
              </a:ext>
            </a:extLst>
          </p:cNvPr>
          <p:cNvSpPr>
            <a:spLocks noGrp="1"/>
          </p:cNvSpPr>
          <p:nvPr>
            <p:ph type="ftr" sz="quarter" idx="11"/>
          </p:nvPr>
        </p:nvSpPr>
        <p:spPr>
          <a:xfrm>
            <a:off x="336405" y="6237287"/>
            <a:ext cx="4114800" cy="365125"/>
          </a:xfrm>
        </p:spPr>
        <p:txBody>
          <a:bodyPr>
            <a:noAutofit/>
          </a:bodyPr>
          <a:lstStyle>
            <a:lvl1pPr algn="l">
              <a:defRPr sz="1200" spc="0">
                <a:solidFill>
                  <a:schemeClr val="bg1"/>
                </a:solidFill>
              </a:defRPr>
            </a:lvl1pPr>
          </a:lstStyle>
          <a:p>
            <a:r>
              <a:rPr lang="en-US" dirty="0"/>
              <a:t>Presentation title</a:t>
            </a:r>
          </a:p>
        </p:txBody>
      </p:sp>
      <p:sp>
        <p:nvSpPr>
          <p:cNvPr id="16" name="Slide Number Placeholder 5">
            <a:extLst>
              <a:ext uri="{FF2B5EF4-FFF2-40B4-BE49-F238E27FC236}">
                <a16:creationId xmlns:a16="http://schemas.microsoft.com/office/drawing/2014/main" id="{68477A85-1CCD-1BF5-8FF0-11B80AE2F6FC}"/>
              </a:ext>
            </a:extLst>
          </p:cNvPr>
          <p:cNvSpPr>
            <a:spLocks noGrp="1"/>
          </p:cNvSpPr>
          <p:nvPr>
            <p:ph type="sldNum" sz="quarter" idx="12"/>
          </p:nvPr>
        </p:nvSpPr>
        <p:spPr>
          <a:xfrm>
            <a:off x="9140971" y="6226198"/>
            <a:ext cx="2743200" cy="365125"/>
          </a:xfrm>
        </p:spPr>
        <p:txBody>
          <a:bodyPr>
            <a:noAutofit/>
          </a:bodyPr>
          <a:lstStyle>
            <a:lvl1pPr>
              <a:defRPr sz="1200">
                <a:solidFill>
                  <a:schemeClr val="bg1"/>
                </a:solidFill>
              </a:defRPr>
            </a:lvl1pPr>
          </a:lstStyle>
          <a:p>
            <a:fld id="{FE024F78-56A6-7740-B68D-8D4D026EDF3F}" type="slidenum">
              <a:rPr lang="en-US" smtClean="0"/>
              <a:pPr/>
              <a:t>‹#›</a:t>
            </a:fld>
            <a:endParaRPr lang="en-US" dirty="0"/>
          </a:p>
        </p:txBody>
      </p:sp>
    </p:spTree>
    <p:extLst>
      <p:ext uri="{BB962C8B-B14F-4D97-AF65-F5344CB8AC3E}">
        <p14:creationId xmlns:p14="http://schemas.microsoft.com/office/powerpoint/2010/main" val="4545918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losing">
    <p:bg>
      <p:bgPr>
        <a:gradFill>
          <a:gsLst>
            <a:gs pos="81987">
              <a:schemeClr val="accent6">
                <a:lumMod val="50000"/>
              </a:schemeClr>
            </a:gs>
            <a:gs pos="35040">
              <a:srgbClr val="020B11"/>
            </a:gs>
            <a:gs pos="11979">
              <a:schemeClr val="accent4">
                <a:lumMod val="50000"/>
              </a:schemeClr>
            </a:gs>
            <a:gs pos="0">
              <a:schemeClr val="accent4"/>
            </a:gs>
            <a:gs pos="99000">
              <a:schemeClr val="tx2"/>
            </a:gs>
          </a:gsLst>
          <a:lin ang="5400000" scaled="1"/>
        </a:gra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89F5C3D-E9E6-75E0-BF7D-799B5CFE5ED0}"/>
              </a:ext>
              <a:ext uri="{C183D7F6-B498-43B3-948B-1728B52AA6E4}">
                <adec:decorative xmlns:adec="http://schemas.microsoft.com/office/drawing/2017/decorative" val="1"/>
              </a:ext>
            </a:extLst>
          </p:cNvPr>
          <p:cNvGrpSpPr/>
          <p:nvPr userDrawn="1"/>
        </p:nvGrpSpPr>
        <p:grpSpPr>
          <a:xfrm>
            <a:off x="4575462" y="4137"/>
            <a:ext cx="7616537" cy="6853863"/>
            <a:chOff x="4575462" y="4137"/>
            <a:chExt cx="7616537" cy="6853863"/>
          </a:xfrm>
        </p:grpSpPr>
        <p:grpSp>
          <p:nvGrpSpPr>
            <p:cNvPr id="16" name="Group 15">
              <a:extLst>
                <a:ext uri="{FF2B5EF4-FFF2-40B4-BE49-F238E27FC236}">
                  <a16:creationId xmlns:a16="http://schemas.microsoft.com/office/drawing/2014/main" id="{CDE1D2C2-40C4-6B80-E8C6-B4CE94C23037}"/>
                </a:ext>
              </a:extLst>
            </p:cNvPr>
            <p:cNvGrpSpPr/>
            <p:nvPr/>
          </p:nvGrpSpPr>
          <p:grpSpPr>
            <a:xfrm>
              <a:off x="4575462" y="691665"/>
              <a:ext cx="364018" cy="857035"/>
              <a:chOff x="468157" y="1144246"/>
              <a:chExt cx="364018" cy="857035"/>
            </a:xfrm>
          </p:grpSpPr>
          <p:sp>
            <p:nvSpPr>
              <p:cNvPr id="27" name="Oval 26">
                <a:extLst>
                  <a:ext uri="{FF2B5EF4-FFF2-40B4-BE49-F238E27FC236}">
                    <a16:creationId xmlns:a16="http://schemas.microsoft.com/office/drawing/2014/main" id="{7C904D88-E1BE-F1FA-D405-F55DA966DA84}"/>
                  </a:ext>
                  <a:ext uri="{C183D7F6-B498-43B3-948B-1728B52AA6E4}">
                    <adec:decorative xmlns:adec="http://schemas.microsoft.com/office/drawing/2017/decorative" val="1"/>
                  </a:ext>
                </a:extLst>
              </p:cNvPr>
              <p:cNvSpPr/>
              <p:nvPr/>
            </p:nvSpPr>
            <p:spPr>
              <a:xfrm>
                <a:off x="705405" y="1144246"/>
                <a:ext cx="126770" cy="126770"/>
              </a:xfrm>
              <a:prstGeom prst="ellipse">
                <a:avLst/>
              </a:prstGeom>
              <a:noFill/>
              <a:ln>
                <a:solidFill>
                  <a:schemeClr val="accent4">
                    <a:lumMod val="60000"/>
                    <a:lumOff val="40000"/>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8" name="Graphic 12">
                <a:extLst>
                  <a:ext uri="{FF2B5EF4-FFF2-40B4-BE49-F238E27FC236}">
                    <a16:creationId xmlns:a16="http://schemas.microsoft.com/office/drawing/2014/main" id="{1D8F0816-C429-D32E-058B-33405874DFA7}"/>
                  </a:ext>
                  <a:ext uri="{C183D7F6-B498-43B3-948B-1728B52AA6E4}">
                    <adec:decorative xmlns:adec="http://schemas.microsoft.com/office/drawing/2017/decorative" val="1"/>
                  </a:ext>
                </a:extLst>
              </p:cNvPr>
              <p:cNvSpPr/>
              <p:nvPr/>
            </p:nvSpPr>
            <p:spPr>
              <a:xfrm>
                <a:off x="468157" y="1963496"/>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grpSp>
        <p:pic>
          <p:nvPicPr>
            <p:cNvPr id="4" name="Content Placeholder 14">
              <a:extLst>
                <a:ext uri="{FF2B5EF4-FFF2-40B4-BE49-F238E27FC236}">
                  <a16:creationId xmlns:a16="http://schemas.microsoft.com/office/drawing/2014/main" id="{14AC0A97-7D79-3DBE-FB53-A9EBFD806E06}"/>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542796" y="4137"/>
              <a:ext cx="5649203" cy="6853863"/>
            </a:xfrm>
            <a:prstGeom prst="rect">
              <a:avLst/>
            </a:prstGeom>
          </p:spPr>
        </p:pic>
      </p:grpSp>
      <p:sp>
        <p:nvSpPr>
          <p:cNvPr id="2" name="Title 1">
            <a:extLst>
              <a:ext uri="{FF2B5EF4-FFF2-40B4-BE49-F238E27FC236}">
                <a16:creationId xmlns:a16="http://schemas.microsoft.com/office/drawing/2014/main" id="{51E83F98-B388-2594-BACB-E3DB652C97D5}"/>
              </a:ext>
            </a:extLst>
          </p:cNvPr>
          <p:cNvSpPr>
            <a:spLocks noGrp="1"/>
          </p:cNvSpPr>
          <p:nvPr>
            <p:ph type="title" hasCustomPrompt="1"/>
          </p:nvPr>
        </p:nvSpPr>
        <p:spPr>
          <a:xfrm>
            <a:off x="835831" y="173735"/>
            <a:ext cx="4409514" cy="2203704"/>
          </a:xfrm>
        </p:spPr>
        <p:txBody>
          <a:bodyPr anchor="b">
            <a:noAutofit/>
          </a:bodyPr>
          <a:lstStyle>
            <a:lvl1pPr>
              <a:defRPr sz="3200" cap="all" baseline="0">
                <a:solidFill>
                  <a:schemeClr val="accent3"/>
                </a:solidFill>
              </a:defRPr>
            </a:lvl1pPr>
          </a:lstStyle>
          <a:p>
            <a:r>
              <a:rPr lang="en-US" dirty="0"/>
              <a:t>Click to add title</a:t>
            </a:r>
          </a:p>
        </p:txBody>
      </p:sp>
      <p:sp>
        <p:nvSpPr>
          <p:cNvPr id="7" name="Content Placeholder 6">
            <a:extLst>
              <a:ext uri="{FF2B5EF4-FFF2-40B4-BE49-F238E27FC236}">
                <a16:creationId xmlns:a16="http://schemas.microsoft.com/office/drawing/2014/main" id="{0D9D0F3E-69D8-49F3-5D7A-71FDC4E3EEE3}"/>
              </a:ext>
            </a:extLst>
          </p:cNvPr>
          <p:cNvSpPr>
            <a:spLocks noGrp="1"/>
          </p:cNvSpPr>
          <p:nvPr>
            <p:ph sz="quarter" idx="14" hasCustomPrompt="1"/>
          </p:nvPr>
        </p:nvSpPr>
        <p:spPr>
          <a:xfrm>
            <a:off x="831850" y="3079119"/>
            <a:ext cx="4413250" cy="2752725"/>
          </a:xfrm>
        </p:spPr>
        <p:txBody>
          <a:bodyPr/>
          <a:lstStyle>
            <a:lvl1pPr>
              <a:lnSpc>
                <a:spcPct val="120000"/>
              </a:lnSpc>
              <a:spcBef>
                <a:spcPts val="1000"/>
              </a:spcBef>
              <a:defRPr sz="1800">
                <a:solidFill>
                  <a:schemeClr val="bg1"/>
                </a:solidFill>
                <a:latin typeface="+mn-lt"/>
              </a:defRPr>
            </a:lvl1pPr>
            <a:lvl2pPr>
              <a:lnSpc>
                <a:spcPct val="120000"/>
              </a:lnSpc>
              <a:spcBef>
                <a:spcPts val="1000"/>
              </a:spcBef>
              <a:buClr>
                <a:schemeClr val="accent3"/>
              </a:buClr>
              <a:defRPr sz="1600">
                <a:solidFill>
                  <a:schemeClr val="bg1"/>
                </a:solidFill>
                <a:latin typeface="+mn-lt"/>
              </a:defRPr>
            </a:lvl2pPr>
            <a:lvl3pPr>
              <a:lnSpc>
                <a:spcPct val="120000"/>
              </a:lnSpc>
              <a:spcBef>
                <a:spcPts val="1000"/>
              </a:spcBef>
              <a:buClr>
                <a:schemeClr val="accent3"/>
              </a:buClr>
              <a:defRPr sz="1400">
                <a:solidFill>
                  <a:schemeClr val="bg1"/>
                </a:solidFill>
                <a:latin typeface="+mn-lt"/>
              </a:defRPr>
            </a:lvl3pPr>
            <a:lvl4pPr>
              <a:lnSpc>
                <a:spcPct val="120000"/>
              </a:lnSpc>
              <a:spcBef>
                <a:spcPts val="1000"/>
              </a:spcBef>
              <a:buClr>
                <a:schemeClr val="accent3"/>
              </a:buClr>
              <a:defRPr sz="1200">
                <a:solidFill>
                  <a:schemeClr val="bg1"/>
                </a:solidFill>
                <a:latin typeface="+mn-lt"/>
              </a:defRPr>
            </a:lvl4pPr>
            <a:lvl5pPr>
              <a:lnSpc>
                <a:spcPct val="120000"/>
              </a:lnSpc>
              <a:spcBef>
                <a:spcPts val="1000"/>
              </a:spcBef>
              <a:buClr>
                <a:schemeClr val="accent3"/>
              </a:buClr>
              <a:defRPr sz="1200">
                <a:solidFill>
                  <a:schemeClr val="bg1"/>
                </a:solidFill>
                <a:latin typeface="+mn-lt"/>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6" name="Straight Connector 5">
            <a:extLst>
              <a:ext uri="{FF2B5EF4-FFF2-40B4-BE49-F238E27FC236}">
                <a16:creationId xmlns:a16="http://schemas.microsoft.com/office/drawing/2014/main" id="{61CFC792-44F7-2497-E19D-8FB08AFF94F7}"/>
              </a:ext>
              <a:ext uri="{C183D7F6-B498-43B3-948B-1728B52AA6E4}">
                <adec:decorative xmlns:adec="http://schemas.microsoft.com/office/drawing/2017/decorative" val="1"/>
              </a:ext>
            </a:extLst>
          </p:cNvPr>
          <p:cNvCxnSpPr>
            <a:cxnSpLocks/>
          </p:cNvCxnSpPr>
          <p:nvPr userDrawn="1"/>
        </p:nvCxnSpPr>
        <p:spPr>
          <a:xfrm>
            <a:off x="835831" y="2679192"/>
            <a:ext cx="4101929" cy="0"/>
          </a:xfrm>
          <a:prstGeom prst="line">
            <a:avLst/>
          </a:prstGeom>
          <a:ln w="25400">
            <a:gradFill>
              <a:gsLst>
                <a:gs pos="0">
                  <a:schemeClr val="accent4">
                    <a:lumMod val="50000"/>
                  </a:schemeClr>
                </a:gs>
                <a:gs pos="100000">
                  <a:schemeClr val="accent6"/>
                </a:gs>
              </a:gsLst>
              <a:lin ang="1080000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82607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bg>
      <p:bgPr>
        <a:gradFill>
          <a:gsLst>
            <a:gs pos="93000">
              <a:schemeClr val="tx2"/>
            </a:gs>
            <a:gs pos="81000">
              <a:schemeClr val="accent6">
                <a:lumMod val="50000"/>
              </a:schemeClr>
            </a:gs>
            <a:gs pos="27000">
              <a:schemeClr val="tx1"/>
            </a:gs>
            <a:gs pos="8000">
              <a:schemeClr val="accent4">
                <a:lumMod val="75000"/>
              </a:schemeClr>
            </a:gs>
            <a:gs pos="0">
              <a:schemeClr val="accent4"/>
            </a:gs>
            <a:gs pos="99000">
              <a:schemeClr val="tx2">
                <a:lumMod val="40000"/>
                <a:lumOff val="60000"/>
              </a:schemeClr>
            </a:gs>
          </a:gsLst>
          <a:lin ang="12600000" scaled="0"/>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BA6450-E291-DC40-F198-C02B485137B0}"/>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 y="1"/>
            <a:ext cx="12192003" cy="6857999"/>
          </a:xfrm>
          <a:prstGeom prst="rect">
            <a:avLst/>
          </a:prstGeom>
        </p:spPr>
      </p:pic>
      <p:sp>
        <p:nvSpPr>
          <p:cNvPr id="2" name="Title 1">
            <a:extLst>
              <a:ext uri="{FF2B5EF4-FFF2-40B4-BE49-F238E27FC236}">
                <a16:creationId xmlns:a16="http://schemas.microsoft.com/office/drawing/2014/main" id="{3A462FF1-D97D-8505-FE7F-8B2DB411A8B1}"/>
              </a:ext>
            </a:extLst>
          </p:cNvPr>
          <p:cNvSpPr>
            <a:spLocks noGrp="1"/>
          </p:cNvSpPr>
          <p:nvPr>
            <p:ph type="title" hasCustomPrompt="1"/>
          </p:nvPr>
        </p:nvSpPr>
        <p:spPr>
          <a:xfrm>
            <a:off x="3" y="1821180"/>
            <a:ext cx="12191994" cy="3215641"/>
          </a:xfrm>
        </p:spPr>
        <p:txBody>
          <a:bodyPr lIns="0" rIns="0" bIns="0" anchor="ctr" anchorCtr="0">
            <a:noAutofit/>
          </a:bodyPr>
          <a:lstStyle>
            <a:lvl1pPr algn="ctr">
              <a:defRPr sz="6000" kern="1200" cap="all" spc="300" baseline="0">
                <a:solidFill>
                  <a:schemeClr val="accent3">
                    <a:lumMod val="75000"/>
                  </a:schemeClr>
                </a:solidFill>
              </a:defRPr>
            </a:lvl1pPr>
          </a:lstStyle>
          <a:p>
            <a:r>
              <a:rPr lang="en-US" dirty="0"/>
              <a:t>Click to add title</a:t>
            </a:r>
          </a:p>
        </p:txBody>
      </p:sp>
    </p:spTree>
    <p:extLst>
      <p:ext uri="{BB962C8B-B14F-4D97-AF65-F5344CB8AC3E}">
        <p14:creationId xmlns:p14="http://schemas.microsoft.com/office/powerpoint/2010/main" val="16350451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3">
    <p:bg>
      <p:bgPr>
        <a:gradFill>
          <a:gsLst>
            <a:gs pos="100000">
              <a:schemeClr val="tx2"/>
            </a:gs>
            <a:gs pos="81000">
              <a:schemeClr val="accent6"/>
            </a:gs>
            <a:gs pos="31000">
              <a:srgbClr val="02090E"/>
            </a:gs>
            <a:gs pos="14000">
              <a:schemeClr val="accent4">
                <a:lumMod val="75000"/>
              </a:schemeClr>
            </a:gs>
            <a:gs pos="0">
              <a:schemeClr val="accent4"/>
            </a:gs>
          </a:gsLst>
          <a:lin ang="7800000" scaled="0"/>
        </a:gra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A084D09-1B2D-4EE2-82A7-83196133B801}"/>
              </a:ext>
              <a:ext uri="{C183D7F6-B498-43B3-948B-1728B52AA6E4}">
                <adec:decorative xmlns:adec="http://schemas.microsoft.com/office/drawing/2017/decorative" val="1"/>
              </a:ext>
            </a:extLst>
          </p:cNvPr>
          <p:cNvGrpSpPr/>
          <p:nvPr userDrawn="1"/>
        </p:nvGrpSpPr>
        <p:grpSpPr>
          <a:xfrm>
            <a:off x="0" y="-6350"/>
            <a:ext cx="12185769" cy="6864350"/>
            <a:chOff x="0" y="-6350"/>
            <a:chExt cx="12185769" cy="6864350"/>
          </a:xfrm>
        </p:grpSpPr>
        <p:sp>
          <p:nvSpPr>
            <p:cNvPr id="4" name="Rectangle 3">
              <a:extLst>
                <a:ext uri="{FF2B5EF4-FFF2-40B4-BE49-F238E27FC236}">
                  <a16:creationId xmlns:a16="http://schemas.microsoft.com/office/drawing/2014/main" id="{53860AA6-1B14-DF89-B725-CC444E502028}"/>
                </a:ext>
                <a:ext uri="{C183D7F6-B498-43B3-948B-1728B52AA6E4}">
                  <adec:decorative xmlns:adec="http://schemas.microsoft.com/office/drawing/2017/decorative" val="1"/>
                </a:ext>
              </a:extLst>
            </p:cNvPr>
            <p:cNvSpPr/>
            <p:nvPr/>
          </p:nvSpPr>
          <p:spPr>
            <a:xfrm>
              <a:off x="0" y="-6350"/>
              <a:ext cx="6160393" cy="686435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pic>
          <p:nvPicPr>
            <p:cNvPr id="6" name="Content Placeholder 14">
              <a:extLst>
                <a:ext uri="{FF2B5EF4-FFF2-40B4-BE49-F238E27FC236}">
                  <a16:creationId xmlns:a16="http://schemas.microsoft.com/office/drawing/2014/main" id="{D172E570-D67F-4980-88C2-CF6560C1C193}"/>
                </a:ext>
                <a:ext uri="{C183D7F6-B498-43B3-948B-1728B52AA6E4}">
                  <adec:decorative xmlns:adec="http://schemas.microsoft.com/office/drawing/2017/decorative" val="1"/>
                </a:ext>
              </a:extLst>
            </p:cNvPr>
            <p:cNvPicPr>
              <a:picLocks noChangeAspect="1"/>
            </p:cNvPicPr>
            <p:nvPr/>
          </p:nvPicPr>
          <p:blipFill rotWithShape="1">
            <a:blip r:embed="rId2" cstate="screen">
              <a:alphaModFix/>
              <a:extLst>
                <a:ext uri="{28A0092B-C50C-407E-A947-70E740481C1C}">
                  <a14:useLocalDpi xmlns:a14="http://schemas.microsoft.com/office/drawing/2010/main"/>
                </a:ext>
              </a:extLst>
            </a:blip>
            <a:srcRect/>
            <a:stretch/>
          </p:blipFill>
          <p:spPr>
            <a:xfrm rot="5400000">
              <a:off x="5750267" y="410125"/>
              <a:ext cx="6845628" cy="6025377"/>
            </a:xfrm>
            <a:prstGeom prst="rect">
              <a:avLst/>
            </a:prstGeom>
          </p:spPr>
        </p:pic>
        <p:grpSp>
          <p:nvGrpSpPr>
            <p:cNvPr id="7" name="Group 6">
              <a:extLst>
                <a:ext uri="{FF2B5EF4-FFF2-40B4-BE49-F238E27FC236}">
                  <a16:creationId xmlns:a16="http://schemas.microsoft.com/office/drawing/2014/main" id="{AF90BF68-CF26-6705-CBFD-428BEB787EDB}"/>
                </a:ext>
              </a:extLst>
            </p:cNvPr>
            <p:cNvGrpSpPr/>
            <p:nvPr/>
          </p:nvGrpSpPr>
          <p:grpSpPr>
            <a:xfrm rot="10800000">
              <a:off x="5304704" y="259572"/>
              <a:ext cx="584267" cy="390181"/>
              <a:chOff x="1876516" y="596691"/>
              <a:chExt cx="584267" cy="390181"/>
            </a:xfrm>
          </p:grpSpPr>
          <p:sp>
            <p:nvSpPr>
              <p:cNvPr id="8" name="Oval 7">
                <a:extLst>
                  <a:ext uri="{FF2B5EF4-FFF2-40B4-BE49-F238E27FC236}">
                    <a16:creationId xmlns:a16="http://schemas.microsoft.com/office/drawing/2014/main" id="{1066F635-8DB9-B091-8467-D8F0327217F4}"/>
                  </a:ext>
                  <a:ext uri="{C183D7F6-B498-43B3-948B-1728B52AA6E4}">
                    <adec:decorative xmlns:adec="http://schemas.microsoft.com/office/drawing/2017/decorative" val="1"/>
                  </a:ext>
                </a:extLst>
              </p:cNvPr>
              <p:cNvSpPr/>
              <p:nvPr/>
            </p:nvSpPr>
            <p:spPr>
              <a:xfrm>
                <a:off x="1876516" y="842493"/>
                <a:ext cx="144379" cy="144379"/>
              </a:xfrm>
              <a:prstGeom prst="ellipse">
                <a:avLst/>
              </a:prstGeom>
              <a:noFill/>
              <a:ln>
                <a:solidFill>
                  <a:schemeClr val="accent4">
                    <a:lumMod val="60000"/>
                    <a:lumOff val="40000"/>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9" name="Graphic 12">
                <a:extLst>
                  <a:ext uri="{FF2B5EF4-FFF2-40B4-BE49-F238E27FC236}">
                    <a16:creationId xmlns:a16="http://schemas.microsoft.com/office/drawing/2014/main" id="{882D2FD3-A05B-400C-6347-115486FFD943}"/>
                  </a:ext>
                  <a:ext uri="{C183D7F6-B498-43B3-948B-1728B52AA6E4}">
                    <adec:decorative xmlns:adec="http://schemas.microsoft.com/office/drawing/2017/decorative" val="1"/>
                  </a:ext>
                </a:extLst>
              </p:cNvPr>
              <p:cNvSpPr/>
              <p:nvPr/>
            </p:nvSpPr>
            <p:spPr>
              <a:xfrm>
                <a:off x="2360199" y="596691"/>
                <a:ext cx="100584" cy="100584"/>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grpSp>
      </p:grpSp>
      <p:sp>
        <p:nvSpPr>
          <p:cNvPr id="2" name="Title 1">
            <a:extLst>
              <a:ext uri="{FF2B5EF4-FFF2-40B4-BE49-F238E27FC236}">
                <a16:creationId xmlns:a16="http://schemas.microsoft.com/office/drawing/2014/main" id="{960459F4-C5B9-4070-46D1-2E7DA3EFBFC9}"/>
              </a:ext>
            </a:extLst>
          </p:cNvPr>
          <p:cNvSpPr>
            <a:spLocks noGrp="1"/>
          </p:cNvSpPr>
          <p:nvPr>
            <p:ph type="title"/>
          </p:nvPr>
        </p:nvSpPr>
        <p:spPr>
          <a:xfrm>
            <a:off x="838201" y="365125"/>
            <a:ext cx="4466502" cy="1936866"/>
          </a:xfrm>
        </p:spPr>
        <p:txBody>
          <a:bodyPr anchor="b"/>
          <a:lstStyle>
            <a:lvl1pPr>
              <a:defRPr sz="3200" cap="all" baseline="0">
                <a:solidFill>
                  <a:schemeClr val="accent3">
                    <a:lumMod val="75000"/>
                  </a:schemeClr>
                </a:solidFill>
              </a:defRPr>
            </a:lvl1pPr>
          </a:lstStyle>
          <a:p>
            <a:r>
              <a:rPr lang="en-US"/>
              <a:t>Click to edit Master title style</a:t>
            </a:r>
            <a:endParaRPr lang="en-US" dirty="0"/>
          </a:p>
        </p:txBody>
      </p:sp>
      <p:cxnSp>
        <p:nvCxnSpPr>
          <p:cNvPr id="5" name="Straight Connector 4">
            <a:extLst>
              <a:ext uri="{FF2B5EF4-FFF2-40B4-BE49-F238E27FC236}">
                <a16:creationId xmlns:a16="http://schemas.microsoft.com/office/drawing/2014/main" id="{34F613B1-323C-4C25-4526-1D3313A7161D}"/>
              </a:ext>
              <a:ext uri="{C183D7F6-B498-43B3-948B-1728B52AA6E4}">
                <adec:decorative xmlns:adec="http://schemas.microsoft.com/office/drawing/2017/decorative" val="1"/>
              </a:ext>
            </a:extLst>
          </p:cNvPr>
          <p:cNvCxnSpPr>
            <a:cxnSpLocks/>
          </p:cNvCxnSpPr>
          <p:nvPr userDrawn="1"/>
        </p:nvCxnSpPr>
        <p:spPr>
          <a:xfrm>
            <a:off x="835831" y="2620500"/>
            <a:ext cx="4471665" cy="0"/>
          </a:xfrm>
          <a:prstGeom prst="line">
            <a:avLst/>
          </a:prstGeom>
          <a:ln w="25400">
            <a:gradFill>
              <a:gsLst>
                <a:gs pos="0">
                  <a:schemeClr val="accent4">
                    <a:lumMod val="50000"/>
                  </a:schemeClr>
                </a:gs>
                <a:gs pos="100000">
                  <a:schemeClr val="accent6"/>
                </a:gs>
              </a:gsLst>
              <a:lin ang="10800000" scaled="0"/>
            </a:gradFill>
          </a:ln>
        </p:spPr>
        <p:style>
          <a:lnRef idx="1">
            <a:schemeClr val="accent1"/>
          </a:lnRef>
          <a:fillRef idx="0">
            <a:schemeClr val="accent1"/>
          </a:fillRef>
          <a:effectRef idx="0">
            <a:schemeClr val="accent1"/>
          </a:effectRef>
          <a:fontRef idx="minor">
            <a:schemeClr val="tx1"/>
          </a:fontRef>
        </p:style>
      </p:cxnSp>
      <p:sp>
        <p:nvSpPr>
          <p:cNvPr id="13" name="Content Placeholder 12">
            <a:extLst>
              <a:ext uri="{FF2B5EF4-FFF2-40B4-BE49-F238E27FC236}">
                <a16:creationId xmlns:a16="http://schemas.microsoft.com/office/drawing/2014/main" id="{2D2C2143-1936-BBDA-A6A8-40B6DBD16AED}"/>
              </a:ext>
            </a:extLst>
          </p:cNvPr>
          <p:cNvSpPr>
            <a:spLocks noGrp="1"/>
          </p:cNvSpPr>
          <p:nvPr>
            <p:ph sz="quarter" idx="10" hasCustomPrompt="1"/>
          </p:nvPr>
        </p:nvSpPr>
        <p:spPr>
          <a:xfrm>
            <a:off x="838201" y="3097848"/>
            <a:ext cx="4466504" cy="3405187"/>
          </a:xfrm>
        </p:spPr>
        <p:txBody>
          <a:bodyPr/>
          <a:lstStyle>
            <a:lvl1pPr>
              <a:lnSpc>
                <a:spcPct val="120000"/>
              </a:lnSpc>
              <a:spcBef>
                <a:spcPts val="1000"/>
              </a:spcBef>
              <a:spcAft>
                <a:spcPts val="600"/>
              </a:spcAft>
              <a:defRPr sz="1800">
                <a:solidFill>
                  <a:schemeClr val="bg1"/>
                </a:solidFill>
                <a:latin typeface="+mn-lt"/>
              </a:defRPr>
            </a:lvl1pPr>
            <a:lvl2pPr>
              <a:lnSpc>
                <a:spcPct val="120000"/>
              </a:lnSpc>
              <a:spcBef>
                <a:spcPts val="1000"/>
              </a:spcBef>
              <a:spcAft>
                <a:spcPts val="600"/>
              </a:spcAft>
              <a:defRPr sz="1600">
                <a:solidFill>
                  <a:schemeClr val="bg1"/>
                </a:solidFill>
                <a:latin typeface="+mn-lt"/>
              </a:defRPr>
            </a:lvl2pPr>
            <a:lvl3pPr>
              <a:lnSpc>
                <a:spcPct val="120000"/>
              </a:lnSpc>
              <a:spcBef>
                <a:spcPts val="1000"/>
              </a:spcBef>
              <a:spcAft>
                <a:spcPts val="600"/>
              </a:spcAft>
              <a:defRPr sz="1400">
                <a:solidFill>
                  <a:schemeClr val="bg1"/>
                </a:solidFill>
                <a:latin typeface="+mn-lt"/>
              </a:defRPr>
            </a:lvl3pPr>
            <a:lvl4pPr>
              <a:lnSpc>
                <a:spcPct val="120000"/>
              </a:lnSpc>
              <a:spcBef>
                <a:spcPts val="1000"/>
              </a:spcBef>
              <a:spcAft>
                <a:spcPts val="600"/>
              </a:spcAft>
              <a:defRPr sz="1200">
                <a:solidFill>
                  <a:schemeClr val="bg1"/>
                </a:solidFill>
                <a:latin typeface="+mn-lt"/>
              </a:defRPr>
            </a:lvl4pPr>
            <a:lvl5pPr>
              <a:lnSpc>
                <a:spcPct val="120000"/>
              </a:lnSpc>
              <a:spcBef>
                <a:spcPts val="1000"/>
              </a:spcBef>
              <a:spcAft>
                <a:spcPts val="600"/>
              </a:spcAft>
              <a:defRPr sz="1200">
                <a:solidFill>
                  <a:schemeClr val="bg1"/>
                </a:solidFill>
                <a:latin typeface="+mn-lt"/>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0904071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and 2 column">
    <p:bg>
      <p:bgPr>
        <a:gradFill>
          <a:gsLst>
            <a:gs pos="100000">
              <a:schemeClr val="tx2"/>
            </a:gs>
            <a:gs pos="81000">
              <a:schemeClr val="accent6"/>
            </a:gs>
            <a:gs pos="31000">
              <a:srgbClr val="02090E"/>
            </a:gs>
            <a:gs pos="14000">
              <a:schemeClr val="accent4">
                <a:lumMod val="75000"/>
              </a:schemeClr>
            </a:gs>
            <a:gs pos="0">
              <a:schemeClr val="accent4"/>
            </a:gs>
          </a:gsLst>
          <a:lin ang="12600000" scaled="0"/>
        </a:gra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EB5B81B-FCE8-FE9C-8F0A-6488B25F0F6A}"/>
              </a:ext>
              <a:ext uri="{C183D7F6-B498-43B3-948B-1728B52AA6E4}">
                <adec:decorative xmlns:adec="http://schemas.microsoft.com/office/drawing/2017/decorative" val="1"/>
              </a:ext>
            </a:extLst>
          </p:cNvPr>
          <p:cNvSpPr/>
          <p:nvPr userDrawn="1"/>
        </p:nvSpPr>
        <p:spPr>
          <a:xfrm>
            <a:off x="321869" y="343814"/>
            <a:ext cx="11550701" cy="6210605"/>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 name="Title 1">
            <a:extLst>
              <a:ext uri="{FF2B5EF4-FFF2-40B4-BE49-F238E27FC236}">
                <a16:creationId xmlns:a16="http://schemas.microsoft.com/office/drawing/2014/main" id="{DF8070BB-B3B5-3A8A-2466-D661C741794F}"/>
              </a:ext>
            </a:extLst>
          </p:cNvPr>
          <p:cNvSpPr>
            <a:spLocks noGrp="1"/>
          </p:cNvSpPr>
          <p:nvPr>
            <p:ph type="title" hasCustomPrompt="1"/>
          </p:nvPr>
        </p:nvSpPr>
        <p:spPr>
          <a:xfrm>
            <a:off x="321869" y="579120"/>
            <a:ext cx="11548261" cy="2733306"/>
          </a:xfrm>
        </p:spPr>
        <p:txBody>
          <a:bodyPr anchor="b">
            <a:noAutofit/>
          </a:bodyPr>
          <a:lstStyle>
            <a:lvl1pPr algn="ctr">
              <a:defRPr sz="3200" cap="all" spc="300" baseline="0"/>
            </a:lvl1pPr>
          </a:lstStyle>
          <a:p>
            <a:r>
              <a:rPr lang="en-US" dirty="0"/>
              <a:t>Click to add title</a:t>
            </a:r>
          </a:p>
        </p:txBody>
      </p:sp>
      <p:sp>
        <p:nvSpPr>
          <p:cNvPr id="7" name="Subtitle 2">
            <a:extLst>
              <a:ext uri="{FF2B5EF4-FFF2-40B4-BE49-F238E27FC236}">
                <a16:creationId xmlns:a16="http://schemas.microsoft.com/office/drawing/2014/main" id="{5F877C2F-8190-18D9-5D24-5BD7B05A29F8}"/>
              </a:ext>
            </a:extLst>
          </p:cNvPr>
          <p:cNvSpPr>
            <a:spLocks noGrp="1"/>
          </p:cNvSpPr>
          <p:nvPr>
            <p:ph type="subTitle" idx="1" hasCustomPrompt="1"/>
          </p:nvPr>
        </p:nvSpPr>
        <p:spPr>
          <a:xfrm>
            <a:off x="321868" y="3484615"/>
            <a:ext cx="11562303" cy="2387865"/>
          </a:xfrm>
        </p:spPr>
        <p:txBody>
          <a:bodyPr>
            <a:noAutofit/>
          </a:bodyPr>
          <a:lstStyle>
            <a:lvl1pPr marL="0" indent="0" algn="ctr">
              <a:buNone/>
              <a:defRPr sz="6000" b="0" i="0" cap="all" spc="600" baseline="0">
                <a:solidFill>
                  <a:schemeClr val="accent3">
                    <a:lumMod val="75000"/>
                  </a:schemeClr>
                </a:solidFill>
                <a:latin typeface="+mj-lt"/>
                <a:cs typeface="Biome Light" panose="020B03030302040208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5" name="Footer Placeholder 4">
            <a:extLst>
              <a:ext uri="{FF2B5EF4-FFF2-40B4-BE49-F238E27FC236}">
                <a16:creationId xmlns:a16="http://schemas.microsoft.com/office/drawing/2014/main" id="{B02A6961-FD29-3446-6A70-B0D4EE5D14C5}"/>
              </a:ext>
            </a:extLst>
          </p:cNvPr>
          <p:cNvSpPr>
            <a:spLocks noGrp="1"/>
          </p:cNvSpPr>
          <p:nvPr>
            <p:ph type="ftr" sz="quarter" idx="11"/>
          </p:nvPr>
        </p:nvSpPr>
        <p:spPr>
          <a:xfrm>
            <a:off x="336405" y="6237287"/>
            <a:ext cx="4114800" cy="365125"/>
          </a:xfrm>
        </p:spPr>
        <p:txBody>
          <a:bodyPr>
            <a:noAutofit/>
          </a:bodyPr>
          <a:lstStyle>
            <a:lvl1pPr algn="l">
              <a:defRPr sz="1200" spc="0">
                <a:solidFill>
                  <a:schemeClr val="bg1"/>
                </a:solidFill>
              </a:defRPr>
            </a:lvl1pPr>
          </a:lstStyle>
          <a:p>
            <a:r>
              <a:rPr lang="en-US" dirty="0"/>
              <a:t>Presentation title</a:t>
            </a:r>
          </a:p>
        </p:txBody>
      </p:sp>
      <p:sp>
        <p:nvSpPr>
          <p:cNvPr id="16" name="Slide Number Placeholder 5">
            <a:extLst>
              <a:ext uri="{FF2B5EF4-FFF2-40B4-BE49-F238E27FC236}">
                <a16:creationId xmlns:a16="http://schemas.microsoft.com/office/drawing/2014/main" id="{68477A85-1CCD-1BF5-8FF0-11B80AE2F6FC}"/>
              </a:ext>
            </a:extLst>
          </p:cNvPr>
          <p:cNvSpPr>
            <a:spLocks noGrp="1"/>
          </p:cNvSpPr>
          <p:nvPr>
            <p:ph type="sldNum" sz="quarter" idx="12"/>
          </p:nvPr>
        </p:nvSpPr>
        <p:spPr>
          <a:xfrm>
            <a:off x="9140971" y="6226198"/>
            <a:ext cx="2743200" cy="365125"/>
          </a:xfrm>
        </p:spPr>
        <p:txBody>
          <a:bodyPr>
            <a:noAutofit/>
          </a:bodyPr>
          <a:lstStyle>
            <a:lvl1pPr>
              <a:defRPr sz="1200">
                <a:solidFill>
                  <a:schemeClr val="bg1"/>
                </a:solidFill>
              </a:defRPr>
            </a:lvl1pPr>
          </a:lstStyle>
          <a:p>
            <a:fld id="{FE024F78-56A6-7740-B68D-8D4D026EDF3F}" type="slidenum">
              <a:rPr lang="en-US" smtClean="0"/>
              <a:pPr/>
              <a:t>‹#›</a:t>
            </a:fld>
            <a:endParaRPr lang="en-US" dirty="0"/>
          </a:p>
        </p:txBody>
      </p:sp>
    </p:spTree>
    <p:extLst>
      <p:ext uri="{BB962C8B-B14F-4D97-AF65-F5344CB8AC3E}">
        <p14:creationId xmlns:p14="http://schemas.microsoft.com/office/powerpoint/2010/main" val="86865902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Title">
    <p:bg>
      <p:bgPr>
        <a:gradFill>
          <a:gsLst>
            <a:gs pos="100000">
              <a:schemeClr val="tx2"/>
            </a:gs>
            <a:gs pos="79000">
              <a:schemeClr val="accent6"/>
            </a:gs>
            <a:gs pos="31000">
              <a:srgbClr val="02090E"/>
            </a:gs>
            <a:gs pos="14000">
              <a:schemeClr val="accent4">
                <a:lumMod val="75000"/>
              </a:schemeClr>
            </a:gs>
            <a:gs pos="0">
              <a:schemeClr val="accent4"/>
            </a:gs>
          </a:gsLst>
          <a:lin ang="5400000" scaled="0"/>
        </a:gra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664209F-41AB-70E5-1B9E-7490900C59C9}"/>
              </a:ext>
              <a:ext uri="{C183D7F6-B498-43B3-948B-1728B52AA6E4}">
                <adec:decorative xmlns:adec="http://schemas.microsoft.com/office/drawing/2017/decorative" val="1"/>
              </a:ext>
            </a:extLst>
          </p:cNvPr>
          <p:cNvSpPr/>
          <p:nvPr userDrawn="1"/>
        </p:nvSpPr>
        <p:spPr>
          <a:xfrm>
            <a:off x="2" y="1"/>
            <a:ext cx="12191997" cy="6857998"/>
          </a:xfrm>
          <a:prstGeom prst="rect">
            <a:avLst/>
          </a:prstGeom>
          <a:gradFill flip="none" rotWithShape="1">
            <a:gsLst>
              <a:gs pos="0">
                <a:srgbClr val="1A012C"/>
              </a:gs>
              <a:gs pos="45000">
                <a:srgbClr val="1A012C">
                  <a:alpha val="50000"/>
                </a:srgbClr>
              </a:gs>
              <a:gs pos="100000">
                <a:schemeClr val="accent6">
                  <a:lumMod val="50000"/>
                  <a:alpha val="50000"/>
                </a:schemeClr>
              </a:gs>
            </a:gsLst>
            <a:path path="circle">
              <a:fillToRect l="50000" t="50000" r="50000" b="50000"/>
            </a:path>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032D3409-585B-54E2-1DCC-AC58804E4AE7}"/>
              </a:ext>
              <a:ext uri="{C183D7F6-B498-43B3-948B-1728B52AA6E4}">
                <adec:decorative xmlns:adec="http://schemas.microsoft.com/office/drawing/2017/decorative" val="1"/>
              </a:ext>
            </a:extLst>
          </p:cNvPr>
          <p:cNvSpPr/>
          <p:nvPr userDrawn="1"/>
        </p:nvSpPr>
        <p:spPr>
          <a:xfrm>
            <a:off x="1" y="-6350"/>
            <a:ext cx="6096000" cy="686435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 name="Title 1">
            <a:extLst>
              <a:ext uri="{FF2B5EF4-FFF2-40B4-BE49-F238E27FC236}">
                <a16:creationId xmlns:a16="http://schemas.microsoft.com/office/drawing/2014/main" id="{DF8070BB-B3B5-3A8A-2466-D661C741794F}"/>
              </a:ext>
            </a:extLst>
          </p:cNvPr>
          <p:cNvSpPr>
            <a:spLocks noGrp="1"/>
          </p:cNvSpPr>
          <p:nvPr>
            <p:ph type="title" hasCustomPrompt="1"/>
          </p:nvPr>
        </p:nvSpPr>
        <p:spPr>
          <a:xfrm>
            <a:off x="799891" y="511762"/>
            <a:ext cx="4960830" cy="2785158"/>
          </a:xfrm>
        </p:spPr>
        <p:txBody>
          <a:bodyPr anchor="b">
            <a:noAutofit/>
          </a:bodyPr>
          <a:lstStyle>
            <a:lvl1pPr algn="l">
              <a:defRPr sz="2400" cap="all" spc="300" baseline="0"/>
            </a:lvl1pPr>
          </a:lstStyle>
          <a:p>
            <a:r>
              <a:rPr lang="en-US" dirty="0"/>
              <a:t>Click to add title</a:t>
            </a:r>
          </a:p>
        </p:txBody>
      </p:sp>
      <p:sp>
        <p:nvSpPr>
          <p:cNvPr id="8" name="Subtitle 2">
            <a:extLst>
              <a:ext uri="{FF2B5EF4-FFF2-40B4-BE49-F238E27FC236}">
                <a16:creationId xmlns:a16="http://schemas.microsoft.com/office/drawing/2014/main" id="{E47B8A5C-E279-DB0B-E9D3-927417876125}"/>
              </a:ext>
            </a:extLst>
          </p:cNvPr>
          <p:cNvSpPr>
            <a:spLocks noGrp="1"/>
          </p:cNvSpPr>
          <p:nvPr>
            <p:ph type="subTitle" idx="1" hasCustomPrompt="1"/>
          </p:nvPr>
        </p:nvSpPr>
        <p:spPr>
          <a:xfrm>
            <a:off x="802640" y="3484615"/>
            <a:ext cx="4958081" cy="2387865"/>
          </a:xfrm>
        </p:spPr>
        <p:txBody>
          <a:bodyPr>
            <a:noAutofit/>
          </a:bodyPr>
          <a:lstStyle>
            <a:lvl1pPr marL="0" indent="0" algn="l">
              <a:buNone/>
              <a:defRPr sz="3200" b="0" i="0" cap="all" spc="600" baseline="0">
                <a:solidFill>
                  <a:schemeClr val="accent3">
                    <a:lumMod val="75000"/>
                  </a:schemeClr>
                </a:solidFill>
                <a:latin typeface="+mj-lt"/>
                <a:cs typeface="Biome Light" panose="020B03030302040208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0" name="Picture Placeholder 9">
            <a:extLst>
              <a:ext uri="{FF2B5EF4-FFF2-40B4-BE49-F238E27FC236}">
                <a16:creationId xmlns:a16="http://schemas.microsoft.com/office/drawing/2014/main" id="{D386C402-C5C5-2A54-C618-62673AD93CB4}"/>
              </a:ext>
            </a:extLst>
          </p:cNvPr>
          <p:cNvSpPr>
            <a:spLocks noGrp="1"/>
          </p:cNvSpPr>
          <p:nvPr>
            <p:ph type="pic" sz="quarter" idx="13"/>
          </p:nvPr>
        </p:nvSpPr>
        <p:spPr>
          <a:xfrm>
            <a:off x="6497638" y="336550"/>
            <a:ext cx="5322887" cy="6184900"/>
          </a:xfrm>
        </p:spPr>
        <p:txBody>
          <a:bodyPr/>
          <a:lstStyle>
            <a:lvl1pPr algn="ctr">
              <a:defRPr sz="2000"/>
            </a:lvl1pPr>
          </a:lstStyle>
          <a:p>
            <a:r>
              <a:rPr lang="en-US"/>
              <a:t>Click icon to add picture</a:t>
            </a:r>
            <a:endParaRPr lang="en-US" dirty="0"/>
          </a:p>
        </p:txBody>
      </p:sp>
      <p:sp>
        <p:nvSpPr>
          <p:cNvPr id="15" name="Footer Placeholder 4">
            <a:extLst>
              <a:ext uri="{FF2B5EF4-FFF2-40B4-BE49-F238E27FC236}">
                <a16:creationId xmlns:a16="http://schemas.microsoft.com/office/drawing/2014/main" id="{B02A6961-FD29-3446-6A70-B0D4EE5D14C5}"/>
              </a:ext>
            </a:extLst>
          </p:cNvPr>
          <p:cNvSpPr>
            <a:spLocks noGrp="1"/>
          </p:cNvSpPr>
          <p:nvPr>
            <p:ph type="ftr" sz="quarter" idx="11"/>
          </p:nvPr>
        </p:nvSpPr>
        <p:spPr>
          <a:xfrm>
            <a:off x="336405" y="6237287"/>
            <a:ext cx="4114800" cy="365125"/>
          </a:xfrm>
        </p:spPr>
        <p:txBody>
          <a:bodyPr>
            <a:noAutofit/>
          </a:bodyPr>
          <a:lstStyle>
            <a:lvl1pPr algn="l">
              <a:defRPr sz="1200" spc="0">
                <a:solidFill>
                  <a:schemeClr val="bg1"/>
                </a:solidFill>
              </a:defRPr>
            </a:lvl1pPr>
          </a:lstStyle>
          <a:p>
            <a:r>
              <a:rPr lang="en-US" dirty="0"/>
              <a:t>Presentation title</a:t>
            </a:r>
          </a:p>
        </p:txBody>
      </p:sp>
      <p:sp>
        <p:nvSpPr>
          <p:cNvPr id="16" name="Slide Number Placeholder 5">
            <a:extLst>
              <a:ext uri="{FF2B5EF4-FFF2-40B4-BE49-F238E27FC236}">
                <a16:creationId xmlns:a16="http://schemas.microsoft.com/office/drawing/2014/main" id="{68477A85-1CCD-1BF5-8FF0-11B80AE2F6FC}"/>
              </a:ext>
            </a:extLst>
          </p:cNvPr>
          <p:cNvSpPr>
            <a:spLocks noGrp="1"/>
          </p:cNvSpPr>
          <p:nvPr>
            <p:ph type="sldNum" sz="quarter" idx="12"/>
          </p:nvPr>
        </p:nvSpPr>
        <p:spPr>
          <a:xfrm>
            <a:off x="9140971" y="6226198"/>
            <a:ext cx="2743200" cy="365125"/>
          </a:xfrm>
        </p:spPr>
        <p:txBody>
          <a:bodyPr>
            <a:noAutofit/>
          </a:bodyPr>
          <a:lstStyle>
            <a:lvl1pPr>
              <a:defRPr sz="1200">
                <a:solidFill>
                  <a:schemeClr val="bg1"/>
                </a:solidFill>
              </a:defRPr>
            </a:lvl1pPr>
          </a:lstStyle>
          <a:p>
            <a:fld id="{FE024F78-56A6-7740-B68D-8D4D026EDF3F}" type="slidenum">
              <a:rPr lang="en-US" smtClean="0"/>
              <a:pPr/>
              <a:t>‹#›</a:t>
            </a:fld>
            <a:endParaRPr lang="en-US" dirty="0"/>
          </a:p>
        </p:txBody>
      </p:sp>
    </p:spTree>
    <p:extLst>
      <p:ext uri="{BB962C8B-B14F-4D97-AF65-F5344CB8AC3E}">
        <p14:creationId xmlns:p14="http://schemas.microsoft.com/office/powerpoint/2010/main" val="368321855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and 2 column">
    <p:bg>
      <p:bgPr>
        <a:gradFill>
          <a:gsLst>
            <a:gs pos="100000">
              <a:schemeClr val="tx2"/>
            </a:gs>
            <a:gs pos="79000">
              <a:schemeClr val="accent6"/>
            </a:gs>
            <a:gs pos="55000">
              <a:srgbClr val="02090E"/>
            </a:gs>
            <a:gs pos="14000">
              <a:schemeClr val="accent4">
                <a:lumMod val="75000"/>
              </a:schemeClr>
            </a:gs>
            <a:gs pos="0">
              <a:schemeClr val="accent4"/>
            </a:gs>
          </a:gsLst>
          <a:lin ang="7800000" scaled="0"/>
        </a:gradFill>
        <a:effectLst/>
      </p:bgPr>
    </p:bg>
    <p:spTree>
      <p:nvGrpSpPr>
        <p:cNvPr id="1" name=""/>
        <p:cNvGrpSpPr/>
        <p:nvPr/>
      </p:nvGrpSpPr>
      <p:grpSpPr>
        <a:xfrm>
          <a:off x="0" y="0"/>
          <a:ext cx="0" cy="0"/>
          <a:chOff x="0" y="0"/>
          <a:chExt cx="0" cy="0"/>
        </a:xfrm>
      </p:grpSpPr>
      <p:pic>
        <p:nvPicPr>
          <p:cNvPr id="4" name="Content Placeholder 14">
            <a:extLst>
              <a:ext uri="{FF2B5EF4-FFF2-40B4-BE49-F238E27FC236}">
                <a16:creationId xmlns:a16="http://schemas.microsoft.com/office/drawing/2014/main" id="{318CE367-BBCB-F4AB-635F-4C9995EAE350}"/>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6350"/>
            <a:ext cx="2356339" cy="6853863"/>
          </a:xfrm>
          <a:prstGeom prst="rect">
            <a:avLst/>
          </a:prstGeom>
        </p:spPr>
      </p:pic>
      <p:sp>
        <p:nvSpPr>
          <p:cNvPr id="5" name="Rectangle 4">
            <a:extLst>
              <a:ext uri="{FF2B5EF4-FFF2-40B4-BE49-F238E27FC236}">
                <a16:creationId xmlns:a16="http://schemas.microsoft.com/office/drawing/2014/main" id="{5CE3FBBA-81E2-31F1-EF51-02706B5B5C0A}"/>
              </a:ext>
              <a:ext uri="{C183D7F6-B498-43B3-948B-1728B52AA6E4}">
                <adec:decorative xmlns:adec="http://schemas.microsoft.com/office/drawing/2017/decorative" val="1"/>
              </a:ext>
            </a:extLst>
          </p:cNvPr>
          <p:cNvSpPr/>
          <p:nvPr userDrawn="1"/>
        </p:nvSpPr>
        <p:spPr>
          <a:xfrm>
            <a:off x="2356339" y="-6350"/>
            <a:ext cx="9831801" cy="686435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cxnSp>
        <p:nvCxnSpPr>
          <p:cNvPr id="6" name="Straight Connector 5">
            <a:extLst>
              <a:ext uri="{FF2B5EF4-FFF2-40B4-BE49-F238E27FC236}">
                <a16:creationId xmlns:a16="http://schemas.microsoft.com/office/drawing/2014/main" id="{9AD3746D-3CD1-FFA5-0019-AD0C588B1924}"/>
              </a:ext>
              <a:ext uri="{C183D7F6-B498-43B3-948B-1728B52AA6E4}">
                <adec:decorative xmlns:adec="http://schemas.microsoft.com/office/drawing/2017/decorative" val="1"/>
              </a:ext>
            </a:extLst>
          </p:cNvPr>
          <p:cNvCxnSpPr>
            <a:cxnSpLocks/>
          </p:cNvCxnSpPr>
          <p:nvPr userDrawn="1"/>
        </p:nvCxnSpPr>
        <p:spPr>
          <a:xfrm>
            <a:off x="3305669" y="2002443"/>
            <a:ext cx="7922116" cy="0"/>
          </a:xfrm>
          <a:prstGeom prst="line">
            <a:avLst/>
          </a:prstGeom>
          <a:ln w="25400">
            <a:gradFill>
              <a:gsLst>
                <a:gs pos="0">
                  <a:schemeClr val="accent4">
                    <a:lumMod val="50000"/>
                  </a:schemeClr>
                </a:gs>
                <a:gs pos="100000">
                  <a:schemeClr val="accent6"/>
                </a:gs>
              </a:gsLst>
              <a:lin ang="10800000" scaled="0"/>
            </a:gra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F8070BB-B3B5-3A8A-2466-D661C741794F}"/>
              </a:ext>
            </a:extLst>
          </p:cNvPr>
          <p:cNvSpPr>
            <a:spLocks noGrp="1"/>
          </p:cNvSpPr>
          <p:nvPr>
            <p:ph type="title" hasCustomPrompt="1"/>
          </p:nvPr>
        </p:nvSpPr>
        <p:spPr>
          <a:xfrm>
            <a:off x="3305669" y="113097"/>
            <a:ext cx="7420819" cy="1656304"/>
          </a:xfrm>
        </p:spPr>
        <p:txBody>
          <a:bodyPr lIns="0" anchor="b">
            <a:noAutofit/>
          </a:bodyPr>
          <a:lstStyle>
            <a:lvl1pPr algn="l">
              <a:defRPr sz="3200" cap="all" spc="0" baseline="0">
                <a:solidFill>
                  <a:schemeClr val="accent3">
                    <a:lumMod val="75000"/>
                  </a:schemeClr>
                </a:solidFill>
              </a:defRPr>
            </a:lvl1pPr>
          </a:lstStyle>
          <a:p>
            <a:r>
              <a:rPr lang="en-US" dirty="0"/>
              <a:t>Click to add title</a:t>
            </a:r>
          </a:p>
        </p:txBody>
      </p:sp>
      <p:sp>
        <p:nvSpPr>
          <p:cNvPr id="13" name="Content Placeholder 12">
            <a:extLst>
              <a:ext uri="{FF2B5EF4-FFF2-40B4-BE49-F238E27FC236}">
                <a16:creationId xmlns:a16="http://schemas.microsoft.com/office/drawing/2014/main" id="{B9624CF4-7769-4663-3361-39136F5E20C8}"/>
              </a:ext>
            </a:extLst>
          </p:cNvPr>
          <p:cNvSpPr>
            <a:spLocks noGrp="1"/>
          </p:cNvSpPr>
          <p:nvPr>
            <p:ph sz="quarter" idx="31" hasCustomPrompt="1"/>
          </p:nvPr>
        </p:nvSpPr>
        <p:spPr>
          <a:xfrm>
            <a:off x="3305669" y="2470150"/>
            <a:ext cx="7420819" cy="3676649"/>
          </a:xfrm>
        </p:spPr>
        <p:txBody>
          <a:bodyPr/>
          <a:lstStyle>
            <a:lvl1pPr marL="285750" indent="-285750">
              <a:lnSpc>
                <a:spcPct val="120000"/>
              </a:lnSpc>
              <a:spcBef>
                <a:spcPts val="1000"/>
              </a:spcBef>
              <a:spcAft>
                <a:spcPts val="600"/>
              </a:spcAft>
              <a:buClr>
                <a:schemeClr val="accent3"/>
              </a:buClr>
              <a:buFont typeface="Arial" panose="020B0604020202020204" pitchFamily="34" charset="0"/>
              <a:buChar char="•"/>
              <a:defRPr sz="1800">
                <a:solidFill>
                  <a:schemeClr val="bg1"/>
                </a:solidFill>
                <a:latin typeface="+mn-lt"/>
              </a:defRPr>
            </a:lvl1pPr>
            <a:lvl2pPr marL="800100" indent="-342900">
              <a:lnSpc>
                <a:spcPct val="120000"/>
              </a:lnSpc>
              <a:spcBef>
                <a:spcPts val="1000"/>
              </a:spcBef>
              <a:spcAft>
                <a:spcPts val="600"/>
              </a:spcAft>
              <a:buClr>
                <a:schemeClr val="accent3"/>
              </a:buClr>
              <a:buFont typeface="Arial" panose="020B0604020202020204" pitchFamily="34" charset="0"/>
              <a:buChar char="•"/>
              <a:defRPr sz="1600">
                <a:solidFill>
                  <a:schemeClr val="bg1"/>
                </a:solidFill>
                <a:latin typeface="+mn-lt"/>
              </a:defRPr>
            </a:lvl2pPr>
            <a:lvl3pPr marL="1257300" indent="-342900">
              <a:lnSpc>
                <a:spcPct val="120000"/>
              </a:lnSpc>
              <a:spcBef>
                <a:spcPts val="1000"/>
              </a:spcBef>
              <a:spcAft>
                <a:spcPts val="600"/>
              </a:spcAft>
              <a:buClr>
                <a:schemeClr val="accent3"/>
              </a:buClr>
              <a:buFont typeface="Arial" panose="020B0604020202020204" pitchFamily="34" charset="0"/>
              <a:buChar char="•"/>
              <a:defRPr sz="1400">
                <a:solidFill>
                  <a:schemeClr val="bg1"/>
                </a:solidFill>
                <a:latin typeface="+mn-lt"/>
              </a:defRPr>
            </a:lvl3pPr>
            <a:lvl4pPr marL="1657350" indent="-285750">
              <a:lnSpc>
                <a:spcPct val="120000"/>
              </a:lnSpc>
              <a:spcBef>
                <a:spcPts val="1000"/>
              </a:spcBef>
              <a:spcAft>
                <a:spcPts val="600"/>
              </a:spcAft>
              <a:buClr>
                <a:schemeClr val="accent3"/>
              </a:buClr>
              <a:buFont typeface="Arial" panose="020B0604020202020204" pitchFamily="34" charset="0"/>
              <a:buChar char="•"/>
              <a:defRPr sz="1200">
                <a:solidFill>
                  <a:schemeClr val="bg1"/>
                </a:solidFill>
                <a:latin typeface="+mn-lt"/>
              </a:defRPr>
            </a:lvl4pPr>
            <a:lvl5pPr marL="2114550" indent="-285750">
              <a:lnSpc>
                <a:spcPct val="120000"/>
              </a:lnSpc>
              <a:spcBef>
                <a:spcPts val="1000"/>
              </a:spcBef>
              <a:spcAft>
                <a:spcPts val="600"/>
              </a:spcAft>
              <a:buClr>
                <a:schemeClr val="accent3"/>
              </a:buClr>
              <a:buFont typeface="Arial" panose="020B0604020202020204" pitchFamily="34" charset="0"/>
              <a:buChar char="•"/>
              <a:defRPr sz="1200">
                <a:solidFill>
                  <a:schemeClr val="bg1"/>
                </a:solidFill>
                <a:latin typeface="+mn-lt"/>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Footer Placeholder 4">
            <a:extLst>
              <a:ext uri="{FF2B5EF4-FFF2-40B4-BE49-F238E27FC236}">
                <a16:creationId xmlns:a16="http://schemas.microsoft.com/office/drawing/2014/main" id="{B02A6961-FD29-3446-6A70-B0D4EE5D14C5}"/>
              </a:ext>
            </a:extLst>
          </p:cNvPr>
          <p:cNvSpPr>
            <a:spLocks noGrp="1"/>
          </p:cNvSpPr>
          <p:nvPr>
            <p:ph type="ftr" sz="quarter" idx="11"/>
          </p:nvPr>
        </p:nvSpPr>
        <p:spPr>
          <a:xfrm>
            <a:off x="336405" y="6237287"/>
            <a:ext cx="4114800" cy="365125"/>
          </a:xfrm>
        </p:spPr>
        <p:txBody>
          <a:bodyPr>
            <a:noAutofit/>
          </a:bodyPr>
          <a:lstStyle>
            <a:lvl1pPr algn="l">
              <a:defRPr sz="1200" spc="0">
                <a:solidFill>
                  <a:schemeClr val="bg1"/>
                </a:solidFill>
              </a:defRPr>
            </a:lvl1pPr>
          </a:lstStyle>
          <a:p>
            <a:r>
              <a:rPr lang="en-US" dirty="0"/>
              <a:t>Presentation title</a:t>
            </a:r>
          </a:p>
        </p:txBody>
      </p:sp>
      <p:sp>
        <p:nvSpPr>
          <p:cNvPr id="16" name="Slide Number Placeholder 5">
            <a:extLst>
              <a:ext uri="{FF2B5EF4-FFF2-40B4-BE49-F238E27FC236}">
                <a16:creationId xmlns:a16="http://schemas.microsoft.com/office/drawing/2014/main" id="{68477A85-1CCD-1BF5-8FF0-11B80AE2F6FC}"/>
              </a:ext>
            </a:extLst>
          </p:cNvPr>
          <p:cNvSpPr>
            <a:spLocks noGrp="1"/>
          </p:cNvSpPr>
          <p:nvPr>
            <p:ph type="sldNum" sz="quarter" idx="12"/>
          </p:nvPr>
        </p:nvSpPr>
        <p:spPr>
          <a:xfrm>
            <a:off x="9140971" y="6226198"/>
            <a:ext cx="2743200" cy="365125"/>
          </a:xfrm>
        </p:spPr>
        <p:txBody>
          <a:bodyPr>
            <a:noAutofit/>
          </a:bodyPr>
          <a:lstStyle>
            <a:lvl1pPr>
              <a:defRPr sz="1200">
                <a:solidFill>
                  <a:schemeClr val="bg1"/>
                </a:solidFill>
              </a:defRPr>
            </a:lvl1pPr>
          </a:lstStyle>
          <a:p>
            <a:fld id="{FE024F78-56A6-7740-B68D-8D4D026EDF3F}" type="slidenum">
              <a:rPr lang="en-US" smtClean="0"/>
              <a:pPr/>
              <a:t>‹#›</a:t>
            </a:fld>
            <a:endParaRPr lang="en-US" dirty="0"/>
          </a:p>
        </p:txBody>
      </p:sp>
    </p:spTree>
    <p:extLst>
      <p:ext uri="{BB962C8B-B14F-4D97-AF65-F5344CB8AC3E}">
        <p14:creationId xmlns:p14="http://schemas.microsoft.com/office/powerpoint/2010/main" val="102802670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2 column">
    <p:bg>
      <p:bgPr>
        <a:gradFill>
          <a:gsLst>
            <a:gs pos="100000">
              <a:schemeClr val="tx2"/>
            </a:gs>
            <a:gs pos="81000">
              <a:schemeClr val="accent6"/>
            </a:gs>
            <a:gs pos="31000">
              <a:srgbClr val="02090E"/>
            </a:gs>
            <a:gs pos="14000">
              <a:schemeClr val="accent4">
                <a:lumMod val="75000"/>
              </a:schemeClr>
            </a:gs>
            <a:gs pos="0">
              <a:schemeClr val="accent4"/>
            </a:gs>
          </a:gsLst>
          <a:lin ang="7800000" scaled="0"/>
        </a:gra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361F2FA-20C7-5447-C138-CE2CA1867FE7}"/>
              </a:ext>
              <a:ext uri="{C183D7F6-B498-43B3-948B-1728B52AA6E4}">
                <adec:decorative xmlns:adec="http://schemas.microsoft.com/office/drawing/2017/decorative" val="1"/>
              </a:ext>
            </a:extLst>
          </p:cNvPr>
          <p:cNvGrpSpPr/>
          <p:nvPr userDrawn="1"/>
        </p:nvGrpSpPr>
        <p:grpSpPr>
          <a:xfrm>
            <a:off x="3" y="2"/>
            <a:ext cx="12191997" cy="6857998"/>
            <a:chOff x="3" y="2"/>
            <a:chExt cx="12191997" cy="6857998"/>
          </a:xfrm>
        </p:grpSpPr>
        <p:sp>
          <p:nvSpPr>
            <p:cNvPr id="21" name="Rectangle 20">
              <a:extLst>
                <a:ext uri="{FF2B5EF4-FFF2-40B4-BE49-F238E27FC236}">
                  <a16:creationId xmlns:a16="http://schemas.microsoft.com/office/drawing/2014/main" id="{DFEDD626-82E4-71C6-25F1-CDA46B7B3F39}"/>
                </a:ext>
              </a:extLst>
            </p:cNvPr>
            <p:cNvSpPr/>
            <p:nvPr/>
          </p:nvSpPr>
          <p:spPr>
            <a:xfrm>
              <a:off x="3" y="2"/>
              <a:ext cx="12191997" cy="6857998"/>
            </a:xfrm>
            <a:prstGeom prst="rect">
              <a:avLst/>
            </a:prstGeom>
            <a:gradFill flip="none" rotWithShape="1">
              <a:gsLst>
                <a:gs pos="0">
                  <a:srgbClr val="1A012C"/>
                </a:gs>
                <a:gs pos="45000">
                  <a:srgbClr val="1A012C">
                    <a:alpha val="50000"/>
                  </a:srgbClr>
                </a:gs>
                <a:gs pos="100000">
                  <a:schemeClr val="accent6">
                    <a:lumMod val="50000"/>
                    <a:alpha val="50000"/>
                  </a:schemeClr>
                </a:gs>
              </a:gsLst>
              <a:path path="circle">
                <a:fillToRect l="50000" t="50000" r="50000" b="50000"/>
              </a:path>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CDC952AF-CE06-54F7-CB4A-1722F90AC3DF}"/>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 y="2"/>
              <a:ext cx="12191994" cy="6857996"/>
            </a:xfrm>
            <a:prstGeom prst="rect">
              <a:avLst/>
            </a:prstGeom>
          </p:spPr>
        </p:pic>
        <p:grpSp>
          <p:nvGrpSpPr>
            <p:cNvPr id="11" name="Group 10">
              <a:extLst>
                <a:ext uri="{FF2B5EF4-FFF2-40B4-BE49-F238E27FC236}">
                  <a16:creationId xmlns:a16="http://schemas.microsoft.com/office/drawing/2014/main" id="{6E6EDFF3-843B-AAE9-DB73-423142606F52}"/>
                </a:ext>
              </a:extLst>
            </p:cNvPr>
            <p:cNvGrpSpPr/>
            <p:nvPr/>
          </p:nvGrpSpPr>
          <p:grpSpPr>
            <a:xfrm rot="5400000">
              <a:off x="1645776" y="1222395"/>
              <a:ext cx="431603" cy="412684"/>
              <a:chOff x="1870859" y="869908"/>
              <a:chExt cx="431603" cy="412684"/>
            </a:xfrm>
          </p:grpSpPr>
          <p:sp>
            <p:nvSpPr>
              <p:cNvPr id="12" name="Graphic 15">
                <a:extLst>
                  <a:ext uri="{FF2B5EF4-FFF2-40B4-BE49-F238E27FC236}">
                    <a16:creationId xmlns:a16="http://schemas.microsoft.com/office/drawing/2014/main" id="{312F4F85-6C79-201D-E20D-64CD4728E4C8}"/>
                  </a:ext>
                  <a:ext uri="{C183D7F6-B498-43B3-948B-1728B52AA6E4}">
                    <adec:decorative xmlns:adec="http://schemas.microsoft.com/office/drawing/2017/decorative" val="1"/>
                  </a:ext>
                </a:extLst>
              </p:cNvPr>
              <p:cNvSpPr/>
              <p:nvPr/>
            </p:nvSpPr>
            <p:spPr>
              <a:xfrm rot="10800000">
                <a:off x="1870859" y="1154576"/>
                <a:ext cx="128016"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p>
                <a:endParaRPr lang="en-US" dirty="0"/>
              </a:p>
            </p:txBody>
          </p:sp>
          <p:sp>
            <p:nvSpPr>
              <p:cNvPr id="13" name="Graphic 12">
                <a:extLst>
                  <a:ext uri="{FF2B5EF4-FFF2-40B4-BE49-F238E27FC236}">
                    <a16:creationId xmlns:a16="http://schemas.microsoft.com/office/drawing/2014/main" id="{01D71DAD-ECC6-A850-88E4-A4EDCF494A24}"/>
                  </a:ext>
                  <a:ext uri="{C183D7F6-B498-43B3-948B-1728B52AA6E4}">
                    <adec:decorative xmlns:adec="http://schemas.microsoft.com/office/drawing/2017/decorative" val="1"/>
                  </a:ext>
                </a:extLst>
              </p:cNvPr>
              <p:cNvSpPr/>
              <p:nvPr/>
            </p:nvSpPr>
            <p:spPr>
              <a:xfrm>
                <a:off x="2256743" y="869908"/>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grpSp>
        <p:grpSp>
          <p:nvGrpSpPr>
            <p:cNvPr id="14" name="Group 13">
              <a:extLst>
                <a:ext uri="{FF2B5EF4-FFF2-40B4-BE49-F238E27FC236}">
                  <a16:creationId xmlns:a16="http://schemas.microsoft.com/office/drawing/2014/main" id="{C632CC6D-6024-2368-8EBA-4B7A2D6428BC}"/>
                </a:ext>
              </a:extLst>
            </p:cNvPr>
            <p:cNvGrpSpPr/>
            <p:nvPr/>
          </p:nvGrpSpPr>
          <p:grpSpPr>
            <a:xfrm rot="20626702">
              <a:off x="10248169" y="5448942"/>
              <a:ext cx="431603" cy="412684"/>
              <a:chOff x="1870859" y="869908"/>
              <a:chExt cx="431603" cy="412684"/>
            </a:xfrm>
          </p:grpSpPr>
          <p:sp>
            <p:nvSpPr>
              <p:cNvPr id="6" name="Graphic 15">
                <a:extLst>
                  <a:ext uri="{FF2B5EF4-FFF2-40B4-BE49-F238E27FC236}">
                    <a16:creationId xmlns:a16="http://schemas.microsoft.com/office/drawing/2014/main" id="{B05BE7BE-7D54-A09B-8A67-6B28CF6BB6C0}"/>
                  </a:ext>
                  <a:ext uri="{C183D7F6-B498-43B3-948B-1728B52AA6E4}">
                    <adec:decorative xmlns:adec="http://schemas.microsoft.com/office/drawing/2017/decorative" val="1"/>
                  </a:ext>
                </a:extLst>
              </p:cNvPr>
              <p:cNvSpPr/>
              <p:nvPr/>
            </p:nvSpPr>
            <p:spPr>
              <a:xfrm rot="10800000">
                <a:off x="1870859" y="1154576"/>
                <a:ext cx="128016"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p>
                <a:endParaRPr lang="en-US" dirty="0"/>
              </a:p>
            </p:txBody>
          </p:sp>
          <p:sp>
            <p:nvSpPr>
              <p:cNvPr id="7" name="Graphic 12">
                <a:extLst>
                  <a:ext uri="{FF2B5EF4-FFF2-40B4-BE49-F238E27FC236}">
                    <a16:creationId xmlns:a16="http://schemas.microsoft.com/office/drawing/2014/main" id="{258346A9-F75C-6704-EEED-CF7A8A0F8010}"/>
                  </a:ext>
                  <a:ext uri="{C183D7F6-B498-43B3-948B-1728B52AA6E4}">
                    <adec:decorative xmlns:adec="http://schemas.microsoft.com/office/drawing/2017/decorative" val="1"/>
                  </a:ext>
                </a:extLst>
              </p:cNvPr>
              <p:cNvSpPr/>
              <p:nvPr/>
            </p:nvSpPr>
            <p:spPr>
              <a:xfrm>
                <a:off x="2256743" y="869908"/>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grpSp>
      </p:grpSp>
      <p:sp>
        <p:nvSpPr>
          <p:cNvPr id="2" name="Title 1">
            <a:extLst>
              <a:ext uri="{FF2B5EF4-FFF2-40B4-BE49-F238E27FC236}">
                <a16:creationId xmlns:a16="http://schemas.microsoft.com/office/drawing/2014/main" id="{782CC39D-03B1-4933-F236-462B5862EBEC}"/>
              </a:ext>
            </a:extLst>
          </p:cNvPr>
          <p:cNvSpPr>
            <a:spLocks noGrp="1"/>
          </p:cNvSpPr>
          <p:nvPr>
            <p:ph type="title"/>
          </p:nvPr>
        </p:nvSpPr>
        <p:spPr>
          <a:xfrm>
            <a:off x="2932448" y="264160"/>
            <a:ext cx="6327105" cy="3373973"/>
          </a:xfrm>
        </p:spPr>
        <p:txBody>
          <a:bodyPr anchor="b"/>
          <a:lstStyle>
            <a:lvl1pPr algn="ctr">
              <a:defRPr sz="3200" cap="all" spc="600" baseline="0">
                <a:solidFill>
                  <a:schemeClr val="accent3">
                    <a:lumMod val="75000"/>
                  </a:schemeClr>
                </a:solidFill>
              </a:defRPr>
            </a:lvl1pPr>
          </a:lstStyle>
          <a:p>
            <a:r>
              <a:rPr lang="en-US"/>
              <a:t>Click to edit Master title style</a:t>
            </a:r>
            <a:endParaRPr lang="en-US" dirty="0"/>
          </a:p>
        </p:txBody>
      </p:sp>
      <p:sp>
        <p:nvSpPr>
          <p:cNvPr id="5" name="Subtitle 2">
            <a:extLst>
              <a:ext uri="{FF2B5EF4-FFF2-40B4-BE49-F238E27FC236}">
                <a16:creationId xmlns:a16="http://schemas.microsoft.com/office/drawing/2014/main" id="{F711CA51-49DC-62CA-F147-F286B1C9DBD9}"/>
              </a:ext>
            </a:extLst>
          </p:cNvPr>
          <p:cNvSpPr>
            <a:spLocks noGrp="1"/>
          </p:cNvSpPr>
          <p:nvPr>
            <p:ph type="subTitle" idx="1" hasCustomPrompt="1"/>
          </p:nvPr>
        </p:nvSpPr>
        <p:spPr>
          <a:xfrm>
            <a:off x="2932448" y="3962135"/>
            <a:ext cx="6327105" cy="2653771"/>
          </a:xfrm>
        </p:spPr>
        <p:txBody>
          <a:bodyPr>
            <a:noAutofit/>
          </a:bodyPr>
          <a:lstStyle>
            <a:lvl1pPr marL="0" indent="0" algn="ctr">
              <a:buNone/>
              <a:defRPr sz="1800" b="0" i="0" cap="all" spc="300" baseline="0">
                <a:solidFill>
                  <a:schemeClr val="bg1"/>
                </a:solidFill>
                <a:latin typeface="+mj-lt"/>
                <a:cs typeface="Biome Light" panose="020B03030302040208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Tree>
    <p:extLst>
      <p:ext uri="{BB962C8B-B14F-4D97-AF65-F5344CB8AC3E}">
        <p14:creationId xmlns:p14="http://schemas.microsoft.com/office/powerpoint/2010/main" val="111834145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Title and 2 column">
    <p:bg>
      <p:bgPr>
        <a:gradFill>
          <a:gsLst>
            <a:gs pos="100000">
              <a:schemeClr val="tx2"/>
            </a:gs>
            <a:gs pos="81000">
              <a:schemeClr val="accent6"/>
            </a:gs>
            <a:gs pos="31000">
              <a:srgbClr val="02090E"/>
            </a:gs>
            <a:gs pos="14000">
              <a:schemeClr val="accent4">
                <a:lumMod val="75000"/>
              </a:schemeClr>
            </a:gs>
            <a:gs pos="0">
              <a:schemeClr val="accent4"/>
            </a:gs>
          </a:gsLst>
          <a:lin ang="7800000" scaled="0"/>
        </a:gra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C7D5518-914C-92E3-E9EC-26752C9F05AD}"/>
              </a:ext>
              <a:ext uri="{C183D7F6-B498-43B3-948B-1728B52AA6E4}">
                <adec:decorative xmlns:adec="http://schemas.microsoft.com/office/drawing/2017/decorative" val="1"/>
              </a:ext>
            </a:extLst>
          </p:cNvPr>
          <p:cNvGrpSpPr/>
          <p:nvPr userDrawn="1"/>
        </p:nvGrpSpPr>
        <p:grpSpPr>
          <a:xfrm>
            <a:off x="-1" y="-6350"/>
            <a:ext cx="12192000" cy="6864350"/>
            <a:chOff x="-1" y="-6350"/>
            <a:chExt cx="12192000" cy="6864350"/>
          </a:xfrm>
        </p:grpSpPr>
        <p:sp>
          <p:nvSpPr>
            <p:cNvPr id="4" name="Rectangle 3">
              <a:extLst>
                <a:ext uri="{FF2B5EF4-FFF2-40B4-BE49-F238E27FC236}">
                  <a16:creationId xmlns:a16="http://schemas.microsoft.com/office/drawing/2014/main" id="{C82D0B82-F74C-65EF-3BF6-8EEA16F36B7D}"/>
                </a:ext>
                <a:ext uri="{C183D7F6-B498-43B3-948B-1728B52AA6E4}">
                  <adec:decorative xmlns:adec="http://schemas.microsoft.com/office/drawing/2017/decorative" val="1"/>
                </a:ext>
              </a:extLst>
            </p:cNvPr>
            <p:cNvSpPr/>
            <p:nvPr/>
          </p:nvSpPr>
          <p:spPr>
            <a:xfrm>
              <a:off x="1428750" y="-6350"/>
              <a:ext cx="10763249" cy="686435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pic>
          <p:nvPicPr>
            <p:cNvPr id="6" name="Picture 5" descr="A blue and purple spiral&#10;&#10;Description automatically generated">
              <a:extLst>
                <a:ext uri="{FF2B5EF4-FFF2-40B4-BE49-F238E27FC236}">
                  <a16:creationId xmlns:a16="http://schemas.microsoft.com/office/drawing/2014/main" id="{44E12326-9CF4-38EC-1BAF-1F994F22089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93"/>
            <a:stretch/>
          </p:blipFill>
          <p:spPr>
            <a:xfrm flipH="1">
              <a:off x="-1" y="0"/>
              <a:ext cx="1428751" cy="6858000"/>
            </a:xfrm>
            <a:prstGeom prst="rect">
              <a:avLst/>
            </a:prstGeom>
          </p:spPr>
        </p:pic>
        <p:grpSp>
          <p:nvGrpSpPr>
            <p:cNvPr id="7" name="Group 6">
              <a:extLst>
                <a:ext uri="{FF2B5EF4-FFF2-40B4-BE49-F238E27FC236}">
                  <a16:creationId xmlns:a16="http://schemas.microsoft.com/office/drawing/2014/main" id="{AD5C1D9C-B114-FC6A-9213-7287D39EAD9F}"/>
                </a:ext>
              </a:extLst>
            </p:cNvPr>
            <p:cNvGrpSpPr/>
            <p:nvPr/>
          </p:nvGrpSpPr>
          <p:grpSpPr>
            <a:xfrm>
              <a:off x="10649689" y="4382998"/>
              <a:ext cx="754139" cy="1865729"/>
              <a:chOff x="653351" y="2693558"/>
              <a:chExt cx="754139" cy="1865729"/>
            </a:xfrm>
          </p:grpSpPr>
          <p:sp>
            <p:nvSpPr>
              <p:cNvPr id="11" name="Graphic 15">
                <a:extLst>
                  <a:ext uri="{FF2B5EF4-FFF2-40B4-BE49-F238E27FC236}">
                    <a16:creationId xmlns:a16="http://schemas.microsoft.com/office/drawing/2014/main" id="{2BC89B10-C93E-8CE5-73B3-F6049168C313}"/>
                  </a:ext>
                  <a:ext uri="{C183D7F6-B498-43B3-948B-1728B52AA6E4}">
                    <adec:decorative xmlns:adec="http://schemas.microsoft.com/office/drawing/2017/decorative" val="1"/>
                  </a:ext>
                </a:extLst>
              </p:cNvPr>
              <p:cNvSpPr/>
              <p:nvPr/>
            </p:nvSpPr>
            <p:spPr>
              <a:xfrm>
                <a:off x="1098137" y="2693558"/>
                <a:ext cx="128016"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p>
                <a:endParaRPr lang="en-US" dirty="0"/>
              </a:p>
            </p:txBody>
          </p:sp>
          <p:sp>
            <p:nvSpPr>
              <p:cNvPr id="12" name="Graphic 12">
                <a:extLst>
                  <a:ext uri="{FF2B5EF4-FFF2-40B4-BE49-F238E27FC236}">
                    <a16:creationId xmlns:a16="http://schemas.microsoft.com/office/drawing/2014/main" id="{39DB2AA2-9661-AC91-932D-2F1BEC47BD84}"/>
                  </a:ext>
                  <a:ext uri="{C183D7F6-B498-43B3-948B-1728B52AA6E4}">
                    <adec:decorative xmlns:adec="http://schemas.microsoft.com/office/drawing/2017/decorative" val="1"/>
                  </a:ext>
                </a:extLst>
              </p:cNvPr>
              <p:cNvSpPr/>
              <p:nvPr/>
            </p:nvSpPr>
            <p:spPr>
              <a:xfrm>
                <a:off x="1306906" y="3837599"/>
                <a:ext cx="100584" cy="100584"/>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sp>
            <p:nvSpPr>
              <p:cNvPr id="13" name="Graphic 12">
                <a:extLst>
                  <a:ext uri="{FF2B5EF4-FFF2-40B4-BE49-F238E27FC236}">
                    <a16:creationId xmlns:a16="http://schemas.microsoft.com/office/drawing/2014/main" id="{86C9AC9B-3792-E880-03FE-D46FB046AB63}"/>
                  </a:ext>
                  <a:ext uri="{C183D7F6-B498-43B3-948B-1728B52AA6E4}">
                    <adec:decorative xmlns:adec="http://schemas.microsoft.com/office/drawing/2017/decorative" val="1"/>
                  </a:ext>
                </a:extLst>
              </p:cNvPr>
              <p:cNvSpPr/>
              <p:nvPr/>
            </p:nvSpPr>
            <p:spPr>
              <a:xfrm>
                <a:off x="653351" y="4521502"/>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grpSp>
        <p:grpSp>
          <p:nvGrpSpPr>
            <p:cNvPr id="8" name="Group 7">
              <a:extLst>
                <a:ext uri="{FF2B5EF4-FFF2-40B4-BE49-F238E27FC236}">
                  <a16:creationId xmlns:a16="http://schemas.microsoft.com/office/drawing/2014/main" id="{1142A133-65D6-D958-C0CD-E8D45B9BD7BB}"/>
                </a:ext>
              </a:extLst>
            </p:cNvPr>
            <p:cNvGrpSpPr/>
            <p:nvPr/>
          </p:nvGrpSpPr>
          <p:grpSpPr>
            <a:xfrm>
              <a:off x="1870859" y="869908"/>
              <a:ext cx="431603" cy="412684"/>
              <a:chOff x="1870859" y="869908"/>
              <a:chExt cx="431603" cy="412684"/>
            </a:xfrm>
          </p:grpSpPr>
          <p:sp>
            <p:nvSpPr>
              <p:cNvPr id="9" name="Graphic 15">
                <a:extLst>
                  <a:ext uri="{FF2B5EF4-FFF2-40B4-BE49-F238E27FC236}">
                    <a16:creationId xmlns:a16="http://schemas.microsoft.com/office/drawing/2014/main" id="{A746B023-387D-4EAC-052B-60F131E6E707}"/>
                  </a:ext>
                  <a:ext uri="{C183D7F6-B498-43B3-948B-1728B52AA6E4}">
                    <adec:decorative xmlns:adec="http://schemas.microsoft.com/office/drawing/2017/decorative" val="1"/>
                  </a:ext>
                </a:extLst>
              </p:cNvPr>
              <p:cNvSpPr/>
              <p:nvPr/>
            </p:nvSpPr>
            <p:spPr>
              <a:xfrm rot="10800000">
                <a:off x="1870859" y="1154576"/>
                <a:ext cx="128016"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p>
                <a:endParaRPr lang="en-US" dirty="0"/>
              </a:p>
            </p:txBody>
          </p:sp>
          <p:sp>
            <p:nvSpPr>
              <p:cNvPr id="10" name="Graphic 12">
                <a:extLst>
                  <a:ext uri="{FF2B5EF4-FFF2-40B4-BE49-F238E27FC236}">
                    <a16:creationId xmlns:a16="http://schemas.microsoft.com/office/drawing/2014/main" id="{20760125-21CF-A296-3EA7-3C6C0E9BCB2F}"/>
                  </a:ext>
                  <a:ext uri="{C183D7F6-B498-43B3-948B-1728B52AA6E4}">
                    <adec:decorative xmlns:adec="http://schemas.microsoft.com/office/drawing/2017/decorative" val="1"/>
                  </a:ext>
                </a:extLst>
              </p:cNvPr>
              <p:cNvSpPr/>
              <p:nvPr/>
            </p:nvSpPr>
            <p:spPr>
              <a:xfrm>
                <a:off x="2256743" y="869908"/>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grpSp>
      </p:grpSp>
      <p:cxnSp>
        <p:nvCxnSpPr>
          <p:cNvPr id="14" name="Straight Connector 13">
            <a:extLst>
              <a:ext uri="{FF2B5EF4-FFF2-40B4-BE49-F238E27FC236}">
                <a16:creationId xmlns:a16="http://schemas.microsoft.com/office/drawing/2014/main" id="{7F851D11-41E3-33F2-CBA6-B2A9A5A2A517}"/>
              </a:ext>
              <a:ext uri="{C183D7F6-B498-43B3-948B-1728B52AA6E4}">
                <adec:decorative xmlns:adec="http://schemas.microsoft.com/office/drawing/2017/decorative" val="1"/>
              </a:ext>
            </a:extLst>
          </p:cNvPr>
          <p:cNvCxnSpPr>
            <a:cxnSpLocks/>
          </p:cNvCxnSpPr>
          <p:nvPr userDrawn="1"/>
        </p:nvCxnSpPr>
        <p:spPr>
          <a:xfrm>
            <a:off x="2369139" y="2002443"/>
            <a:ext cx="8873530" cy="0"/>
          </a:xfrm>
          <a:prstGeom prst="line">
            <a:avLst/>
          </a:prstGeom>
          <a:ln w="25400">
            <a:gradFill>
              <a:gsLst>
                <a:gs pos="0">
                  <a:schemeClr val="accent4">
                    <a:lumMod val="50000"/>
                  </a:schemeClr>
                </a:gs>
                <a:gs pos="100000">
                  <a:schemeClr val="accent6"/>
                </a:gs>
              </a:gsLst>
              <a:lin ang="10800000" scaled="0"/>
            </a:gra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F8070BB-B3B5-3A8A-2466-D661C741794F}"/>
              </a:ext>
            </a:extLst>
          </p:cNvPr>
          <p:cNvSpPr>
            <a:spLocks noGrp="1"/>
          </p:cNvSpPr>
          <p:nvPr>
            <p:ph type="title" hasCustomPrompt="1"/>
          </p:nvPr>
        </p:nvSpPr>
        <p:spPr>
          <a:xfrm>
            <a:off x="2399620" y="162560"/>
            <a:ext cx="8843050" cy="1616904"/>
          </a:xfrm>
        </p:spPr>
        <p:txBody>
          <a:bodyPr lIns="0" anchor="b">
            <a:noAutofit/>
          </a:bodyPr>
          <a:lstStyle>
            <a:lvl1pPr algn="l">
              <a:defRPr sz="3200" cap="all" spc="0" baseline="0">
                <a:solidFill>
                  <a:schemeClr val="accent3">
                    <a:lumMod val="75000"/>
                  </a:schemeClr>
                </a:solidFill>
              </a:defRPr>
            </a:lvl1pPr>
          </a:lstStyle>
          <a:p>
            <a:r>
              <a:rPr lang="en-US" dirty="0"/>
              <a:t>Click to add title</a:t>
            </a:r>
          </a:p>
        </p:txBody>
      </p:sp>
      <p:sp>
        <p:nvSpPr>
          <p:cNvPr id="5" name="Content Placeholder 4">
            <a:extLst>
              <a:ext uri="{FF2B5EF4-FFF2-40B4-BE49-F238E27FC236}">
                <a16:creationId xmlns:a16="http://schemas.microsoft.com/office/drawing/2014/main" id="{A2003C5A-BF21-DE87-0ED1-3E2D0F32B5D8}"/>
              </a:ext>
            </a:extLst>
          </p:cNvPr>
          <p:cNvSpPr>
            <a:spLocks noGrp="1"/>
          </p:cNvSpPr>
          <p:nvPr>
            <p:ph sz="quarter" idx="35" hasCustomPrompt="1"/>
          </p:nvPr>
        </p:nvSpPr>
        <p:spPr>
          <a:xfrm>
            <a:off x="2373002" y="2474811"/>
            <a:ext cx="4015098" cy="3528397"/>
          </a:xfrm>
        </p:spPr>
        <p:txBody>
          <a:bodyPr/>
          <a:lstStyle>
            <a:lvl1pPr marL="0" indent="0">
              <a:lnSpc>
                <a:spcPct val="120000"/>
              </a:lnSpc>
              <a:spcBef>
                <a:spcPts val="1000"/>
              </a:spcBef>
              <a:buClr>
                <a:schemeClr val="accent6"/>
              </a:buClr>
              <a:buFont typeface="Arial" panose="020B0604020202020204" pitchFamily="34" charset="0"/>
              <a:buNone/>
              <a:defRPr sz="1800" spc="0" baseline="0">
                <a:solidFill>
                  <a:schemeClr val="bg1"/>
                </a:solidFill>
                <a:latin typeface="+mn-lt"/>
              </a:defRPr>
            </a:lvl1pPr>
            <a:lvl2pPr marL="283464" indent="-285750">
              <a:lnSpc>
                <a:spcPct val="120000"/>
              </a:lnSpc>
              <a:spcBef>
                <a:spcPts val="1000"/>
              </a:spcBef>
              <a:buClr>
                <a:schemeClr val="accent3">
                  <a:lumMod val="75000"/>
                </a:schemeClr>
              </a:buClr>
              <a:buFont typeface="Arial" panose="020B0604020202020204" pitchFamily="34" charset="0"/>
              <a:buChar char="•"/>
              <a:defRPr sz="1800" spc="0">
                <a:solidFill>
                  <a:schemeClr val="bg1"/>
                </a:solidFill>
              </a:defRPr>
            </a:lvl2pPr>
            <a:lvl3pPr marL="566928" indent="-285750">
              <a:lnSpc>
                <a:spcPct val="120000"/>
              </a:lnSpc>
              <a:spcBef>
                <a:spcPts val="1000"/>
              </a:spcBef>
              <a:buClr>
                <a:schemeClr val="accent3">
                  <a:lumMod val="75000"/>
                </a:schemeClr>
              </a:buClr>
              <a:buFont typeface="Arial" panose="020B0604020202020204" pitchFamily="34" charset="0"/>
              <a:buChar char="•"/>
              <a:defRPr sz="1800" spc="0">
                <a:solidFill>
                  <a:schemeClr val="bg1"/>
                </a:solidFill>
              </a:defRPr>
            </a:lvl3pPr>
            <a:lvl4pPr marL="859536" indent="-285750">
              <a:lnSpc>
                <a:spcPct val="120000"/>
              </a:lnSpc>
              <a:spcBef>
                <a:spcPts val="1000"/>
              </a:spcBef>
              <a:buClr>
                <a:schemeClr val="accent3">
                  <a:lumMod val="75000"/>
                </a:schemeClr>
              </a:buClr>
              <a:buFont typeface="Arial" panose="020B0604020202020204" pitchFamily="34" charset="0"/>
              <a:buChar char="•"/>
              <a:defRPr sz="1800" spc="0">
                <a:solidFill>
                  <a:schemeClr val="bg1"/>
                </a:solidFill>
              </a:defRPr>
            </a:lvl4pPr>
          </a:lstStyle>
          <a:p>
            <a:pPr lvl="0"/>
            <a:r>
              <a:rPr lang="en-US" dirty="0"/>
              <a:t>Click to add content</a:t>
            </a:r>
          </a:p>
          <a:p>
            <a:pPr lvl="1"/>
            <a:r>
              <a:rPr lang="en-US" dirty="0"/>
              <a:t>Second level</a:t>
            </a:r>
          </a:p>
          <a:p>
            <a:pPr lvl="2"/>
            <a:r>
              <a:rPr lang="en-US" dirty="0"/>
              <a:t>Third level</a:t>
            </a:r>
          </a:p>
          <a:p>
            <a:pPr lvl="3"/>
            <a:r>
              <a:rPr lang="en-US" dirty="0"/>
              <a:t>Fourth level</a:t>
            </a:r>
          </a:p>
        </p:txBody>
      </p:sp>
      <p:sp>
        <p:nvSpPr>
          <p:cNvPr id="21" name="Content Placeholder 4">
            <a:extLst>
              <a:ext uri="{FF2B5EF4-FFF2-40B4-BE49-F238E27FC236}">
                <a16:creationId xmlns:a16="http://schemas.microsoft.com/office/drawing/2014/main" id="{D77F99A7-26FA-422E-43E9-C76B4A56E44A}"/>
              </a:ext>
            </a:extLst>
          </p:cNvPr>
          <p:cNvSpPr>
            <a:spLocks noGrp="1"/>
          </p:cNvSpPr>
          <p:nvPr>
            <p:ph sz="quarter" idx="36" hasCustomPrompt="1"/>
          </p:nvPr>
        </p:nvSpPr>
        <p:spPr>
          <a:xfrm>
            <a:off x="6995159" y="2474811"/>
            <a:ext cx="4227332" cy="3528397"/>
          </a:xfrm>
        </p:spPr>
        <p:txBody>
          <a:bodyPr/>
          <a:lstStyle>
            <a:lvl1pPr marL="0" indent="0">
              <a:lnSpc>
                <a:spcPct val="120000"/>
              </a:lnSpc>
              <a:spcBef>
                <a:spcPts val="1000"/>
              </a:spcBef>
              <a:buClr>
                <a:schemeClr val="accent6"/>
              </a:buClr>
              <a:buFont typeface="Arial" panose="020B0604020202020204" pitchFamily="34" charset="0"/>
              <a:buNone/>
              <a:defRPr sz="1800" spc="0" baseline="0">
                <a:solidFill>
                  <a:schemeClr val="bg1"/>
                </a:solidFill>
                <a:latin typeface="+mn-lt"/>
              </a:defRPr>
            </a:lvl1pPr>
            <a:lvl2pPr marL="283464" indent="-285750">
              <a:lnSpc>
                <a:spcPct val="120000"/>
              </a:lnSpc>
              <a:spcBef>
                <a:spcPts val="1000"/>
              </a:spcBef>
              <a:buClr>
                <a:schemeClr val="accent3">
                  <a:lumMod val="75000"/>
                </a:schemeClr>
              </a:buClr>
              <a:buFont typeface="Arial" panose="020B0604020202020204" pitchFamily="34" charset="0"/>
              <a:buChar char="•"/>
              <a:defRPr sz="1800" spc="0">
                <a:solidFill>
                  <a:schemeClr val="bg1"/>
                </a:solidFill>
              </a:defRPr>
            </a:lvl2pPr>
            <a:lvl3pPr marL="566928" indent="-285750">
              <a:lnSpc>
                <a:spcPct val="120000"/>
              </a:lnSpc>
              <a:spcBef>
                <a:spcPts val="1000"/>
              </a:spcBef>
              <a:buClr>
                <a:schemeClr val="accent3">
                  <a:lumMod val="75000"/>
                </a:schemeClr>
              </a:buClr>
              <a:buFont typeface="Arial" panose="020B0604020202020204" pitchFamily="34" charset="0"/>
              <a:buChar char="•"/>
              <a:defRPr sz="1800" spc="0">
                <a:solidFill>
                  <a:schemeClr val="bg1"/>
                </a:solidFill>
              </a:defRPr>
            </a:lvl3pPr>
            <a:lvl4pPr marL="859536" indent="-285750">
              <a:lnSpc>
                <a:spcPct val="120000"/>
              </a:lnSpc>
              <a:spcBef>
                <a:spcPts val="1000"/>
              </a:spcBef>
              <a:buClr>
                <a:schemeClr val="accent3">
                  <a:lumMod val="75000"/>
                </a:schemeClr>
              </a:buClr>
              <a:buFont typeface="Arial" panose="020B0604020202020204" pitchFamily="34" charset="0"/>
              <a:buChar char="•"/>
              <a:defRPr sz="1800" spc="0">
                <a:solidFill>
                  <a:schemeClr val="bg1"/>
                </a:solidFill>
              </a:defRPr>
            </a:lvl4pPr>
          </a:lstStyle>
          <a:p>
            <a:pPr lvl="0"/>
            <a:r>
              <a:rPr lang="en-US" dirty="0"/>
              <a:t>Click to add content</a:t>
            </a:r>
          </a:p>
          <a:p>
            <a:pPr lvl="1"/>
            <a:r>
              <a:rPr lang="en-US" dirty="0"/>
              <a:t>Second level</a:t>
            </a:r>
          </a:p>
          <a:p>
            <a:pPr lvl="2"/>
            <a:r>
              <a:rPr lang="en-US" dirty="0"/>
              <a:t>Third level</a:t>
            </a:r>
          </a:p>
          <a:p>
            <a:pPr lvl="3"/>
            <a:r>
              <a:rPr lang="en-US" dirty="0"/>
              <a:t>Fourth level</a:t>
            </a:r>
          </a:p>
        </p:txBody>
      </p:sp>
      <p:sp>
        <p:nvSpPr>
          <p:cNvPr id="15" name="Footer Placeholder 4">
            <a:extLst>
              <a:ext uri="{FF2B5EF4-FFF2-40B4-BE49-F238E27FC236}">
                <a16:creationId xmlns:a16="http://schemas.microsoft.com/office/drawing/2014/main" id="{B02A6961-FD29-3446-6A70-B0D4EE5D14C5}"/>
              </a:ext>
            </a:extLst>
          </p:cNvPr>
          <p:cNvSpPr>
            <a:spLocks noGrp="1"/>
          </p:cNvSpPr>
          <p:nvPr>
            <p:ph type="ftr" sz="quarter" idx="11"/>
          </p:nvPr>
        </p:nvSpPr>
        <p:spPr>
          <a:xfrm>
            <a:off x="336405" y="6237287"/>
            <a:ext cx="4114800" cy="365125"/>
          </a:xfrm>
        </p:spPr>
        <p:txBody>
          <a:bodyPr>
            <a:noAutofit/>
          </a:bodyPr>
          <a:lstStyle>
            <a:lvl1pPr algn="l">
              <a:defRPr sz="1200" spc="0">
                <a:solidFill>
                  <a:schemeClr val="bg1"/>
                </a:solidFill>
              </a:defRPr>
            </a:lvl1pPr>
          </a:lstStyle>
          <a:p>
            <a:r>
              <a:rPr lang="en-US" dirty="0"/>
              <a:t>Presentation title</a:t>
            </a:r>
          </a:p>
        </p:txBody>
      </p:sp>
      <p:sp>
        <p:nvSpPr>
          <p:cNvPr id="16" name="Slide Number Placeholder 5">
            <a:extLst>
              <a:ext uri="{FF2B5EF4-FFF2-40B4-BE49-F238E27FC236}">
                <a16:creationId xmlns:a16="http://schemas.microsoft.com/office/drawing/2014/main" id="{68477A85-1CCD-1BF5-8FF0-11B80AE2F6FC}"/>
              </a:ext>
            </a:extLst>
          </p:cNvPr>
          <p:cNvSpPr>
            <a:spLocks noGrp="1"/>
          </p:cNvSpPr>
          <p:nvPr>
            <p:ph type="sldNum" sz="quarter" idx="12"/>
          </p:nvPr>
        </p:nvSpPr>
        <p:spPr>
          <a:xfrm>
            <a:off x="9140971" y="6226198"/>
            <a:ext cx="2743200" cy="365125"/>
          </a:xfrm>
        </p:spPr>
        <p:txBody>
          <a:bodyPr>
            <a:noAutofit/>
          </a:bodyPr>
          <a:lstStyle>
            <a:lvl1pPr>
              <a:defRPr sz="1200">
                <a:solidFill>
                  <a:schemeClr val="bg1"/>
                </a:solidFill>
              </a:defRPr>
            </a:lvl1pPr>
          </a:lstStyle>
          <a:p>
            <a:fld id="{FE024F78-56A6-7740-B68D-8D4D026EDF3F}" type="slidenum">
              <a:rPr lang="en-US" smtClean="0"/>
              <a:pPr/>
              <a:t>‹#›</a:t>
            </a:fld>
            <a:endParaRPr lang="en-US" dirty="0"/>
          </a:p>
        </p:txBody>
      </p:sp>
    </p:spTree>
    <p:extLst>
      <p:ext uri="{BB962C8B-B14F-4D97-AF65-F5344CB8AC3E}">
        <p14:creationId xmlns:p14="http://schemas.microsoft.com/office/powerpoint/2010/main" val="127582842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Title and 2 column">
    <p:bg>
      <p:bgPr>
        <a:gradFill>
          <a:gsLst>
            <a:gs pos="100000">
              <a:schemeClr val="tx2"/>
            </a:gs>
            <a:gs pos="81000">
              <a:schemeClr val="accent6"/>
            </a:gs>
            <a:gs pos="31000">
              <a:srgbClr val="02090E"/>
            </a:gs>
            <a:gs pos="14000">
              <a:schemeClr val="accent4">
                <a:lumMod val="75000"/>
              </a:schemeClr>
            </a:gs>
            <a:gs pos="0">
              <a:schemeClr val="accent4"/>
            </a:gs>
          </a:gsLst>
          <a:lin ang="7800000" scaled="0"/>
        </a:gra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3A7247A-846A-F316-B494-69B42CBF34DD}"/>
              </a:ext>
              <a:ext uri="{C183D7F6-B498-43B3-948B-1728B52AA6E4}">
                <adec:decorative xmlns:adec="http://schemas.microsoft.com/office/drawing/2017/decorative" val="1"/>
              </a:ext>
            </a:extLst>
          </p:cNvPr>
          <p:cNvSpPr/>
          <p:nvPr userDrawn="1"/>
        </p:nvSpPr>
        <p:spPr>
          <a:xfrm>
            <a:off x="321869" y="343814"/>
            <a:ext cx="11550701" cy="6210605"/>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cxnSp>
        <p:nvCxnSpPr>
          <p:cNvPr id="4" name="Straight Connector 3">
            <a:extLst>
              <a:ext uri="{FF2B5EF4-FFF2-40B4-BE49-F238E27FC236}">
                <a16:creationId xmlns:a16="http://schemas.microsoft.com/office/drawing/2014/main" id="{884B3AF6-983E-0901-0045-6CDF4E93E1BA}"/>
              </a:ext>
              <a:ext uri="{C183D7F6-B498-43B3-948B-1728B52AA6E4}">
                <adec:decorative xmlns:adec="http://schemas.microsoft.com/office/drawing/2017/decorative" val="1"/>
              </a:ext>
            </a:extLst>
          </p:cNvPr>
          <p:cNvCxnSpPr>
            <a:cxnSpLocks/>
          </p:cNvCxnSpPr>
          <p:nvPr userDrawn="1"/>
        </p:nvCxnSpPr>
        <p:spPr>
          <a:xfrm>
            <a:off x="807039" y="1983705"/>
            <a:ext cx="10435630" cy="0"/>
          </a:xfrm>
          <a:prstGeom prst="line">
            <a:avLst/>
          </a:prstGeom>
          <a:ln w="25400">
            <a:gradFill>
              <a:gsLst>
                <a:gs pos="0">
                  <a:schemeClr val="accent4">
                    <a:lumMod val="50000"/>
                  </a:schemeClr>
                </a:gs>
                <a:gs pos="100000">
                  <a:schemeClr val="accent6"/>
                </a:gs>
              </a:gsLst>
              <a:lin ang="10800000" scaled="0"/>
            </a:gra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3C5B7647-403E-A66E-6CF4-0D3A99AA5154}"/>
              </a:ext>
              <a:ext uri="{C183D7F6-B498-43B3-948B-1728B52AA6E4}">
                <adec:decorative xmlns:adec="http://schemas.microsoft.com/office/drawing/2017/decorative" val="1"/>
              </a:ext>
            </a:extLst>
          </p:cNvPr>
          <p:cNvGrpSpPr/>
          <p:nvPr userDrawn="1"/>
        </p:nvGrpSpPr>
        <p:grpSpPr>
          <a:xfrm rot="10800000" flipH="1">
            <a:off x="10488530" y="4210019"/>
            <a:ext cx="754139" cy="1865729"/>
            <a:chOff x="653351" y="2693558"/>
            <a:chExt cx="754139" cy="1865729"/>
          </a:xfrm>
        </p:grpSpPr>
        <p:sp>
          <p:nvSpPr>
            <p:cNvPr id="10" name="Graphic 15">
              <a:extLst>
                <a:ext uri="{FF2B5EF4-FFF2-40B4-BE49-F238E27FC236}">
                  <a16:creationId xmlns:a16="http://schemas.microsoft.com/office/drawing/2014/main" id="{E48E731E-FEF1-9C59-64B0-9CB6E8853912}"/>
                </a:ext>
                <a:ext uri="{C183D7F6-B498-43B3-948B-1728B52AA6E4}">
                  <adec:decorative xmlns:adec="http://schemas.microsoft.com/office/drawing/2017/decorative" val="1"/>
                </a:ext>
              </a:extLst>
            </p:cNvPr>
            <p:cNvSpPr/>
            <p:nvPr/>
          </p:nvSpPr>
          <p:spPr>
            <a:xfrm>
              <a:off x="1098137" y="2693558"/>
              <a:ext cx="128016"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p>
              <a:endParaRPr lang="en-US" dirty="0"/>
            </a:p>
          </p:txBody>
        </p:sp>
        <p:sp>
          <p:nvSpPr>
            <p:cNvPr id="11" name="Graphic 12">
              <a:extLst>
                <a:ext uri="{FF2B5EF4-FFF2-40B4-BE49-F238E27FC236}">
                  <a16:creationId xmlns:a16="http://schemas.microsoft.com/office/drawing/2014/main" id="{AFE83BB3-4D12-8E20-CA93-1834D7F0A434}"/>
                </a:ext>
                <a:ext uri="{C183D7F6-B498-43B3-948B-1728B52AA6E4}">
                  <adec:decorative xmlns:adec="http://schemas.microsoft.com/office/drawing/2017/decorative" val="1"/>
                </a:ext>
              </a:extLst>
            </p:cNvPr>
            <p:cNvSpPr/>
            <p:nvPr/>
          </p:nvSpPr>
          <p:spPr>
            <a:xfrm>
              <a:off x="1306906" y="3837599"/>
              <a:ext cx="100584" cy="100584"/>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sp>
          <p:nvSpPr>
            <p:cNvPr id="12" name="Graphic 12">
              <a:extLst>
                <a:ext uri="{FF2B5EF4-FFF2-40B4-BE49-F238E27FC236}">
                  <a16:creationId xmlns:a16="http://schemas.microsoft.com/office/drawing/2014/main" id="{3EB1D810-BC05-6C0E-0DE4-3604EBAADCC3}"/>
                </a:ext>
                <a:ext uri="{C183D7F6-B498-43B3-948B-1728B52AA6E4}">
                  <adec:decorative xmlns:adec="http://schemas.microsoft.com/office/drawing/2017/decorative" val="1"/>
                </a:ext>
              </a:extLst>
            </p:cNvPr>
            <p:cNvSpPr/>
            <p:nvPr/>
          </p:nvSpPr>
          <p:spPr>
            <a:xfrm>
              <a:off x="653351" y="4521502"/>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grpSp>
      <p:sp>
        <p:nvSpPr>
          <p:cNvPr id="2" name="Title 1">
            <a:extLst>
              <a:ext uri="{FF2B5EF4-FFF2-40B4-BE49-F238E27FC236}">
                <a16:creationId xmlns:a16="http://schemas.microsoft.com/office/drawing/2014/main" id="{DF8070BB-B3B5-3A8A-2466-D661C741794F}"/>
              </a:ext>
            </a:extLst>
          </p:cNvPr>
          <p:cNvSpPr>
            <a:spLocks noGrp="1"/>
          </p:cNvSpPr>
          <p:nvPr>
            <p:ph type="title" hasCustomPrompt="1"/>
          </p:nvPr>
        </p:nvSpPr>
        <p:spPr>
          <a:xfrm>
            <a:off x="741680" y="430482"/>
            <a:ext cx="10500989" cy="1327464"/>
          </a:xfrm>
        </p:spPr>
        <p:txBody>
          <a:bodyPr anchor="b">
            <a:noAutofit/>
          </a:bodyPr>
          <a:lstStyle>
            <a:lvl1pPr algn="l">
              <a:defRPr sz="3200" cap="all" spc="0" baseline="0">
                <a:solidFill>
                  <a:schemeClr val="accent3">
                    <a:lumMod val="75000"/>
                  </a:schemeClr>
                </a:solidFill>
              </a:defRPr>
            </a:lvl1pPr>
          </a:lstStyle>
          <a:p>
            <a:r>
              <a:rPr lang="en-US" dirty="0"/>
              <a:t>Click to add title</a:t>
            </a:r>
          </a:p>
        </p:txBody>
      </p:sp>
      <p:sp>
        <p:nvSpPr>
          <p:cNvPr id="5" name="Content Placeholder 4">
            <a:extLst>
              <a:ext uri="{FF2B5EF4-FFF2-40B4-BE49-F238E27FC236}">
                <a16:creationId xmlns:a16="http://schemas.microsoft.com/office/drawing/2014/main" id="{A2003C5A-BF21-DE87-0ED1-3E2D0F32B5D8}"/>
              </a:ext>
            </a:extLst>
          </p:cNvPr>
          <p:cNvSpPr>
            <a:spLocks noGrp="1"/>
          </p:cNvSpPr>
          <p:nvPr>
            <p:ph sz="quarter" idx="35" hasCustomPrompt="1"/>
          </p:nvPr>
        </p:nvSpPr>
        <p:spPr>
          <a:xfrm>
            <a:off x="807038" y="2465539"/>
            <a:ext cx="3774587" cy="3723753"/>
          </a:xfrm>
        </p:spPr>
        <p:txBody>
          <a:bodyPr/>
          <a:lstStyle>
            <a:lvl1pPr marL="342900" indent="-342900">
              <a:lnSpc>
                <a:spcPct val="120000"/>
              </a:lnSpc>
              <a:spcBef>
                <a:spcPts val="1000"/>
              </a:spcBef>
              <a:buClr>
                <a:schemeClr val="accent3">
                  <a:lumMod val="75000"/>
                </a:schemeClr>
              </a:buClr>
              <a:buFont typeface="+mj-lt"/>
              <a:buAutoNum type="arabicPeriod"/>
              <a:defRPr sz="1800" spc="0" baseline="0">
                <a:solidFill>
                  <a:schemeClr val="bg1"/>
                </a:solidFill>
                <a:latin typeface="+mn-lt"/>
              </a:defRPr>
            </a:lvl1pPr>
            <a:lvl2pPr marL="626364" indent="-342900">
              <a:lnSpc>
                <a:spcPct val="120000"/>
              </a:lnSpc>
              <a:spcBef>
                <a:spcPts val="1000"/>
              </a:spcBef>
              <a:buClr>
                <a:schemeClr val="accent3">
                  <a:lumMod val="75000"/>
                </a:schemeClr>
              </a:buClr>
              <a:buFont typeface="+mj-lt"/>
              <a:buAutoNum type="alphaLcPeriod"/>
              <a:defRPr sz="1800" spc="0">
                <a:solidFill>
                  <a:schemeClr val="bg1"/>
                </a:solidFill>
                <a:latin typeface="+mn-lt"/>
              </a:defRPr>
            </a:lvl2pPr>
            <a:lvl3pPr marL="918972" indent="-342900">
              <a:lnSpc>
                <a:spcPct val="120000"/>
              </a:lnSpc>
              <a:spcBef>
                <a:spcPts val="1000"/>
              </a:spcBef>
              <a:buClr>
                <a:schemeClr val="accent3">
                  <a:lumMod val="75000"/>
                </a:schemeClr>
              </a:buClr>
              <a:buFont typeface="+mj-lt"/>
              <a:buAutoNum type="arabicParenR"/>
              <a:defRPr sz="1800" spc="0">
                <a:solidFill>
                  <a:schemeClr val="bg1"/>
                </a:solidFill>
                <a:latin typeface="+mn-lt"/>
              </a:defRPr>
            </a:lvl3pPr>
            <a:lvl4pPr marL="1209294" indent="-342900">
              <a:lnSpc>
                <a:spcPct val="120000"/>
              </a:lnSpc>
              <a:spcBef>
                <a:spcPts val="1000"/>
              </a:spcBef>
              <a:buClr>
                <a:schemeClr val="accent3">
                  <a:lumMod val="75000"/>
                </a:schemeClr>
              </a:buClr>
              <a:buFont typeface="+mj-lt"/>
              <a:buAutoNum type="alphaLcParenR"/>
              <a:defRPr sz="1800" spc="0">
                <a:solidFill>
                  <a:schemeClr val="bg1"/>
                </a:solidFill>
                <a:latin typeface="+mn-lt"/>
              </a:defRPr>
            </a:lvl4pPr>
          </a:lstStyle>
          <a:p>
            <a:pPr lvl="0"/>
            <a:r>
              <a:rPr lang="en-US" dirty="0"/>
              <a:t>Click to add content</a:t>
            </a:r>
          </a:p>
          <a:p>
            <a:pPr lvl="1"/>
            <a:r>
              <a:rPr lang="en-US" dirty="0"/>
              <a:t>Second level</a:t>
            </a:r>
          </a:p>
          <a:p>
            <a:pPr lvl="2"/>
            <a:r>
              <a:rPr lang="en-US" dirty="0"/>
              <a:t>Third level</a:t>
            </a:r>
          </a:p>
          <a:p>
            <a:pPr lvl="3"/>
            <a:r>
              <a:rPr lang="en-US" dirty="0"/>
              <a:t>Fourth level</a:t>
            </a:r>
          </a:p>
        </p:txBody>
      </p:sp>
      <p:sp>
        <p:nvSpPr>
          <p:cNvPr id="19" name="Content Placeholder 4">
            <a:extLst>
              <a:ext uri="{FF2B5EF4-FFF2-40B4-BE49-F238E27FC236}">
                <a16:creationId xmlns:a16="http://schemas.microsoft.com/office/drawing/2014/main" id="{39870F08-C2AE-9AF7-58DE-EEA8A48BEDA9}"/>
              </a:ext>
            </a:extLst>
          </p:cNvPr>
          <p:cNvSpPr>
            <a:spLocks noGrp="1"/>
          </p:cNvSpPr>
          <p:nvPr>
            <p:ph sz="quarter" idx="36" hasCustomPrompt="1"/>
          </p:nvPr>
        </p:nvSpPr>
        <p:spPr>
          <a:xfrm>
            <a:off x="4927600" y="2465539"/>
            <a:ext cx="6315069" cy="3723753"/>
          </a:xfrm>
        </p:spPr>
        <p:txBody>
          <a:bodyPr/>
          <a:lstStyle>
            <a:lvl1pPr marL="0" indent="0">
              <a:lnSpc>
                <a:spcPct val="120000"/>
              </a:lnSpc>
              <a:spcBef>
                <a:spcPts val="1000"/>
              </a:spcBef>
              <a:buClr>
                <a:schemeClr val="accent6"/>
              </a:buClr>
              <a:buFont typeface="Arial" panose="020B0604020202020204" pitchFamily="34" charset="0"/>
              <a:buNone/>
              <a:defRPr sz="1800" spc="0" baseline="0">
                <a:solidFill>
                  <a:schemeClr val="bg1"/>
                </a:solidFill>
                <a:latin typeface="+mn-lt"/>
              </a:defRPr>
            </a:lvl1pPr>
            <a:lvl2pPr marL="283464" indent="-285750">
              <a:lnSpc>
                <a:spcPct val="120000"/>
              </a:lnSpc>
              <a:spcBef>
                <a:spcPts val="1000"/>
              </a:spcBef>
              <a:buClr>
                <a:schemeClr val="accent3">
                  <a:lumMod val="75000"/>
                </a:schemeClr>
              </a:buClr>
              <a:buFont typeface="Arial" panose="020B0604020202020204" pitchFamily="34" charset="0"/>
              <a:buChar char="•"/>
              <a:defRPr sz="1800" spc="0">
                <a:solidFill>
                  <a:schemeClr val="bg1"/>
                </a:solidFill>
                <a:latin typeface="+mn-lt"/>
              </a:defRPr>
            </a:lvl2pPr>
            <a:lvl3pPr marL="566928" indent="-285750">
              <a:lnSpc>
                <a:spcPct val="120000"/>
              </a:lnSpc>
              <a:spcBef>
                <a:spcPts val="1000"/>
              </a:spcBef>
              <a:buClr>
                <a:schemeClr val="accent3">
                  <a:lumMod val="75000"/>
                </a:schemeClr>
              </a:buClr>
              <a:buFont typeface="Arial" panose="020B0604020202020204" pitchFamily="34" charset="0"/>
              <a:buChar char="•"/>
              <a:defRPr sz="1800" spc="0">
                <a:solidFill>
                  <a:schemeClr val="bg1"/>
                </a:solidFill>
                <a:latin typeface="+mn-lt"/>
              </a:defRPr>
            </a:lvl3pPr>
            <a:lvl4pPr marL="859536" indent="-285750">
              <a:lnSpc>
                <a:spcPct val="120000"/>
              </a:lnSpc>
              <a:spcBef>
                <a:spcPts val="1000"/>
              </a:spcBef>
              <a:buClr>
                <a:schemeClr val="accent3">
                  <a:lumMod val="75000"/>
                </a:schemeClr>
              </a:buClr>
              <a:buFont typeface="Arial" panose="020B0604020202020204" pitchFamily="34" charset="0"/>
              <a:buChar char="•"/>
              <a:defRPr sz="1800" spc="0">
                <a:solidFill>
                  <a:schemeClr val="bg1"/>
                </a:solidFill>
                <a:latin typeface="+mn-lt"/>
              </a:defRPr>
            </a:lvl4pPr>
          </a:lstStyle>
          <a:p>
            <a:pPr lvl="0"/>
            <a:r>
              <a:rPr lang="en-US" dirty="0"/>
              <a:t>Click to add content</a:t>
            </a:r>
          </a:p>
          <a:p>
            <a:pPr lvl="1"/>
            <a:r>
              <a:rPr lang="en-US" dirty="0"/>
              <a:t>Second level</a:t>
            </a:r>
          </a:p>
          <a:p>
            <a:pPr lvl="2"/>
            <a:r>
              <a:rPr lang="en-US" dirty="0"/>
              <a:t>Third level</a:t>
            </a:r>
          </a:p>
          <a:p>
            <a:pPr lvl="3"/>
            <a:r>
              <a:rPr lang="en-US" dirty="0"/>
              <a:t>Fourth level</a:t>
            </a:r>
          </a:p>
        </p:txBody>
      </p:sp>
      <p:sp>
        <p:nvSpPr>
          <p:cNvPr id="15" name="Footer Placeholder 4">
            <a:extLst>
              <a:ext uri="{FF2B5EF4-FFF2-40B4-BE49-F238E27FC236}">
                <a16:creationId xmlns:a16="http://schemas.microsoft.com/office/drawing/2014/main" id="{B02A6961-FD29-3446-6A70-B0D4EE5D14C5}"/>
              </a:ext>
            </a:extLst>
          </p:cNvPr>
          <p:cNvSpPr>
            <a:spLocks noGrp="1"/>
          </p:cNvSpPr>
          <p:nvPr>
            <p:ph type="ftr" sz="quarter" idx="11"/>
          </p:nvPr>
        </p:nvSpPr>
        <p:spPr>
          <a:xfrm>
            <a:off x="336405" y="6237287"/>
            <a:ext cx="4114800" cy="365125"/>
          </a:xfrm>
        </p:spPr>
        <p:txBody>
          <a:bodyPr>
            <a:noAutofit/>
          </a:bodyPr>
          <a:lstStyle>
            <a:lvl1pPr algn="l">
              <a:defRPr sz="1200" spc="0">
                <a:solidFill>
                  <a:schemeClr val="bg1"/>
                </a:solidFill>
              </a:defRPr>
            </a:lvl1pPr>
          </a:lstStyle>
          <a:p>
            <a:r>
              <a:rPr lang="en-US" dirty="0"/>
              <a:t>Presentation title</a:t>
            </a:r>
          </a:p>
        </p:txBody>
      </p:sp>
      <p:sp>
        <p:nvSpPr>
          <p:cNvPr id="16" name="Slide Number Placeholder 5">
            <a:extLst>
              <a:ext uri="{FF2B5EF4-FFF2-40B4-BE49-F238E27FC236}">
                <a16:creationId xmlns:a16="http://schemas.microsoft.com/office/drawing/2014/main" id="{68477A85-1CCD-1BF5-8FF0-11B80AE2F6FC}"/>
              </a:ext>
            </a:extLst>
          </p:cNvPr>
          <p:cNvSpPr>
            <a:spLocks noGrp="1"/>
          </p:cNvSpPr>
          <p:nvPr>
            <p:ph type="sldNum" sz="quarter" idx="12"/>
          </p:nvPr>
        </p:nvSpPr>
        <p:spPr>
          <a:xfrm>
            <a:off x="9140971" y="6226198"/>
            <a:ext cx="2743200" cy="365125"/>
          </a:xfrm>
        </p:spPr>
        <p:txBody>
          <a:bodyPr>
            <a:noAutofit/>
          </a:bodyPr>
          <a:lstStyle>
            <a:lvl1pPr>
              <a:defRPr sz="1200">
                <a:solidFill>
                  <a:schemeClr val="bg1"/>
                </a:solidFill>
              </a:defRPr>
            </a:lvl1pPr>
          </a:lstStyle>
          <a:p>
            <a:fld id="{FE024F78-56A6-7740-B68D-8D4D026EDF3F}" type="slidenum">
              <a:rPr lang="en-US" smtClean="0"/>
              <a:pPr/>
              <a:t>‹#›</a:t>
            </a:fld>
            <a:endParaRPr lang="en-US" dirty="0"/>
          </a:p>
        </p:txBody>
      </p:sp>
    </p:spTree>
    <p:extLst>
      <p:ext uri="{BB962C8B-B14F-4D97-AF65-F5344CB8AC3E}">
        <p14:creationId xmlns:p14="http://schemas.microsoft.com/office/powerpoint/2010/main" val="96622275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tx1"/>
            </a:gs>
            <a:gs pos="99000">
              <a:srgbClr val="05202E"/>
            </a:gs>
          </a:gsLst>
          <a:lin ang="5400000" scaled="1"/>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3EA418-19D1-0D4D-BE52-40A86E32FB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12BAE0C-5187-A64D-A481-E69245670354}"/>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F9759C05-48F5-9346-8256-5B61C6990EC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noAutofit/>
          </a:bodyPr>
          <a:lstStyle>
            <a:lvl1pPr algn="l">
              <a:defRPr sz="1200">
                <a:solidFill>
                  <a:schemeClr val="bg1"/>
                </a:solidFill>
                <a:latin typeface="+mj-lt"/>
                <a:cs typeface="Biome" panose="020B0503030204020804" pitchFamily="34" charset="0"/>
              </a:defRPr>
            </a:lvl1pPr>
          </a:lstStyle>
          <a:p>
            <a:endParaRPr lang="en-US" dirty="0"/>
          </a:p>
        </p:txBody>
      </p:sp>
      <p:sp>
        <p:nvSpPr>
          <p:cNvPr id="5" name="Footer Placeholder 4">
            <a:extLst>
              <a:ext uri="{FF2B5EF4-FFF2-40B4-BE49-F238E27FC236}">
                <a16:creationId xmlns:a16="http://schemas.microsoft.com/office/drawing/2014/main" id="{84175D63-7351-9C4A-AEE0-10E27B3B645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bg1"/>
                </a:solidFill>
                <a:latin typeface="+mj-lt"/>
                <a:cs typeface="Biome" panose="020B0503030204020804" pitchFamily="34" charset="0"/>
              </a:defRPr>
            </a:lvl1pPr>
          </a:lstStyle>
          <a:p>
            <a:r>
              <a:rPr lang="en-US" dirty="0"/>
              <a:t>Presentation title</a:t>
            </a:r>
          </a:p>
        </p:txBody>
      </p:sp>
      <p:sp>
        <p:nvSpPr>
          <p:cNvPr id="6" name="Slide Number Placeholder 5">
            <a:extLst>
              <a:ext uri="{FF2B5EF4-FFF2-40B4-BE49-F238E27FC236}">
                <a16:creationId xmlns:a16="http://schemas.microsoft.com/office/drawing/2014/main" id="{7350889F-2BBA-5F45-95BC-BEA66881675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noAutofit/>
          </a:bodyPr>
          <a:lstStyle>
            <a:lvl1pPr algn="r">
              <a:defRPr sz="1200">
                <a:solidFill>
                  <a:schemeClr val="bg1"/>
                </a:solidFill>
                <a:latin typeface="+mj-lt"/>
                <a:cs typeface="Biome" panose="020B0503030204020804" pitchFamily="34" charset="0"/>
              </a:defRPr>
            </a:lvl1pPr>
          </a:lstStyle>
          <a:p>
            <a:fld id="{FE024F78-56A6-7740-B68D-8D4D026EDF3F}" type="slidenum">
              <a:rPr lang="en-US" smtClean="0"/>
              <a:pPr/>
              <a:t>‹#›</a:t>
            </a:fld>
            <a:endParaRPr lang="en-US" dirty="0"/>
          </a:p>
        </p:txBody>
      </p:sp>
    </p:spTree>
    <p:extLst>
      <p:ext uri="{BB962C8B-B14F-4D97-AF65-F5344CB8AC3E}">
        <p14:creationId xmlns:p14="http://schemas.microsoft.com/office/powerpoint/2010/main" val="1955693199"/>
      </p:ext>
    </p:extLst>
  </p:cSld>
  <p:clrMap bg1="lt1" tx1="dk1" bg2="lt2" tx2="dk2" accent1="accent1" accent2="accent2" accent3="accent3" accent4="accent4" accent5="accent5" accent6="accent6" hlink="hlink" folHlink="folHlink"/>
  <p:sldLayoutIdLst>
    <p:sldLayoutId id="2147483657" r:id="rId1"/>
    <p:sldLayoutId id="2147483679" r:id="rId2"/>
    <p:sldLayoutId id="2147483669" r:id="rId3"/>
    <p:sldLayoutId id="2147483672" r:id="rId4"/>
    <p:sldLayoutId id="2147483673" r:id="rId5"/>
    <p:sldLayoutId id="2147483674" r:id="rId6"/>
    <p:sldLayoutId id="2147483671" r:id="rId7"/>
    <p:sldLayoutId id="2147483675" r:id="rId8"/>
    <p:sldLayoutId id="2147483676" r:id="rId9"/>
    <p:sldLayoutId id="2147483670" r:id="rId10"/>
    <p:sldLayoutId id="2147483677" r:id="rId11"/>
    <p:sldLayoutId id="2147483678" r:id="rId12"/>
    <p:sldLayoutId id="2147483664" r:id="rId13"/>
    <p:sldLayoutId id="2147483663" r:id="rId14"/>
  </p:sldLayoutIdLst>
  <p:hf hdr="0" ftr="0" dt="0"/>
  <p:txStyles>
    <p:titleStyle>
      <a:lvl1pPr algn="l" defTabSz="914400" rtl="0" eaLnBrk="1" latinLnBrk="0" hangingPunct="1">
        <a:lnSpc>
          <a:spcPct val="90000"/>
        </a:lnSpc>
        <a:spcBef>
          <a:spcPct val="0"/>
        </a:spcBef>
        <a:buNone/>
        <a:defRPr sz="4400" kern="1200" spc="300" baseline="0">
          <a:solidFill>
            <a:schemeClr val="bg1"/>
          </a:solidFill>
          <a:latin typeface="+mj-lt"/>
          <a:ea typeface="+mj-ea"/>
          <a:cs typeface="Biome" panose="020B05030302040208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3"/>
          </a:solidFill>
          <a:latin typeface="+mj-lt"/>
          <a:ea typeface="+mn-ea"/>
          <a:cs typeface="Biome" panose="020B0503030204020804" pitchFamily="34" charset="0"/>
        </a:defRPr>
      </a:lvl1pPr>
      <a:lvl2pPr marL="800100" indent="-342900" algn="l" defTabSz="914400" rtl="0" eaLnBrk="1" latinLnBrk="0" hangingPunct="1">
        <a:lnSpc>
          <a:spcPct val="90000"/>
        </a:lnSpc>
        <a:spcBef>
          <a:spcPts val="500"/>
        </a:spcBef>
        <a:buClr>
          <a:schemeClr val="accent6"/>
        </a:buClr>
        <a:buFont typeface="Arial" panose="020B0604020202020204" pitchFamily="34" charset="0"/>
        <a:buChar char="•"/>
        <a:defRPr sz="2400" kern="1200">
          <a:solidFill>
            <a:schemeClr val="bg1"/>
          </a:solidFill>
          <a:latin typeface="+mn-lt"/>
          <a:ea typeface="+mn-ea"/>
          <a:cs typeface="+mn-cs"/>
        </a:defRPr>
      </a:lvl2pPr>
      <a:lvl3pPr marL="1257300" indent="-342900" algn="l" defTabSz="914400" rtl="0" eaLnBrk="1" latinLnBrk="0" hangingPunct="1">
        <a:lnSpc>
          <a:spcPct val="90000"/>
        </a:lnSpc>
        <a:spcBef>
          <a:spcPts val="500"/>
        </a:spcBef>
        <a:buClr>
          <a:schemeClr val="accent6"/>
        </a:buClr>
        <a:buFont typeface="Arial" panose="020B0604020202020204" pitchFamily="34" charset="0"/>
        <a:buChar char="•"/>
        <a:defRPr sz="2000" kern="1200">
          <a:solidFill>
            <a:schemeClr val="bg1"/>
          </a:solidFill>
          <a:latin typeface="+mn-lt"/>
          <a:ea typeface="+mn-ea"/>
          <a:cs typeface="+mn-cs"/>
        </a:defRPr>
      </a:lvl3pPr>
      <a:lvl4pPr marL="1657350" indent="-285750" algn="l" defTabSz="914400" rtl="0" eaLnBrk="1" latinLnBrk="0" hangingPunct="1">
        <a:lnSpc>
          <a:spcPct val="90000"/>
        </a:lnSpc>
        <a:spcBef>
          <a:spcPts val="500"/>
        </a:spcBef>
        <a:buClr>
          <a:schemeClr val="accent6"/>
        </a:buClr>
        <a:buFont typeface="Arial" panose="020B0604020202020204" pitchFamily="34" charset="0"/>
        <a:buChar char="•"/>
        <a:defRPr sz="1800" kern="1200">
          <a:solidFill>
            <a:schemeClr val="bg1"/>
          </a:solidFill>
          <a:latin typeface="+mn-lt"/>
          <a:ea typeface="+mn-ea"/>
          <a:cs typeface="+mn-cs"/>
        </a:defRPr>
      </a:lvl4pPr>
      <a:lvl5pPr marL="2114550" indent="-285750" algn="l" defTabSz="914400" rtl="0" eaLnBrk="1" latinLnBrk="0" hangingPunct="1">
        <a:lnSpc>
          <a:spcPct val="90000"/>
        </a:lnSpc>
        <a:spcBef>
          <a:spcPts val="500"/>
        </a:spcBef>
        <a:buClr>
          <a:schemeClr val="accent6"/>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hyperlink" Target="https://structuredprompt.com/" TargetMode="Externa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hyperlink" Target="https://osp.od.nih.gov/policies/artificial-intelligence/" TargetMode="Externa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8" Type="http://schemas.openxmlformats.org/officeDocument/2006/relationships/hyperlink" Target="https://us.sagepub.com/en-us/nam/artificial-intelligence-policy" TargetMode="External"/><Relationship Id="rId3" Type="http://schemas.openxmlformats.org/officeDocument/2006/relationships/hyperlink" Target="https://www.wiley.com/en-us/terms-of-use/ai-principles" TargetMode="External"/><Relationship Id="rId7" Type="http://schemas.openxmlformats.org/officeDocument/2006/relationships/hyperlink" Target="https://www.springer.com/gp/editorial-policies/artificial-intelligence--ai-/25428500?srsltid=AfmBOoq4zp1-UhBbxF1bsJFzrwtoI6jOxIvU2csNEBFXksbaTd0VZgFl" TargetMode="External"/><Relationship Id="rId2" Type="http://schemas.openxmlformats.org/officeDocument/2006/relationships/hyperlink" Target="https://taylorandfrancis.com/our-policies/ai-policy/" TargetMode="External"/><Relationship Id="rId1" Type="http://schemas.openxmlformats.org/officeDocument/2006/relationships/slideLayout" Target="../slideLayouts/slideLayout6.xml"/><Relationship Id="rId6" Type="http://schemas.openxmlformats.org/officeDocument/2006/relationships/hyperlink" Target="https://www.elsevier.com/about/policies-and-standards/generative-ai-policies-for-journals" TargetMode="External"/><Relationship Id="rId5" Type="http://schemas.openxmlformats.org/officeDocument/2006/relationships/hyperlink" Target="https://www.elsevier.com/about/policies-and-standards/the-use-of-generative-ai-and-ai-assisted-technologies-in-writing-for-Elsevier" TargetMode="External"/><Relationship Id="rId4" Type="http://schemas.openxmlformats.org/officeDocument/2006/relationships/hyperlink" Target="https://authorservices.wiley.com/ethics-guidelines/index.html#22" TargetMode="External"/><Relationship Id="rId9" Type="http://schemas.openxmlformats.org/officeDocument/2006/relationships/hyperlink" Target="https://journals.plos.org/plosone/s/ethical-publishing-practice#loc-artificial-intelligence-tools-and-technologies"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www.semanticscholar.org/?hsa_acc=1084018559&amp;hsa_cam=12643428470&amp;hsa_grp=118873841934&amp;hsa_ad=510658386451&amp;hsa_src=g&amp;hsa_tgt=kwd-10403231&amp;hsa_kw=scholarly&amp;hsa_mt=b&amp;hsa_net=adwords&amp;hsa_ver=3" TargetMode="External"/><Relationship Id="rId2" Type="http://schemas.openxmlformats.org/officeDocument/2006/relationships/hyperlink" Target="https://www.researchrabbit.ai/" TargetMode="Externa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2.xml.rels><?xml version="1.0" encoding="UTF-8" standalone="yes"?>
<Relationships xmlns="http://schemas.openxmlformats.org/package/2006/relationships"><Relationship Id="rId3" Type="http://schemas.openxmlformats.org/officeDocument/2006/relationships/hyperlink" Target="https://cwi.pressbooks.pub/lit-crit/" TargetMode="External"/><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hyperlink" Target="https://scholarlykitchen.sspnet.org/2024/06/19/chatbots-to-cite-or-not-to-cite-part-1/?utm_source=New+Items+and+Posts+from+Against+the+Grain&amp;utm_campaign=f6bfa820cc-RSS_EMAIL_CAMPAIGN&amp;utm_medium=email&amp;utm_term=0_34489e508f-f6bfa820cc-174584196" TargetMode="Externa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hyperlink" Target="https://apnews.com/article/chatgpt-gpt4-iowa-ai-water-consumption-microsoft-f551fde98083d17a7e8d904f8be822c4"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8" Type="http://schemas.openxmlformats.org/officeDocument/2006/relationships/hyperlink" Target="https://writings.stephenwolfram.com/2023/02/what-is-chatgpt-doing-and-why-does-it-work/" TargetMode="External"/><Relationship Id="rId3" Type="http://schemas.openxmlformats.org/officeDocument/2006/relationships/hyperlink" Target="https://affordablelearninggeorgia.org/resources/opengenai" TargetMode="External"/><Relationship Id="rId7" Type="http://schemas.openxmlformats.org/officeDocument/2006/relationships/hyperlink" Target="https://libguides.ecu.edu/artificialintelligence" TargetMode="External"/><Relationship Id="rId2" Type="http://schemas.openxmlformats.org/officeDocument/2006/relationships/hyperlink" Target="https://substack.com/@oneusefulthing" TargetMode="External"/><Relationship Id="rId1" Type="http://schemas.openxmlformats.org/officeDocument/2006/relationships/slideLayout" Target="../slideLayouts/slideLayout8.xml"/><Relationship Id="rId6" Type="http://schemas.openxmlformats.org/officeDocument/2006/relationships/hyperlink" Target="https://guides.library.tamucc.edu/ai" TargetMode="External"/><Relationship Id="rId5" Type="http://schemas.openxmlformats.org/officeDocument/2006/relationships/hyperlink" Target="https://www.chronicle.com/article/two-major-academic-publishers-signed-deals-with-ai-companies-some-professors-are-outraged" TargetMode="External"/><Relationship Id="rId4" Type="http://schemas.openxmlformats.org/officeDocument/2006/relationships/hyperlink" Target="https://www.leniolabs.com/artificial-intelligence/2023/10/04/42-GPTs-answer-to-Life-the-Universe-and-Everything/"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ecu.az1.qualtrics.com/jfe/form/SV_8HAVPSVv6GhJvqS" TargetMode="Externa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s://theresanaiforthat.com/" TargetMode="External"/><Relationship Id="rId2" Type="http://schemas.openxmlformats.org/officeDocument/2006/relationships/hyperlink" Target="https://sr.ithaka.org/our-work/generative-ai-product-tracker/"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997874EA-2F67-60CD-631F-5A787057F8CE}"/>
              </a:ext>
            </a:extLst>
          </p:cNvPr>
          <p:cNvSpPr>
            <a:spLocks noGrp="1"/>
          </p:cNvSpPr>
          <p:nvPr>
            <p:ph type="title"/>
          </p:nvPr>
        </p:nvSpPr>
        <p:spPr>
          <a:xfrm>
            <a:off x="2" y="1821179"/>
            <a:ext cx="12191998" cy="3215641"/>
          </a:xfrm>
        </p:spPr>
        <p:txBody>
          <a:bodyPr anchor="b"/>
          <a:lstStyle/>
          <a:p>
            <a:r>
              <a:rPr lang="en-US" dirty="0"/>
              <a:t>Ways you can (and can’t) use AI in creating scholarly works and course materials</a:t>
            </a:r>
          </a:p>
        </p:txBody>
      </p:sp>
      <p:sp>
        <p:nvSpPr>
          <p:cNvPr id="9" name="Subtitle 3">
            <a:extLst>
              <a:ext uri="{FF2B5EF4-FFF2-40B4-BE49-F238E27FC236}">
                <a16:creationId xmlns:a16="http://schemas.microsoft.com/office/drawing/2014/main" id="{2981AB9E-AF0F-CAD0-2DD2-D640FB871E66}"/>
              </a:ext>
            </a:extLst>
          </p:cNvPr>
          <p:cNvSpPr>
            <a:spLocks noGrp="1"/>
          </p:cNvSpPr>
          <p:nvPr>
            <p:ph type="subTitle" idx="1"/>
          </p:nvPr>
        </p:nvSpPr>
        <p:spPr>
          <a:xfrm>
            <a:off x="344129" y="5764900"/>
            <a:ext cx="12191997" cy="783385"/>
          </a:xfrm>
        </p:spPr>
        <p:txBody>
          <a:bodyPr/>
          <a:lstStyle/>
          <a:p>
            <a:r>
              <a:rPr lang="en-US" dirty="0"/>
              <a:t>Allison Kaefring (she/they)</a:t>
            </a:r>
          </a:p>
        </p:txBody>
      </p:sp>
    </p:spTree>
    <p:extLst>
      <p:ext uri="{BB962C8B-B14F-4D97-AF65-F5344CB8AC3E}">
        <p14:creationId xmlns:p14="http://schemas.microsoft.com/office/powerpoint/2010/main" val="24980314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3A06A-F095-CDC6-F93C-577BD578920A}"/>
              </a:ext>
            </a:extLst>
          </p:cNvPr>
          <p:cNvSpPr>
            <a:spLocks noGrp="1"/>
          </p:cNvSpPr>
          <p:nvPr>
            <p:ph type="title"/>
          </p:nvPr>
        </p:nvSpPr>
        <p:spPr/>
        <p:txBody>
          <a:bodyPr/>
          <a:lstStyle/>
          <a:p>
            <a:r>
              <a:rPr lang="en-US" dirty="0"/>
              <a:t>Co-pilot vs chat-</a:t>
            </a:r>
            <a:r>
              <a:rPr lang="en-US" dirty="0" err="1"/>
              <a:t>gpt</a:t>
            </a:r>
            <a:r>
              <a:rPr lang="en-US" dirty="0"/>
              <a:t> 4</a:t>
            </a:r>
          </a:p>
        </p:txBody>
      </p:sp>
      <p:sp>
        <p:nvSpPr>
          <p:cNvPr id="3" name="Content Placeholder 2">
            <a:extLst>
              <a:ext uri="{FF2B5EF4-FFF2-40B4-BE49-F238E27FC236}">
                <a16:creationId xmlns:a16="http://schemas.microsoft.com/office/drawing/2014/main" id="{DD12ADDF-D42C-E01B-1A91-8129B98CCC0E}"/>
              </a:ext>
            </a:extLst>
          </p:cNvPr>
          <p:cNvSpPr>
            <a:spLocks noGrp="1"/>
          </p:cNvSpPr>
          <p:nvPr>
            <p:ph sz="quarter" idx="35"/>
          </p:nvPr>
        </p:nvSpPr>
        <p:spPr/>
        <p:txBody>
          <a:bodyPr/>
          <a:lstStyle/>
          <a:p>
            <a:r>
              <a:rPr lang="en-US" dirty="0"/>
              <a:t>Co-Pilot</a:t>
            </a:r>
          </a:p>
          <a:p>
            <a:pPr marL="285750" indent="-285750">
              <a:buFont typeface="Arial" panose="020B0604020202020204" pitchFamily="34" charset="0"/>
              <a:buChar char="•"/>
            </a:pPr>
            <a:r>
              <a:rPr lang="en-US" dirty="0"/>
              <a:t>Can’t link to past chats</a:t>
            </a:r>
          </a:p>
          <a:p>
            <a:pPr marL="285750" indent="-285750">
              <a:buFont typeface="Arial" panose="020B0604020202020204" pitchFamily="34" charset="0"/>
              <a:buChar char="•"/>
            </a:pPr>
            <a:r>
              <a:rPr lang="en-US" dirty="0"/>
              <a:t>Gives sources (sometimes)</a:t>
            </a:r>
          </a:p>
          <a:p>
            <a:pPr marL="285750" indent="-285750">
              <a:buFont typeface="Arial" panose="020B0604020202020204" pitchFamily="34" charset="0"/>
              <a:buChar char="•"/>
            </a:pPr>
            <a:r>
              <a:rPr lang="en-US" dirty="0"/>
              <a:t>Now has ads</a:t>
            </a:r>
          </a:p>
          <a:p>
            <a:pPr marL="285750" indent="-285750">
              <a:buFont typeface="Arial" panose="020B0604020202020204" pitchFamily="34" charset="0"/>
              <a:buChar char="•"/>
            </a:pPr>
            <a:r>
              <a:rPr lang="en-US" dirty="0"/>
              <a:t>Does not allow code</a:t>
            </a:r>
          </a:p>
          <a:p>
            <a:pPr marL="285750" indent="-285750">
              <a:buFont typeface="Arial" panose="020B0604020202020204" pitchFamily="34" charset="0"/>
              <a:buChar char="•"/>
            </a:pPr>
            <a:r>
              <a:rPr lang="en-US" dirty="0"/>
              <a:t>STILL SHOULD NOT GIVE SENSITIVE DATA</a:t>
            </a:r>
          </a:p>
        </p:txBody>
      </p:sp>
      <p:sp>
        <p:nvSpPr>
          <p:cNvPr id="4" name="Content Placeholder 3">
            <a:extLst>
              <a:ext uri="{FF2B5EF4-FFF2-40B4-BE49-F238E27FC236}">
                <a16:creationId xmlns:a16="http://schemas.microsoft.com/office/drawing/2014/main" id="{D46F0394-7470-6306-BB61-8DE560DA0392}"/>
              </a:ext>
            </a:extLst>
          </p:cNvPr>
          <p:cNvSpPr>
            <a:spLocks noGrp="1"/>
          </p:cNvSpPr>
          <p:nvPr>
            <p:ph sz="quarter" idx="36"/>
          </p:nvPr>
        </p:nvSpPr>
        <p:spPr/>
        <p:txBody>
          <a:bodyPr/>
          <a:lstStyle/>
          <a:p>
            <a:r>
              <a:rPr lang="en-US" dirty="0"/>
              <a:t>ChatGPT 4</a:t>
            </a:r>
          </a:p>
          <a:p>
            <a:pPr marL="285750" indent="-285750">
              <a:buFont typeface="Arial" panose="020B0604020202020204" pitchFamily="34" charset="0"/>
              <a:buChar char="•"/>
            </a:pPr>
            <a:r>
              <a:rPr lang="en-US" dirty="0"/>
              <a:t>Can create RAGs (retrieval augmented generation)  with more individualized data sets</a:t>
            </a:r>
          </a:p>
          <a:p>
            <a:pPr marL="285750" indent="-285750">
              <a:buFont typeface="Arial" panose="020B0604020202020204" pitchFamily="34" charset="0"/>
              <a:buChar char="•"/>
            </a:pPr>
            <a:r>
              <a:rPr lang="en-US" dirty="0"/>
              <a:t>Saved conversations can be linked to for reference</a:t>
            </a:r>
          </a:p>
        </p:txBody>
      </p:sp>
      <p:sp>
        <p:nvSpPr>
          <p:cNvPr id="5" name="Slide Number Placeholder 4">
            <a:extLst>
              <a:ext uri="{FF2B5EF4-FFF2-40B4-BE49-F238E27FC236}">
                <a16:creationId xmlns:a16="http://schemas.microsoft.com/office/drawing/2014/main" id="{85A97CFB-78AF-C556-BA9E-0494DA270A68}"/>
              </a:ext>
            </a:extLst>
          </p:cNvPr>
          <p:cNvSpPr>
            <a:spLocks noGrp="1"/>
          </p:cNvSpPr>
          <p:nvPr>
            <p:ph type="sldNum" sz="quarter" idx="12"/>
          </p:nvPr>
        </p:nvSpPr>
        <p:spPr/>
        <p:txBody>
          <a:bodyPr/>
          <a:lstStyle/>
          <a:p>
            <a:fld id="{FE024F78-56A6-7740-B68D-8D4D026EDF3F}" type="slidenum">
              <a:rPr lang="en-US" smtClean="0"/>
              <a:pPr/>
              <a:t>10</a:t>
            </a:fld>
            <a:endParaRPr lang="en-US" dirty="0"/>
          </a:p>
        </p:txBody>
      </p:sp>
    </p:spTree>
    <p:extLst>
      <p:ext uri="{BB962C8B-B14F-4D97-AF65-F5344CB8AC3E}">
        <p14:creationId xmlns:p14="http://schemas.microsoft.com/office/powerpoint/2010/main" val="677825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50391-8DD1-ADB0-5257-EF432BE6AEB1}"/>
              </a:ext>
            </a:extLst>
          </p:cNvPr>
          <p:cNvSpPr>
            <a:spLocks noGrp="1"/>
          </p:cNvSpPr>
          <p:nvPr>
            <p:ph type="title"/>
          </p:nvPr>
        </p:nvSpPr>
        <p:spPr>
          <a:xfrm>
            <a:off x="6889627" y="173736"/>
            <a:ext cx="4352662" cy="2203704"/>
          </a:xfrm>
        </p:spPr>
        <p:txBody>
          <a:bodyPr anchor="b">
            <a:normAutofit/>
          </a:bodyPr>
          <a:lstStyle/>
          <a:p>
            <a:r>
              <a:rPr lang="en-US" dirty="0"/>
              <a:t>Co-intelligence</a:t>
            </a:r>
          </a:p>
        </p:txBody>
      </p:sp>
      <p:pic>
        <p:nvPicPr>
          <p:cNvPr id="5" name="Picture Placeholder 4" descr="Hand on mouse">
            <a:extLst>
              <a:ext uri="{FF2B5EF4-FFF2-40B4-BE49-F238E27FC236}">
                <a16:creationId xmlns:a16="http://schemas.microsoft.com/office/drawing/2014/main" id="{BA779929-E63E-D1F0-97C8-1AAAEA6BC308}"/>
              </a:ext>
            </a:extLst>
          </p:cNvPr>
          <p:cNvPicPr>
            <a:picLocks noGrp="1" noChangeAspect="1"/>
          </p:cNvPicPr>
          <p:nvPr>
            <p:ph type="pic" sz="quarter" idx="37"/>
          </p:nvPr>
        </p:nvPicPr>
        <p:blipFill>
          <a:blip r:embed="rId2"/>
          <a:srcRect l="21419" r="21419"/>
          <a:stretch>
            <a:fillRect/>
          </a:stretch>
        </p:blipFill>
        <p:spPr>
          <a:xfrm>
            <a:off x="336550" y="336550"/>
            <a:ext cx="5303838" cy="6184900"/>
          </a:xfrm>
        </p:spPr>
      </p:pic>
      <p:sp>
        <p:nvSpPr>
          <p:cNvPr id="3" name="Content Placeholder 2">
            <a:extLst>
              <a:ext uri="{FF2B5EF4-FFF2-40B4-BE49-F238E27FC236}">
                <a16:creationId xmlns:a16="http://schemas.microsoft.com/office/drawing/2014/main" id="{9D937FC5-3BC1-460E-2BF5-3BB73F99CD77}"/>
              </a:ext>
            </a:extLst>
          </p:cNvPr>
          <p:cNvSpPr>
            <a:spLocks noGrp="1"/>
          </p:cNvSpPr>
          <p:nvPr>
            <p:ph sz="quarter" idx="36"/>
          </p:nvPr>
        </p:nvSpPr>
        <p:spPr>
          <a:xfrm>
            <a:off x="6889627" y="3104277"/>
            <a:ext cx="4371560" cy="3022201"/>
          </a:xfrm>
        </p:spPr>
        <p:txBody>
          <a:bodyPr>
            <a:normAutofit/>
          </a:bodyPr>
          <a:lstStyle/>
          <a:p>
            <a:r>
              <a:rPr lang="en-US" dirty="0"/>
              <a:t>Concept from Ethan </a:t>
            </a:r>
            <a:r>
              <a:rPr lang="en-US" dirty="0" err="1"/>
              <a:t>Mollick</a:t>
            </a:r>
            <a:endParaRPr lang="en-US" dirty="0"/>
          </a:p>
          <a:p>
            <a:r>
              <a:rPr lang="en-US" dirty="0"/>
              <a:t>Not giving all your tasks to AI or trying to avoid AI entirely, but using AI to aid your work and collaborate</a:t>
            </a:r>
          </a:p>
        </p:txBody>
      </p:sp>
      <p:sp>
        <p:nvSpPr>
          <p:cNvPr id="16" name="Slide Number Placeholder 4">
            <a:extLst>
              <a:ext uri="{FF2B5EF4-FFF2-40B4-BE49-F238E27FC236}">
                <a16:creationId xmlns:a16="http://schemas.microsoft.com/office/drawing/2014/main" id="{507DC416-CA9D-5655-10BC-DCE407EF200B}"/>
              </a:ext>
            </a:extLst>
          </p:cNvPr>
          <p:cNvSpPr>
            <a:spLocks noGrp="1"/>
          </p:cNvSpPr>
          <p:nvPr>
            <p:ph type="sldNum" sz="quarter" idx="12"/>
          </p:nvPr>
        </p:nvSpPr>
        <p:spPr>
          <a:xfrm>
            <a:off x="9140971" y="6226198"/>
            <a:ext cx="2743200" cy="365125"/>
          </a:xfrm>
        </p:spPr>
        <p:txBody>
          <a:bodyPr/>
          <a:lstStyle/>
          <a:p>
            <a:pPr>
              <a:spcAft>
                <a:spcPts val="600"/>
              </a:spcAft>
            </a:pPr>
            <a:fld id="{FE024F78-56A6-7740-B68D-8D4D026EDF3F}" type="slidenum">
              <a:rPr lang="en-US" smtClean="0"/>
              <a:pPr>
                <a:spcAft>
                  <a:spcPts val="600"/>
                </a:spcAft>
              </a:pPr>
              <a:t>11</a:t>
            </a:fld>
            <a:endParaRPr lang="en-US"/>
          </a:p>
        </p:txBody>
      </p:sp>
    </p:spTree>
    <p:extLst>
      <p:ext uri="{BB962C8B-B14F-4D97-AF65-F5344CB8AC3E}">
        <p14:creationId xmlns:p14="http://schemas.microsoft.com/office/powerpoint/2010/main" val="33633162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FE85E-8B71-038A-B196-BD212C577D2E}"/>
              </a:ext>
            </a:extLst>
          </p:cNvPr>
          <p:cNvSpPr>
            <a:spLocks noGrp="1"/>
          </p:cNvSpPr>
          <p:nvPr>
            <p:ph type="title"/>
          </p:nvPr>
        </p:nvSpPr>
        <p:spPr/>
        <p:txBody>
          <a:bodyPr/>
          <a:lstStyle/>
          <a:p>
            <a:r>
              <a:rPr lang="en-US" dirty="0"/>
              <a:t>Centaur and cyborg tasks (adapted from </a:t>
            </a:r>
            <a:r>
              <a:rPr lang="en-US" dirty="0" err="1"/>
              <a:t>ethan</a:t>
            </a:r>
            <a:r>
              <a:rPr lang="en-US" dirty="0"/>
              <a:t> </a:t>
            </a:r>
            <a:r>
              <a:rPr lang="en-US" dirty="0" err="1"/>
              <a:t>mollick’s</a:t>
            </a:r>
            <a:r>
              <a:rPr lang="en-US" dirty="0"/>
              <a:t> co-intelligence)</a:t>
            </a:r>
          </a:p>
        </p:txBody>
      </p:sp>
      <p:sp>
        <p:nvSpPr>
          <p:cNvPr id="3" name="Content Placeholder 2">
            <a:extLst>
              <a:ext uri="{FF2B5EF4-FFF2-40B4-BE49-F238E27FC236}">
                <a16:creationId xmlns:a16="http://schemas.microsoft.com/office/drawing/2014/main" id="{B1F4F57F-C83C-B320-A4D8-E8488534BDFA}"/>
              </a:ext>
            </a:extLst>
          </p:cNvPr>
          <p:cNvSpPr>
            <a:spLocks noGrp="1"/>
          </p:cNvSpPr>
          <p:nvPr>
            <p:ph sz="quarter" idx="35"/>
          </p:nvPr>
        </p:nvSpPr>
        <p:spPr/>
        <p:txBody>
          <a:bodyPr/>
          <a:lstStyle/>
          <a:p>
            <a:r>
              <a:rPr lang="en-US" b="1" u="sng" dirty="0"/>
              <a:t>Centaur</a:t>
            </a:r>
          </a:p>
          <a:p>
            <a:r>
              <a:rPr lang="en-US" dirty="0"/>
              <a:t>Dividing labor into ‘human tasks’ and ‘AI tasks’</a:t>
            </a:r>
          </a:p>
          <a:p>
            <a:pPr marL="285750" indent="-285750">
              <a:buFontTx/>
              <a:buChar char="-"/>
            </a:pPr>
            <a:r>
              <a:rPr lang="en-US" dirty="0"/>
              <a:t>Finding mundane, low-risk tasks that AI can do on it’s own with little intervention </a:t>
            </a:r>
          </a:p>
          <a:p>
            <a:pPr marL="285750" indent="-285750">
              <a:buFontTx/>
              <a:buChar char="-"/>
            </a:pPr>
            <a:r>
              <a:rPr lang="en-US" dirty="0"/>
              <a:t>-summarizing papers AFTER you’ve read them</a:t>
            </a:r>
          </a:p>
          <a:p>
            <a:endParaRPr lang="en-US" dirty="0"/>
          </a:p>
        </p:txBody>
      </p:sp>
      <p:sp>
        <p:nvSpPr>
          <p:cNvPr id="4" name="Content Placeholder 3">
            <a:extLst>
              <a:ext uri="{FF2B5EF4-FFF2-40B4-BE49-F238E27FC236}">
                <a16:creationId xmlns:a16="http://schemas.microsoft.com/office/drawing/2014/main" id="{54E773AF-F41F-9645-40CC-C4CF4BD99EEB}"/>
              </a:ext>
            </a:extLst>
          </p:cNvPr>
          <p:cNvSpPr>
            <a:spLocks noGrp="1"/>
          </p:cNvSpPr>
          <p:nvPr>
            <p:ph sz="quarter" idx="36"/>
          </p:nvPr>
        </p:nvSpPr>
        <p:spPr/>
        <p:txBody>
          <a:bodyPr/>
          <a:lstStyle/>
          <a:p>
            <a:r>
              <a:rPr lang="en-US" b="1" u="sng" dirty="0"/>
              <a:t>Cyborg</a:t>
            </a:r>
          </a:p>
          <a:p>
            <a:r>
              <a:rPr lang="en-US" dirty="0"/>
              <a:t>Interweaving human and AI labor to create new material</a:t>
            </a:r>
          </a:p>
          <a:p>
            <a:pPr marL="285750" indent="-285750">
              <a:buFontTx/>
              <a:buChar char="-"/>
            </a:pPr>
            <a:r>
              <a:rPr lang="en-US" dirty="0"/>
              <a:t>Asking AI to improve something you’ve written or brainstorm ideas</a:t>
            </a:r>
          </a:p>
          <a:p>
            <a:pPr marL="285750" indent="-285750">
              <a:buFontTx/>
              <a:buChar char="-"/>
            </a:pPr>
            <a:r>
              <a:rPr lang="en-US" dirty="0"/>
              <a:t>-create AI ‘reader’ personas to give feedback as student, other faculty, etc.</a:t>
            </a:r>
          </a:p>
        </p:txBody>
      </p:sp>
      <p:sp>
        <p:nvSpPr>
          <p:cNvPr id="5" name="Slide Number Placeholder 4">
            <a:extLst>
              <a:ext uri="{FF2B5EF4-FFF2-40B4-BE49-F238E27FC236}">
                <a16:creationId xmlns:a16="http://schemas.microsoft.com/office/drawing/2014/main" id="{B909D9FA-5CFC-D74B-8D2D-BAF274F760D1}"/>
              </a:ext>
            </a:extLst>
          </p:cNvPr>
          <p:cNvSpPr>
            <a:spLocks noGrp="1"/>
          </p:cNvSpPr>
          <p:nvPr>
            <p:ph type="sldNum" sz="quarter" idx="12"/>
          </p:nvPr>
        </p:nvSpPr>
        <p:spPr/>
        <p:txBody>
          <a:bodyPr/>
          <a:lstStyle/>
          <a:p>
            <a:fld id="{FE024F78-56A6-7740-B68D-8D4D026EDF3F}" type="slidenum">
              <a:rPr lang="en-US" smtClean="0"/>
              <a:pPr/>
              <a:t>12</a:t>
            </a:fld>
            <a:endParaRPr lang="en-US" dirty="0"/>
          </a:p>
        </p:txBody>
      </p:sp>
    </p:spTree>
    <p:extLst>
      <p:ext uri="{BB962C8B-B14F-4D97-AF65-F5344CB8AC3E}">
        <p14:creationId xmlns:p14="http://schemas.microsoft.com/office/powerpoint/2010/main" val="1919247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0F7B2-2A5A-00B3-C32D-3295EEF77BDA}"/>
              </a:ext>
            </a:extLst>
          </p:cNvPr>
          <p:cNvSpPr>
            <a:spLocks noGrp="1"/>
          </p:cNvSpPr>
          <p:nvPr>
            <p:ph type="title"/>
          </p:nvPr>
        </p:nvSpPr>
        <p:spPr/>
        <p:txBody>
          <a:bodyPr/>
          <a:lstStyle/>
          <a:p>
            <a:r>
              <a:rPr lang="en-US" dirty="0"/>
              <a:t>Creating a good prompt</a:t>
            </a:r>
          </a:p>
        </p:txBody>
      </p:sp>
      <p:sp>
        <p:nvSpPr>
          <p:cNvPr id="3" name="Content Placeholder 2">
            <a:extLst>
              <a:ext uri="{FF2B5EF4-FFF2-40B4-BE49-F238E27FC236}">
                <a16:creationId xmlns:a16="http://schemas.microsoft.com/office/drawing/2014/main" id="{7BD4E68E-5544-AAB7-8EB3-41CE4C44AC0F}"/>
              </a:ext>
            </a:extLst>
          </p:cNvPr>
          <p:cNvSpPr>
            <a:spLocks noGrp="1"/>
          </p:cNvSpPr>
          <p:nvPr>
            <p:ph sz="quarter" idx="35"/>
          </p:nvPr>
        </p:nvSpPr>
        <p:spPr/>
        <p:txBody>
          <a:bodyPr/>
          <a:lstStyle/>
          <a:p>
            <a:r>
              <a:rPr lang="en-US" dirty="0">
                <a:hlinkClick r:id="rId2"/>
              </a:rPr>
              <a:t>https://structuredprompt.com/</a:t>
            </a:r>
            <a:endParaRPr lang="en-US" dirty="0"/>
          </a:p>
          <a:p>
            <a:pPr marL="285750" indent="-285750">
              <a:buFont typeface="Arial" panose="020B0604020202020204" pitchFamily="34" charset="0"/>
              <a:buChar char="•"/>
            </a:pPr>
            <a:r>
              <a:rPr lang="en-US" dirty="0"/>
              <a:t>Being polite does help</a:t>
            </a:r>
          </a:p>
          <a:p>
            <a:pPr marL="285750" indent="-285750">
              <a:buFont typeface="Arial" panose="020B0604020202020204" pitchFamily="34" charset="0"/>
              <a:buChar char="•"/>
            </a:pPr>
            <a:r>
              <a:rPr lang="en-US" dirty="0"/>
              <a:t>Different AI are good for different things- even the developers are still figuring it out </a:t>
            </a:r>
          </a:p>
          <a:p>
            <a:pPr marL="285750" indent="-285750">
              <a:buFont typeface="Arial" panose="020B0604020202020204" pitchFamily="34" charset="0"/>
              <a:buChar char="•"/>
            </a:pPr>
            <a:r>
              <a:rPr lang="en-US" dirty="0"/>
              <a:t>Specificity is good, iteration is even better</a:t>
            </a:r>
          </a:p>
        </p:txBody>
      </p:sp>
      <p:sp>
        <p:nvSpPr>
          <p:cNvPr id="4" name="Content Placeholder 3">
            <a:extLst>
              <a:ext uri="{FF2B5EF4-FFF2-40B4-BE49-F238E27FC236}">
                <a16:creationId xmlns:a16="http://schemas.microsoft.com/office/drawing/2014/main" id="{486AF6F4-8B00-2A57-3EC8-8E06B62271A2}"/>
              </a:ext>
            </a:extLst>
          </p:cNvPr>
          <p:cNvSpPr>
            <a:spLocks noGrp="1"/>
          </p:cNvSpPr>
          <p:nvPr>
            <p:ph sz="quarter" idx="36"/>
          </p:nvPr>
        </p:nvSpPr>
        <p:spPr/>
        <p:txBody>
          <a:bodyPr/>
          <a:lstStyle/>
          <a:p>
            <a:r>
              <a:rPr lang="en-US" dirty="0"/>
              <a:t>T- task</a:t>
            </a:r>
          </a:p>
          <a:p>
            <a:r>
              <a:rPr lang="en-US" dirty="0"/>
              <a:t>R- role/rules</a:t>
            </a:r>
          </a:p>
          <a:p>
            <a:r>
              <a:rPr lang="en-US" dirty="0"/>
              <a:t>A- audience</a:t>
            </a:r>
          </a:p>
          <a:p>
            <a:r>
              <a:rPr lang="en-US" dirty="0"/>
              <a:t>C- create</a:t>
            </a:r>
          </a:p>
          <a:p>
            <a:r>
              <a:rPr lang="en-US" dirty="0"/>
              <a:t>I- intent</a:t>
            </a:r>
          </a:p>
        </p:txBody>
      </p:sp>
      <p:sp>
        <p:nvSpPr>
          <p:cNvPr id="5" name="Slide Number Placeholder 4">
            <a:extLst>
              <a:ext uri="{FF2B5EF4-FFF2-40B4-BE49-F238E27FC236}">
                <a16:creationId xmlns:a16="http://schemas.microsoft.com/office/drawing/2014/main" id="{EABB5BC8-E8E9-8D95-24AC-F3B68D41D7F0}"/>
              </a:ext>
            </a:extLst>
          </p:cNvPr>
          <p:cNvSpPr>
            <a:spLocks noGrp="1"/>
          </p:cNvSpPr>
          <p:nvPr>
            <p:ph type="sldNum" sz="quarter" idx="12"/>
          </p:nvPr>
        </p:nvSpPr>
        <p:spPr/>
        <p:txBody>
          <a:bodyPr/>
          <a:lstStyle/>
          <a:p>
            <a:fld id="{FE024F78-56A6-7740-B68D-8D4D026EDF3F}" type="slidenum">
              <a:rPr lang="en-US" smtClean="0"/>
              <a:pPr/>
              <a:t>13</a:t>
            </a:fld>
            <a:endParaRPr lang="en-US" dirty="0"/>
          </a:p>
        </p:txBody>
      </p:sp>
    </p:spTree>
    <p:extLst>
      <p:ext uri="{BB962C8B-B14F-4D97-AF65-F5344CB8AC3E}">
        <p14:creationId xmlns:p14="http://schemas.microsoft.com/office/powerpoint/2010/main" val="37030516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A6D9E-9C6A-2D99-782D-376AE9308D7E}"/>
              </a:ext>
            </a:extLst>
          </p:cNvPr>
          <p:cNvSpPr>
            <a:spLocks noGrp="1"/>
          </p:cNvSpPr>
          <p:nvPr>
            <p:ph type="title"/>
          </p:nvPr>
        </p:nvSpPr>
        <p:spPr/>
        <p:txBody>
          <a:bodyPr/>
          <a:lstStyle/>
          <a:p>
            <a:r>
              <a:rPr lang="en-US" dirty="0"/>
              <a:t>Other prompt ideas/tips</a:t>
            </a:r>
          </a:p>
        </p:txBody>
      </p:sp>
      <p:sp>
        <p:nvSpPr>
          <p:cNvPr id="3" name="Content Placeholder 2">
            <a:extLst>
              <a:ext uri="{FF2B5EF4-FFF2-40B4-BE49-F238E27FC236}">
                <a16:creationId xmlns:a16="http://schemas.microsoft.com/office/drawing/2014/main" id="{25D5070E-5F10-43FD-C007-E89CCF571A77}"/>
              </a:ext>
            </a:extLst>
          </p:cNvPr>
          <p:cNvSpPr>
            <a:spLocks noGrp="1"/>
          </p:cNvSpPr>
          <p:nvPr>
            <p:ph sz="quarter" idx="31"/>
          </p:nvPr>
        </p:nvSpPr>
        <p:spPr>
          <a:xfrm>
            <a:off x="3227011" y="2057195"/>
            <a:ext cx="7420819" cy="3676649"/>
          </a:xfrm>
        </p:spPr>
        <p:txBody>
          <a:bodyPr/>
          <a:lstStyle/>
          <a:p>
            <a:r>
              <a:rPr lang="en-US" dirty="0"/>
              <a:t>Give step by step instructions and ask to output each step so you can check its work</a:t>
            </a:r>
          </a:p>
          <a:p>
            <a:pPr lvl="1"/>
            <a:r>
              <a:rPr lang="en-US" dirty="0"/>
              <a:t>Ask it to ‘first look at this data, then do x, then do y… finally tell me n’</a:t>
            </a:r>
          </a:p>
          <a:p>
            <a:pPr lvl="1"/>
            <a:r>
              <a:rPr lang="en-US" dirty="0"/>
              <a:t>“for example: first, look up the data, then consider your options, then pick the best choice, finally write up the results” –from Ethan </a:t>
            </a:r>
            <a:r>
              <a:rPr lang="en-US" dirty="0" err="1"/>
              <a:t>Mollick</a:t>
            </a:r>
            <a:r>
              <a:rPr lang="en-US" dirty="0"/>
              <a:t> ‘One Useful Thing’ </a:t>
            </a:r>
            <a:r>
              <a:rPr lang="en-US" dirty="0" err="1"/>
              <a:t>substack</a:t>
            </a:r>
            <a:endParaRPr lang="en-US" dirty="0"/>
          </a:p>
          <a:p>
            <a:r>
              <a:rPr lang="en-US" dirty="0"/>
              <a:t>AI are weird! Telling Gemini ‘take a breath’ aids it</a:t>
            </a:r>
          </a:p>
          <a:p>
            <a:pPr lvl="1"/>
            <a:r>
              <a:rPr lang="en-US" dirty="0"/>
              <a:t>Some models do better math when you ask them to pretend they are a pirate, Albert Einstein, other role etc.</a:t>
            </a:r>
          </a:p>
          <a:p>
            <a:pPr lvl="1"/>
            <a:r>
              <a:rPr lang="en-US" dirty="0"/>
              <a:t>You can get an AI ‘unstuck’ from repeating itself by asking it to pretend you are preparing for a play where your character is a university professor</a:t>
            </a:r>
          </a:p>
          <a:p>
            <a:endParaRPr lang="en-US" dirty="0"/>
          </a:p>
          <a:p>
            <a:pPr marL="457200" lvl="1" indent="0">
              <a:buNone/>
            </a:pPr>
            <a:endParaRPr lang="en-US" dirty="0"/>
          </a:p>
        </p:txBody>
      </p:sp>
      <p:sp>
        <p:nvSpPr>
          <p:cNvPr id="4" name="Slide Number Placeholder 3">
            <a:extLst>
              <a:ext uri="{FF2B5EF4-FFF2-40B4-BE49-F238E27FC236}">
                <a16:creationId xmlns:a16="http://schemas.microsoft.com/office/drawing/2014/main" id="{F0C6396B-5EEB-C9B1-E4D8-370C879CDC01}"/>
              </a:ext>
            </a:extLst>
          </p:cNvPr>
          <p:cNvSpPr>
            <a:spLocks noGrp="1"/>
          </p:cNvSpPr>
          <p:nvPr>
            <p:ph type="sldNum" sz="quarter" idx="12"/>
          </p:nvPr>
        </p:nvSpPr>
        <p:spPr/>
        <p:txBody>
          <a:bodyPr/>
          <a:lstStyle/>
          <a:p>
            <a:fld id="{FE024F78-56A6-7740-B68D-8D4D026EDF3F}" type="slidenum">
              <a:rPr lang="en-US" smtClean="0"/>
              <a:pPr/>
              <a:t>14</a:t>
            </a:fld>
            <a:endParaRPr lang="en-US" dirty="0"/>
          </a:p>
        </p:txBody>
      </p:sp>
    </p:spTree>
    <p:extLst>
      <p:ext uri="{BB962C8B-B14F-4D97-AF65-F5344CB8AC3E}">
        <p14:creationId xmlns:p14="http://schemas.microsoft.com/office/powerpoint/2010/main" val="20100142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AA3B3-BDE0-D2DA-9D71-7EF2EFEA6C7F}"/>
              </a:ext>
            </a:extLst>
          </p:cNvPr>
          <p:cNvSpPr>
            <a:spLocks noGrp="1"/>
          </p:cNvSpPr>
          <p:nvPr>
            <p:ph type="title"/>
          </p:nvPr>
        </p:nvSpPr>
        <p:spPr>
          <a:xfrm>
            <a:off x="741680" y="430482"/>
            <a:ext cx="10500989" cy="1327464"/>
          </a:xfrm>
        </p:spPr>
        <p:txBody>
          <a:bodyPr anchor="b">
            <a:normAutofit/>
          </a:bodyPr>
          <a:lstStyle/>
          <a:p>
            <a:r>
              <a:rPr lang="en-US" dirty="0"/>
              <a:t>Constant improvement</a:t>
            </a:r>
          </a:p>
        </p:txBody>
      </p:sp>
      <p:pic>
        <p:nvPicPr>
          <p:cNvPr id="5" name="Picture 4" descr="Robot dog looking at the skyline">
            <a:extLst>
              <a:ext uri="{FF2B5EF4-FFF2-40B4-BE49-F238E27FC236}">
                <a16:creationId xmlns:a16="http://schemas.microsoft.com/office/drawing/2014/main" id="{B8D0648E-2D64-C95E-B495-29E29455CD92}"/>
              </a:ext>
            </a:extLst>
          </p:cNvPr>
          <p:cNvPicPr>
            <a:picLocks noChangeAspect="1"/>
          </p:cNvPicPr>
          <p:nvPr/>
        </p:nvPicPr>
        <p:blipFill>
          <a:blip r:embed="rId2"/>
          <a:srcRect l="41162" r="1820"/>
          <a:stretch/>
        </p:blipFill>
        <p:spPr>
          <a:xfrm>
            <a:off x="807038" y="2465539"/>
            <a:ext cx="3774587" cy="3723753"/>
          </a:xfrm>
          <a:prstGeom prst="rect">
            <a:avLst/>
          </a:prstGeom>
          <a:noFill/>
        </p:spPr>
      </p:pic>
      <p:sp>
        <p:nvSpPr>
          <p:cNvPr id="3" name="Content Placeholder 2">
            <a:extLst>
              <a:ext uri="{FF2B5EF4-FFF2-40B4-BE49-F238E27FC236}">
                <a16:creationId xmlns:a16="http://schemas.microsoft.com/office/drawing/2014/main" id="{7B837687-CFA0-AD06-13EF-544A735202D4}"/>
              </a:ext>
            </a:extLst>
          </p:cNvPr>
          <p:cNvSpPr>
            <a:spLocks noGrp="1"/>
          </p:cNvSpPr>
          <p:nvPr>
            <p:ph sz="quarter" idx="36"/>
          </p:nvPr>
        </p:nvSpPr>
        <p:spPr>
          <a:xfrm>
            <a:off x="4927600" y="2465539"/>
            <a:ext cx="6315069" cy="3723753"/>
          </a:xfrm>
        </p:spPr>
        <p:txBody>
          <a:bodyPr>
            <a:normAutofit/>
          </a:bodyPr>
          <a:lstStyle/>
          <a:p>
            <a:r>
              <a:rPr lang="en-US" dirty="0"/>
              <a:t>What didn’t work a few months ago, might now</a:t>
            </a:r>
          </a:p>
          <a:p>
            <a:pPr marL="285750" indent="-285750">
              <a:buFontTx/>
              <a:buChar char="-"/>
            </a:pPr>
            <a:r>
              <a:rPr lang="en-US" dirty="0"/>
              <a:t>Each new update brings new capabilities, and new possibilities for error</a:t>
            </a:r>
          </a:p>
          <a:p>
            <a:pPr marL="285750" indent="-285750">
              <a:buFontTx/>
              <a:buChar char="-"/>
            </a:pPr>
            <a:endParaRPr lang="en-US" dirty="0"/>
          </a:p>
        </p:txBody>
      </p:sp>
      <p:sp>
        <p:nvSpPr>
          <p:cNvPr id="10" name="Slide Number Placeholder 4">
            <a:extLst>
              <a:ext uri="{FF2B5EF4-FFF2-40B4-BE49-F238E27FC236}">
                <a16:creationId xmlns:a16="http://schemas.microsoft.com/office/drawing/2014/main" id="{845AE975-B919-CB85-2457-845AEDE39BFF}"/>
              </a:ext>
            </a:extLst>
          </p:cNvPr>
          <p:cNvSpPr>
            <a:spLocks noGrp="1"/>
          </p:cNvSpPr>
          <p:nvPr>
            <p:ph type="sldNum" sz="quarter" idx="12"/>
          </p:nvPr>
        </p:nvSpPr>
        <p:spPr>
          <a:xfrm>
            <a:off x="9140971" y="6226198"/>
            <a:ext cx="2743200" cy="365125"/>
          </a:xfrm>
        </p:spPr>
        <p:txBody>
          <a:bodyPr/>
          <a:lstStyle/>
          <a:p>
            <a:pPr>
              <a:spcAft>
                <a:spcPts val="600"/>
              </a:spcAft>
            </a:pPr>
            <a:fld id="{FE024F78-56A6-7740-B68D-8D4D026EDF3F}" type="slidenum">
              <a:rPr lang="en-US" smtClean="0"/>
              <a:pPr>
                <a:spcAft>
                  <a:spcPts val="600"/>
                </a:spcAft>
              </a:pPr>
              <a:t>15</a:t>
            </a:fld>
            <a:endParaRPr lang="en-US"/>
          </a:p>
        </p:txBody>
      </p:sp>
    </p:spTree>
    <p:extLst>
      <p:ext uri="{BB962C8B-B14F-4D97-AF65-F5344CB8AC3E}">
        <p14:creationId xmlns:p14="http://schemas.microsoft.com/office/powerpoint/2010/main" val="40040350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4E093-C1F9-17DB-364B-808A41764DAA}"/>
              </a:ext>
            </a:extLst>
          </p:cNvPr>
          <p:cNvSpPr>
            <a:spLocks noGrp="1"/>
          </p:cNvSpPr>
          <p:nvPr>
            <p:ph type="title"/>
          </p:nvPr>
        </p:nvSpPr>
        <p:spPr/>
        <p:txBody>
          <a:bodyPr/>
          <a:lstStyle/>
          <a:p>
            <a:r>
              <a:rPr lang="en-US" dirty="0"/>
              <a:t>A note on copyright</a:t>
            </a:r>
          </a:p>
        </p:txBody>
      </p:sp>
      <p:sp>
        <p:nvSpPr>
          <p:cNvPr id="3" name="Subtitle 2">
            <a:extLst>
              <a:ext uri="{FF2B5EF4-FFF2-40B4-BE49-F238E27FC236}">
                <a16:creationId xmlns:a16="http://schemas.microsoft.com/office/drawing/2014/main" id="{74BCB4AF-5152-8B2B-F1CB-F6639719CB06}"/>
              </a:ext>
            </a:extLst>
          </p:cNvPr>
          <p:cNvSpPr>
            <a:spLocks noGrp="1"/>
          </p:cNvSpPr>
          <p:nvPr>
            <p:ph type="subTitle" idx="1"/>
          </p:nvPr>
        </p:nvSpPr>
        <p:spPr/>
        <p:txBody>
          <a:bodyPr/>
          <a:lstStyle/>
          <a:p>
            <a:r>
              <a:rPr lang="en-US" dirty="0"/>
              <a:t>I am not a lawyer</a:t>
            </a:r>
          </a:p>
        </p:txBody>
      </p:sp>
      <p:sp>
        <p:nvSpPr>
          <p:cNvPr id="4" name="TextBox 3">
            <a:extLst>
              <a:ext uri="{FF2B5EF4-FFF2-40B4-BE49-F238E27FC236}">
                <a16:creationId xmlns:a16="http://schemas.microsoft.com/office/drawing/2014/main" id="{F29AE997-A8B8-B314-771A-FF397AD0C6A6}"/>
              </a:ext>
            </a:extLst>
          </p:cNvPr>
          <p:cNvSpPr txBox="1"/>
          <p:nvPr/>
        </p:nvSpPr>
        <p:spPr>
          <a:xfrm>
            <a:off x="4400022" y="5385816"/>
            <a:ext cx="3391954" cy="369332"/>
          </a:xfrm>
          <a:prstGeom prst="rect">
            <a:avLst/>
          </a:prstGeom>
          <a:noFill/>
        </p:spPr>
        <p:txBody>
          <a:bodyPr wrap="none" rtlCol="0">
            <a:spAutoFit/>
          </a:bodyPr>
          <a:lstStyle/>
          <a:p>
            <a:r>
              <a:rPr lang="en-US" dirty="0">
                <a:solidFill>
                  <a:schemeClr val="bg1"/>
                </a:solidFill>
              </a:rPr>
              <a:t>Will Cross is! Fri Oct 18</a:t>
            </a:r>
            <a:r>
              <a:rPr lang="en-US" baseline="30000" dirty="0">
                <a:solidFill>
                  <a:schemeClr val="bg1"/>
                </a:solidFill>
              </a:rPr>
              <a:t>th</a:t>
            </a:r>
            <a:r>
              <a:rPr lang="en-US" dirty="0">
                <a:solidFill>
                  <a:schemeClr val="bg1"/>
                </a:solidFill>
              </a:rPr>
              <a:t> 11 am</a:t>
            </a:r>
          </a:p>
        </p:txBody>
      </p:sp>
    </p:spTree>
    <p:extLst>
      <p:ext uri="{BB962C8B-B14F-4D97-AF65-F5344CB8AC3E}">
        <p14:creationId xmlns:p14="http://schemas.microsoft.com/office/powerpoint/2010/main" val="35539196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EBE82-4116-65E2-70C9-F13109F06FB6}"/>
              </a:ext>
            </a:extLst>
          </p:cNvPr>
          <p:cNvSpPr>
            <a:spLocks noGrp="1"/>
          </p:cNvSpPr>
          <p:nvPr>
            <p:ph type="title"/>
          </p:nvPr>
        </p:nvSpPr>
        <p:spPr/>
        <p:txBody>
          <a:bodyPr/>
          <a:lstStyle/>
          <a:p>
            <a:r>
              <a:rPr lang="en-US" dirty="0"/>
              <a:t>Input v output</a:t>
            </a:r>
          </a:p>
        </p:txBody>
      </p:sp>
      <p:sp>
        <p:nvSpPr>
          <p:cNvPr id="3" name="Content Placeholder 2">
            <a:extLst>
              <a:ext uri="{FF2B5EF4-FFF2-40B4-BE49-F238E27FC236}">
                <a16:creationId xmlns:a16="http://schemas.microsoft.com/office/drawing/2014/main" id="{EBCB71A7-250E-78B1-225B-A012D647B5D5}"/>
              </a:ext>
            </a:extLst>
          </p:cNvPr>
          <p:cNvSpPr>
            <a:spLocks noGrp="1"/>
          </p:cNvSpPr>
          <p:nvPr>
            <p:ph sz="quarter" idx="35"/>
          </p:nvPr>
        </p:nvSpPr>
        <p:spPr/>
        <p:txBody>
          <a:bodyPr/>
          <a:lstStyle/>
          <a:p>
            <a:r>
              <a:rPr lang="en-US" dirty="0"/>
              <a:t>Input/training data</a:t>
            </a:r>
          </a:p>
          <a:p>
            <a:pPr marL="285750" indent="-285750">
              <a:buFont typeface="Arial" panose="020B0604020202020204" pitchFamily="34" charset="0"/>
              <a:buChar char="•"/>
            </a:pPr>
            <a:r>
              <a:rPr lang="en-US" dirty="0"/>
              <a:t>Fair use (for now)</a:t>
            </a:r>
          </a:p>
          <a:p>
            <a:pPr marL="285750" indent="-285750">
              <a:buFont typeface="Arial" panose="020B0604020202020204" pitchFamily="34" charset="0"/>
              <a:buChar char="•"/>
            </a:pPr>
            <a:r>
              <a:rPr lang="en-US" dirty="0"/>
              <a:t>Several lawsuits may change this</a:t>
            </a:r>
          </a:p>
          <a:p>
            <a:pPr marL="285750" indent="-285750">
              <a:buFont typeface="Arial" panose="020B0604020202020204" pitchFamily="34" charset="0"/>
              <a:buChar char="•"/>
            </a:pPr>
            <a:r>
              <a:rPr lang="en-US" dirty="0"/>
              <a:t>Publishers contracts override copyright</a:t>
            </a:r>
          </a:p>
          <a:p>
            <a:pPr marL="285750" indent="-285750">
              <a:buFont typeface="Arial" panose="020B0604020202020204" pitchFamily="34" charset="0"/>
              <a:buChar char="•"/>
            </a:pPr>
            <a:endParaRPr lang="en-US" dirty="0"/>
          </a:p>
        </p:txBody>
      </p:sp>
      <p:sp>
        <p:nvSpPr>
          <p:cNvPr id="4" name="Content Placeholder 3">
            <a:extLst>
              <a:ext uri="{FF2B5EF4-FFF2-40B4-BE49-F238E27FC236}">
                <a16:creationId xmlns:a16="http://schemas.microsoft.com/office/drawing/2014/main" id="{AD2114F1-56AF-61ED-5FF5-F7F4887C8FA8}"/>
              </a:ext>
            </a:extLst>
          </p:cNvPr>
          <p:cNvSpPr>
            <a:spLocks noGrp="1"/>
          </p:cNvSpPr>
          <p:nvPr>
            <p:ph sz="quarter" idx="36"/>
          </p:nvPr>
        </p:nvSpPr>
        <p:spPr/>
        <p:txBody>
          <a:bodyPr/>
          <a:lstStyle/>
          <a:p>
            <a:r>
              <a:rPr lang="en-US" dirty="0"/>
              <a:t>Output/text and image generation</a:t>
            </a:r>
          </a:p>
          <a:p>
            <a:pPr marL="285750" indent="-285750">
              <a:buFont typeface="Arial" panose="020B0604020202020204" pitchFamily="34" charset="0"/>
              <a:buChar char="•"/>
            </a:pPr>
            <a:r>
              <a:rPr lang="en-US" dirty="0"/>
              <a:t>Not copyrightable</a:t>
            </a:r>
          </a:p>
          <a:p>
            <a:pPr marL="569214" lvl="1"/>
            <a:r>
              <a:rPr lang="en-US" dirty="0"/>
              <a:t>Centaur ‘human tasks’ could still be, but AI components will not</a:t>
            </a:r>
          </a:p>
          <a:p>
            <a:pPr marL="285750" indent="-285750">
              <a:buFont typeface="Arial" panose="020B0604020202020204" pitchFamily="34" charset="0"/>
              <a:buChar char="•"/>
            </a:pPr>
            <a:r>
              <a:rPr lang="en-US" dirty="0"/>
              <a:t>Prompts are currently not copyrightable</a:t>
            </a:r>
          </a:p>
        </p:txBody>
      </p:sp>
      <p:sp>
        <p:nvSpPr>
          <p:cNvPr id="5" name="Slide Number Placeholder 4">
            <a:extLst>
              <a:ext uri="{FF2B5EF4-FFF2-40B4-BE49-F238E27FC236}">
                <a16:creationId xmlns:a16="http://schemas.microsoft.com/office/drawing/2014/main" id="{0F45DAF1-ED88-B19D-594A-EC15F3191E6B}"/>
              </a:ext>
            </a:extLst>
          </p:cNvPr>
          <p:cNvSpPr>
            <a:spLocks noGrp="1"/>
          </p:cNvSpPr>
          <p:nvPr>
            <p:ph type="sldNum" sz="quarter" idx="12"/>
          </p:nvPr>
        </p:nvSpPr>
        <p:spPr/>
        <p:txBody>
          <a:bodyPr/>
          <a:lstStyle/>
          <a:p>
            <a:fld id="{FE024F78-56A6-7740-B68D-8D4D026EDF3F}" type="slidenum">
              <a:rPr lang="en-US" smtClean="0"/>
              <a:pPr/>
              <a:t>17</a:t>
            </a:fld>
            <a:endParaRPr lang="en-US" dirty="0"/>
          </a:p>
        </p:txBody>
      </p:sp>
    </p:spTree>
    <p:extLst>
      <p:ext uri="{BB962C8B-B14F-4D97-AF65-F5344CB8AC3E}">
        <p14:creationId xmlns:p14="http://schemas.microsoft.com/office/powerpoint/2010/main" val="23228351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6437D-6A47-4CAD-F4FF-939810C9F549}"/>
              </a:ext>
            </a:extLst>
          </p:cNvPr>
          <p:cNvSpPr>
            <a:spLocks noGrp="1"/>
          </p:cNvSpPr>
          <p:nvPr>
            <p:ph type="title"/>
          </p:nvPr>
        </p:nvSpPr>
        <p:spPr>
          <a:xfrm>
            <a:off x="2379307" y="1436915"/>
            <a:ext cx="7570712" cy="2266533"/>
          </a:xfrm>
        </p:spPr>
        <p:txBody>
          <a:bodyPr anchor="b">
            <a:normAutofit/>
          </a:bodyPr>
          <a:lstStyle/>
          <a:p>
            <a:r>
              <a:rPr lang="en-US" dirty="0"/>
              <a:t>Is your writing being used as ai training data?</a:t>
            </a:r>
          </a:p>
        </p:txBody>
      </p:sp>
      <p:sp>
        <p:nvSpPr>
          <p:cNvPr id="3" name="Subtitle 2">
            <a:extLst>
              <a:ext uri="{FF2B5EF4-FFF2-40B4-BE49-F238E27FC236}">
                <a16:creationId xmlns:a16="http://schemas.microsoft.com/office/drawing/2014/main" id="{A864C65B-7520-588D-9CCB-C5D902F11A34}"/>
              </a:ext>
            </a:extLst>
          </p:cNvPr>
          <p:cNvSpPr>
            <a:spLocks noGrp="1"/>
          </p:cNvSpPr>
          <p:nvPr>
            <p:ph type="subTitle" idx="1"/>
          </p:nvPr>
        </p:nvSpPr>
        <p:spPr>
          <a:xfrm>
            <a:off x="2932448" y="3962135"/>
            <a:ext cx="6327105" cy="2653771"/>
          </a:xfrm>
        </p:spPr>
        <p:txBody>
          <a:bodyPr>
            <a:normAutofit/>
          </a:bodyPr>
          <a:lstStyle/>
          <a:p>
            <a:r>
              <a:rPr lang="en-US" sz="4800" dirty="0"/>
              <a:t>Most likely yes</a:t>
            </a:r>
          </a:p>
        </p:txBody>
      </p:sp>
    </p:spTree>
    <p:extLst>
      <p:ext uri="{BB962C8B-B14F-4D97-AF65-F5344CB8AC3E}">
        <p14:creationId xmlns:p14="http://schemas.microsoft.com/office/powerpoint/2010/main" val="2933633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DFB64DA-8AA2-68B0-F86D-0C25177AF734}"/>
              </a:ext>
            </a:extLst>
          </p:cNvPr>
          <p:cNvSpPr>
            <a:spLocks noGrp="1"/>
          </p:cNvSpPr>
          <p:nvPr>
            <p:ph type="subTitle" idx="1"/>
          </p:nvPr>
        </p:nvSpPr>
        <p:spPr>
          <a:xfrm>
            <a:off x="2932447" y="1848303"/>
            <a:ext cx="6327105" cy="1231657"/>
          </a:xfrm>
        </p:spPr>
        <p:txBody>
          <a:bodyPr/>
          <a:lstStyle/>
          <a:p>
            <a:r>
              <a:rPr lang="en-US"/>
              <a:t>Taylor and francis/routledge and wiley sold content to ai companies</a:t>
            </a:r>
          </a:p>
          <a:p>
            <a:pPr marL="285750" indent="-285750">
              <a:buFont typeface="Arial" panose="020B0604020202020204" pitchFamily="34" charset="0"/>
              <a:buChar char="•"/>
            </a:pPr>
            <a:endParaRPr lang="en-US" dirty="0"/>
          </a:p>
        </p:txBody>
      </p:sp>
      <p:sp>
        <p:nvSpPr>
          <p:cNvPr id="6" name="TextBox 5">
            <a:extLst>
              <a:ext uri="{FF2B5EF4-FFF2-40B4-BE49-F238E27FC236}">
                <a16:creationId xmlns:a16="http://schemas.microsoft.com/office/drawing/2014/main" id="{88BD4EA4-9C7A-74FE-14E6-615C6E671F6C}"/>
              </a:ext>
            </a:extLst>
          </p:cNvPr>
          <p:cNvSpPr txBox="1"/>
          <p:nvPr/>
        </p:nvSpPr>
        <p:spPr>
          <a:xfrm>
            <a:off x="2932179" y="3799111"/>
            <a:ext cx="6327373" cy="1477328"/>
          </a:xfrm>
          <a:prstGeom prst="rect">
            <a:avLst/>
          </a:prstGeom>
          <a:noFill/>
        </p:spPr>
        <p:txBody>
          <a:bodyPr wrap="none" rtlCol="0">
            <a:spAutoFit/>
          </a:bodyPr>
          <a:lstStyle/>
          <a:p>
            <a:r>
              <a:rPr lang="en-US">
                <a:solidFill>
                  <a:schemeClr val="bg1"/>
                </a:solidFill>
                <a:latin typeface="+mj-lt"/>
              </a:rPr>
              <a:t>BUT ALSO</a:t>
            </a:r>
          </a:p>
          <a:p>
            <a:pPr marL="285750" indent="-285750">
              <a:buFont typeface="Arial" panose="020B0604020202020204" pitchFamily="34" charset="0"/>
              <a:buChar char="•"/>
            </a:pPr>
            <a:r>
              <a:rPr lang="en-US">
                <a:solidFill>
                  <a:schemeClr val="bg1"/>
                </a:solidFill>
                <a:latin typeface="+mj-lt"/>
              </a:rPr>
              <a:t>Google docs</a:t>
            </a:r>
          </a:p>
          <a:p>
            <a:pPr marL="285750" indent="-285750">
              <a:buFont typeface="Arial" panose="020B0604020202020204" pitchFamily="34" charset="0"/>
              <a:buChar char="•"/>
            </a:pPr>
            <a:r>
              <a:rPr lang="en-US">
                <a:solidFill>
                  <a:schemeClr val="bg1"/>
                </a:solidFill>
                <a:latin typeface="+mj-lt"/>
              </a:rPr>
              <a:t>Grammarly</a:t>
            </a:r>
          </a:p>
          <a:p>
            <a:pPr marL="285750" indent="-285750">
              <a:buFont typeface="Arial" panose="020B0604020202020204" pitchFamily="34" charset="0"/>
              <a:buChar char="•"/>
            </a:pPr>
            <a:r>
              <a:rPr lang="en-US">
                <a:solidFill>
                  <a:schemeClr val="bg1"/>
                </a:solidFill>
                <a:latin typeface="+mj-lt"/>
              </a:rPr>
              <a:t>Online spaces like academia.edu and ResearchGate</a:t>
            </a:r>
          </a:p>
          <a:p>
            <a:pPr marL="285750" indent="-285750">
              <a:buFont typeface="Arial" panose="020B0604020202020204" pitchFamily="34" charset="0"/>
              <a:buChar char="•"/>
            </a:pPr>
            <a:r>
              <a:rPr lang="en-US">
                <a:solidFill>
                  <a:schemeClr val="bg1"/>
                </a:solidFill>
                <a:latin typeface="+mj-lt"/>
              </a:rPr>
              <a:t>Facebook Instagram and other social media</a:t>
            </a:r>
            <a:endParaRPr lang="en-US" dirty="0">
              <a:solidFill>
                <a:schemeClr val="bg1"/>
              </a:solidFill>
              <a:latin typeface="+mj-lt"/>
            </a:endParaRPr>
          </a:p>
        </p:txBody>
      </p:sp>
    </p:spTree>
    <p:extLst>
      <p:ext uri="{BB962C8B-B14F-4D97-AF65-F5344CB8AC3E}">
        <p14:creationId xmlns:p14="http://schemas.microsoft.com/office/powerpoint/2010/main" val="30977913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3A0A9896-1DEF-DBE5-AE99-39151B20C798}"/>
              </a:ext>
            </a:extLst>
          </p:cNvPr>
          <p:cNvSpPr>
            <a:spLocks noGrp="1"/>
          </p:cNvSpPr>
          <p:nvPr>
            <p:ph type="title"/>
          </p:nvPr>
        </p:nvSpPr>
        <p:spPr>
          <a:xfrm>
            <a:off x="6889627" y="173736"/>
            <a:ext cx="4352662" cy="2203704"/>
          </a:xfrm>
        </p:spPr>
        <p:txBody>
          <a:bodyPr/>
          <a:lstStyle/>
          <a:p>
            <a:r>
              <a:rPr lang="en-US" dirty="0"/>
              <a:t>An AI intro slide</a:t>
            </a:r>
          </a:p>
        </p:txBody>
      </p:sp>
      <p:pic>
        <p:nvPicPr>
          <p:cNvPr id="8" name="Content Placeholder 7" descr="A computer screen with a rectangular frame&#10;&#10;Description automatically generated with medium confidence">
            <a:extLst>
              <a:ext uri="{FF2B5EF4-FFF2-40B4-BE49-F238E27FC236}">
                <a16:creationId xmlns:a16="http://schemas.microsoft.com/office/drawing/2014/main" id="{136F57D4-8DD7-D331-ADCE-2D3DEAD29BA1}"/>
              </a:ext>
            </a:extLst>
          </p:cNvPr>
          <p:cNvPicPr>
            <a:picLocks noGrp="1" noChangeAspect="1"/>
          </p:cNvPicPr>
          <p:nvPr>
            <p:ph type="pic" sz="quarter" idx="37"/>
          </p:nvPr>
        </p:nvPicPr>
        <p:blipFill>
          <a:blip r:embed="rId2"/>
          <a:stretch/>
        </p:blipFill>
        <p:spPr>
          <a:xfrm>
            <a:off x="336550" y="777180"/>
            <a:ext cx="5303640" cy="5303640"/>
          </a:xfrm>
          <a:noFill/>
        </p:spPr>
      </p:pic>
      <p:sp>
        <p:nvSpPr>
          <p:cNvPr id="15" name="Content Placeholder 3">
            <a:extLst>
              <a:ext uri="{FF2B5EF4-FFF2-40B4-BE49-F238E27FC236}">
                <a16:creationId xmlns:a16="http://schemas.microsoft.com/office/drawing/2014/main" id="{887B4C7A-53BB-BC02-ACEB-AA9F76B16305}"/>
              </a:ext>
            </a:extLst>
          </p:cNvPr>
          <p:cNvSpPr>
            <a:spLocks noGrp="1"/>
          </p:cNvSpPr>
          <p:nvPr>
            <p:ph sz="quarter" idx="36"/>
          </p:nvPr>
        </p:nvSpPr>
        <p:spPr>
          <a:xfrm>
            <a:off x="6889627" y="3104277"/>
            <a:ext cx="4371560" cy="3022201"/>
          </a:xfrm>
        </p:spPr>
        <p:txBody>
          <a:bodyPr/>
          <a:lstStyle/>
          <a:p>
            <a:r>
              <a:rPr lang="en-US" dirty="0"/>
              <a:t>It’s fun, but illegible without other tools to correct its mistakes </a:t>
            </a:r>
          </a:p>
        </p:txBody>
      </p:sp>
      <p:sp>
        <p:nvSpPr>
          <p:cNvPr id="17" name="Slide Number Placeholder 4">
            <a:extLst>
              <a:ext uri="{FF2B5EF4-FFF2-40B4-BE49-F238E27FC236}">
                <a16:creationId xmlns:a16="http://schemas.microsoft.com/office/drawing/2014/main" id="{EC5242D0-D270-E5E6-E1E2-0E58DD9BCC9D}"/>
              </a:ext>
            </a:extLst>
          </p:cNvPr>
          <p:cNvSpPr>
            <a:spLocks noGrp="1"/>
          </p:cNvSpPr>
          <p:nvPr>
            <p:ph type="sldNum" sz="quarter" idx="12"/>
          </p:nvPr>
        </p:nvSpPr>
        <p:spPr>
          <a:xfrm>
            <a:off x="9140971" y="6226198"/>
            <a:ext cx="2743200" cy="365125"/>
          </a:xfrm>
        </p:spPr>
        <p:txBody>
          <a:bodyPr/>
          <a:lstStyle/>
          <a:p>
            <a:pPr>
              <a:spcAft>
                <a:spcPts val="600"/>
              </a:spcAft>
            </a:pPr>
            <a:fld id="{FE024F78-56A6-7740-B68D-8D4D026EDF3F}" type="slidenum">
              <a:rPr lang="en-US" smtClean="0"/>
              <a:pPr>
                <a:spcAft>
                  <a:spcPts val="600"/>
                </a:spcAft>
              </a:pPr>
              <a:t>2</a:t>
            </a:fld>
            <a:endParaRPr lang="en-US"/>
          </a:p>
        </p:txBody>
      </p:sp>
    </p:spTree>
    <p:extLst>
      <p:ext uri="{BB962C8B-B14F-4D97-AF65-F5344CB8AC3E}">
        <p14:creationId xmlns:p14="http://schemas.microsoft.com/office/powerpoint/2010/main" val="18822230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A43D7-30E7-F21B-7FFD-EAD9FB3E1A9D}"/>
              </a:ext>
            </a:extLst>
          </p:cNvPr>
          <p:cNvSpPr>
            <a:spLocks noGrp="1"/>
          </p:cNvSpPr>
          <p:nvPr>
            <p:ph type="title"/>
          </p:nvPr>
        </p:nvSpPr>
        <p:spPr>
          <a:xfrm>
            <a:off x="741680" y="430482"/>
            <a:ext cx="10500989" cy="1327464"/>
          </a:xfrm>
        </p:spPr>
        <p:txBody>
          <a:bodyPr anchor="b">
            <a:normAutofit/>
          </a:bodyPr>
          <a:lstStyle/>
          <a:p>
            <a:r>
              <a:rPr lang="en-US" dirty="0"/>
              <a:t>Ai and research articles</a:t>
            </a:r>
          </a:p>
        </p:txBody>
      </p:sp>
      <p:sp>
        <p:nvSpPr>
          <p:cNvPr id="3" name="Content Placeholder 2">
            <a:extLst>
              <a:ext uri="{FF2B5EF4-FFF2-40B4-BE49-F238E27FC236}">
                <a16:creationId xmlns:a16="http://schemas.microsoft.com/office/drawing/2014/main" id="{C19925BB-4A63-0C8A-85E0-6ECF17893A9D}"/>
              </a:ext>
            </a:extLst>
          </p:cNvPr>
          <p:cNvSpPr>
            <a:spLocks noGrp="1"/>
          </p:cNvSpPr>
          <p:nvPr>
            <p:ph sz="quarter" idx="35"/>
          </p:nvPr>
        </p:nvSpPr>
        <p:spPr>
          <a:xfrm>
            <a:off x="807038" y="2465539"/>
            <a:ext cx="3774587" cy="3723753"/>
          </a:xfrm>
        </p:spPr>
        <p:txBody>
          <a:bodyPr>
            <a:normAutofit lnSpcReduction="10000"/>
          </a:bodyPr>
          <a:lstStyle/>
          <a:p>
            <a:pPr>
              <a:lnSpc>
                <a:spcPct val="110000"/>
              </a:lnSpc>
            </a:pPr>
            <a:r>
              <a:rPr lang="en-US" sz="1500" dirty="0"/>
              <a:t>Disclosure is always required</a:t>
            </a:r>
          </a:p>
          <a:p>
            <a:pPr>
              <a:lnSpc>
                <a:spcPct val="110000"/>
              </a:lnSpc>
            </a:pPr>
            <a:r>
              <a:rPr lang="en-US" sz="1500" dirty="0"/>
              <a:t>Check journal requirements</a:t>
            </a:r>
          </a:p>
          <a:p>
            <a:pPr>
              <a:lnSpc>
                <a:spcPct val="110000"/>
              </a:lnSpc>
            </a:pPr>
            <a:r>
              <a:rPr lang="en-US" sz="1500" dirty="0"/>
              <a:t>Should not be used to generate conclusions or discussion</a:t>
            </a:r>
          </a:p>
          <a:p>
            <a:pPr>
              <a:lnSpc>
                <a:spcPct val="110000"/>
              </a:lnSpc>
            </a:pPr>
            <a:r>
              <a:rPr lang="en-US" sz="1500" dirty="0"/>
              <a:t>AI not usually allowed for creating code for analyzing data or creating core research data</a:t>
            </a:r>
          </a:p>
          <a:p>
            <a:pPr>
              <a:lnSpc>
                <a:spcPct val="110000"/>
              </a:lnSpc>
            </a:pPr>
            <a:r>
              <a:rPr lang="en-US" sz="1500" dirty="0"/>
              <a:t>Some not allowed for figures, images, </a:t>
            </a:r>
            <a:r>
              <a:rPr lang="en-US" sz="1500" dirty="0" err="1"/>
              <a:t>etc</a:t>
            </a:r>
            <a:endParaRPr lang="en-US" sz="1500" dirty="0"/>
          </a:p>
          <a:p>
            <a:pPr>
              <a:lnSpc>
                <a:spcPct val="110000"/>
              </a:lnSpc>
            </a:pPr>
            <a:r>
              <a:rPr lang="en-US" sz="1500" dirty="0"/>
              <a:t>AI </a:t>
            </a:r>
            <a:r>
              <a:rPr lang="en-US" sz="1500" u="sng" dirty="0"/>
              <a:t>is</a:t>
            </a:r>
            <a:r>
              <a:rPr lang="en-US" sz="1500" dirty="0"/>
              <a:t> allowed for brainstorming, grammar, and pre-work: no disclosure needed</a:t>
            </a:r>
          </a:p>
          <a:p>
            <a:pPr>
              <a:lnSpc>
                <a:spcPct val="110000"/>
              </a:lnSpc>
            </a:pPr>
            <a:endParaRPr lang="en-US" sz="1500" dirty="0"/>
          </a:p>
        </p:txBody>
      </p:sp>
      <p:pic>
        <p:nvPicPr>
          <p:cNvPr id="11" name="Content Placeholder 10" descr="A close-up of a text&#10;&#10;Description automatically generated">
            <a:extLst>
              <a:ext uri="{FF2B5EF4-FFF2-40B4-BE49-F238E27FC236}">
                <a16:creationId xmlns:a16="http://schemas.microsoft.com/office/drawing/2014/main" id="{054728DA-4498-F895-F6AE-800930EBBB89}"/>
              </a:ext>
            </a:extLst>
          </p:cNvPr>
          <p:cNvPicPr>
            <a:picLocks noGrp="1" noChangeAspect="1"/>
          </p:cNvPicPr>
          <p:nvPr>
            <p:ph sz="quarter" idx="36"/>
          </p:nvPr>
        </p:nvPicPr>
        <p:blipFill>
          <a:blip r:embed="rId2"/>
          <a:stretch>
            <a:fillRect/>
          </a:stretch>
        </p:blipFill>
        <p:spPr>
          <a:xfrm>
            <a:off x="4927600" y="3182809"/>
            <a:ext cx="6315069" cy="2289212"/>
          </a:xfrm>
          <a:noFill/>
        </p:spPr>
      </p:pic>
      <p:sp>
        <p:nvSpPr>
          <p:cNvPr id="5" name="Slide Number Placeholder 4">
            <a:extLst>
              <a:ext uri="{FF2B5EF4-FFF2-40B4-BE49-F238E27FC236}">
                <a16:creationId xmlns:a16="http://schemas.microsoft.com/office/drawing/2014/main" id="{8B6D7D44-ED75-E1EA-C5FE-27DA8829C6FD}"/>
              </a:ext>
            </a:extLst>
          </p:cNvPr>
          <p:cNvSpPr>
            <a:spLocks noGrp="1"/>
          </p:cNvSpPr>
          <p:nvPr>
            <p:ph type="sldNum" sz="quarter" idx="12"/>
          </p:nvPr>
        </p:nvSpPr>
        <p:spPr>
          <a:xfrm>
            <a:off x="9140971" y="6226198"/>
            <a:ext cx="2743200" cy="365125"/>
          </a:xfrm>
        </p:spPr>
        <p:txBody>
          <a:bodyPr anchor="ctr">
            <a:normAutofit/>
          </a:bodyPr>
          <a:lstStyle/>
          <a:p>
            <a:pPr>
              <a:spcAft>
                <a:spcPts val="600"/>
              </a:spcAft>
            </a:pPr>
            <a:fld id="{FE024F78-56A6-7740-B68D-8D4D026EDF3F}" type="slidenum">
              <a:rPr lang="en-US" smtClean="0"/>
              <a:pPr>
                <a:spcAft>
                  <a:spcPts val="600"/>
                </a:spcAft>
              </a:pPr>
              <a:t>20</a:t>
            </a:fld>
            <a:endParaRPr lang="en-US"/>
          </a:p>
        </p:txBody>
      </p:sp>
    </p:spTree>
    <p:extLst>
      <p:ext uri="{BB962C8B-B14F-4D97-AF65-F5344CB8AC3E}">
        <p14:creationId xmlns:p14="http://schemas.microsoft.com/office/powerpoint/2010/main" val="38911499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14E58-BF8C-56EC-2E36-46274CC5CB8F}"/>
              </a:ext>
            </a:extLst>
          </p:cNvPr>
          <p:cNvSpPr>
            <a:spLocks noGrp="1"/>
          </p:cNvSpPr>
          <p:nvPr>
            <p:ph type="title"/>
          </p:nvPr>
        </p:nvSpPr>
        <p:spPr/>
        <p:txBody>
          <a:bodyPr/>
          <a:lstStyle/>
          <a:p>
            <a:r>
              <a:rPr lang="en-US" dirty="0"/>
              <a:t>NIH ai policy</a:t>
            </a:r>
          </a:p>
        </p:txBody>
      </p:sp>
      <p:sp>
        <p:nvSpPr>
          <p:cNvPr id="3" name="Content Placeholder 2">
            <a:extLst>
              <a:ext uri="{FF2B5EF4-FFF2-40B4-BE49-F238E27FC236}">
                <a16:creationId xmlns:a16="http://schemas.microsoft.com/office/drawing/2014/main" id="{EDF1FBB1-7F7D-59B9-A24B-C86F25AFD0C2}"/>
              </a:ext>
            </a:extLst>
          </p:cNvPr>
          <p:cNvSpPr>
            <a:spLocks noGrp="1"/>
          </p:cNvSpPr>
          <p:nvPr>
            <p:ph sz="quarter" idx="31"/>
          </p:nvPr>
        </p:nvSpPr>
        <p:spPr/>
        <p:txBody>
          <a:bodyPr/>
          <a:lstStyle/>
          <a:p>
            <a:r>
              <a:rPr lang="en-US" dirty="0">
                <a:hlinkClick r:id="rId2"/>
              </a:rPr>
              <a:t>https://osp.od.nih.gov/policies/artificial-intelligence/</a:t>
            </a:r>
            <a:r>
              <a:rPr lang="en-US" dirty="0"/>
              <a:t> </a:t>
            </a:r>
          </a:p>
          <a:p>
            <a:pPr lvl="1"/>
            <a:r>
              <a:rPr lang="en-US" dirty="0"/>
              <a:t>Emphasizes privacy (general participant privacy and health data privacy)</a:t>
            </a:r>
          </a:p>
          <a:p>
            <a:pPr lvl="1"/>
            <a:r>
              <a:rPr lang="en-US" dirty="0"/>
              <a:t>Open Access De-identified data availability in part to help train AI models on accurate info</a:t>
            </a:r>
          </a:p>
          <a:p>
            <a:pPr lvl="1"/>
            <a:r>
              <a:rPr lang="en-US" dirty="0"/>
              <a:t>AI not allowed for peer review</a:t>
            </a:r>
          </a:p>
          <a:p>
            <a:pPr lvl="1"/>
            <a:endParaRPr lang="en-US" dirty="0"/>
          </a:p>
          <a:p>
            <a:pPr lvl="1"/>
            <a:endParaRPr lang="en-US" dirty="0"/>
          </a:p>
          <a:p>
            <a:pPr lvl="1"/>
            <a:endParaRPr lang="en-US" dirty="0"/>
          </a:p>
        </p:txBody>
      </p:sp>
      <p:sp>
        <p:nvSpPr>
          <p:cNvPr id="4" name="Slide Number Placeholder 3">
            <a:extLst>
              <a:ext uri="{FF2B5EF4-FFF2-40B4-BE49-F238E27FC236}">
                <a16:creationId xmlns:a16="http://schemas.microsoft.com/office/drawing/2014/main" id="{44BA7F95-A75A-D396-125E-8FDA4897197E}"/>
              </a:ext>
            </a:extLst>
          </p:cNvPr>
          <p:cNvSpPr>
            <a:spLocks noGrp="1"/>
          </p:cNvSpPr>
          <p:nvPr>
            <p:ph type="sldNum" sz="quarter" idx="12"/>
          </p:nvPr>
        </p:nvSpPr>
        <p:spPr/>
        <p:txBody>
          <a:bodyPr/>
          <a:lstStyle/>
          <a:p>
            <a:fld id="{FE024F78-56A6-7740-B68D-8D4D026EDF3F}" type="slidenum">
              <a:rPr lang="en-US" smtClean="0"/>
              <a:pPr/>
              <a:t>21</a:t>
            </a:fld>
            <a:endParaRPr lang="en-US" dirty="0"/>
          </a:p>
        </p:txBody>
      </p:sp>
    </p:spTree>
    <p:extLst>
      <p:ext uri="{BB962C8B-B14F-4D97-AF65-F5344CB8AC3E}">
        <p14:creationId xmlns:p14="http://schemas.microsoft.com/office/powerpoint/2010/main" val="10806312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53C38-7B1D-6175-C33E-C9A9ED5E56F1}"/>
              </a:ext>
            </a:extLst>
          </p:cNvPr>
          <p:cNvSpPr>
            <a:spLocks noGrp="1"/>
          </p:cNvSpPr>
          <p:nvPr>
            <p:ph type="title"/>
          </p:nvPr>
        </p:nvSpPr>
        <p:spPr/>
        <p:txBody>
          <a:bodyPr/>
          <a:lstStyle/>
          <a:p>
            <a:r>
              <a:rPr lang="en-US" dirty="0"/>
              <a:t>Other AI policies</a:t>
            </a:r>
          </a:p>
        </p:txBody>
      </p:sp>
      <p:sp>
        <p:nvSpPr>
          <p:cNvPr id="3" name="Content Placeholder 2">
            <a:extLst>
              <a:ext uri="{FF2B5EF4-FFF2-40B4-BE49-F238E27FC236}">
                <a16:creationId xmlns:a16="http://schemas.microsoft.com/office/drawing/2014/main" id="{B884A0FE-2DB6-C8F9-A60F-80474DF014E8}"/>
              </a:ext>
            </a:extLst>
          </p:cNvPr>
          <p:cNvSpPr>
            <a:spLocks noGrp="1"/>
          </p:cNvSpPr>
          <p:nvPr>
            <p:ph sz="quarter" idx="31"/>
          </p:nvPr>
        </p:nvSpPr>
        <p:spPr>
          <a:xfrm>
            <a:off x="2660073" y="2470150"/>
            <a:ext cx="9301018" cy="3676649"/>
          </a:xfrm>
        </p:spPr>
        <p:txBody>
          <a:bodyPr/>
          <a:lstStyle/>
          <a:p>
            <a:r>
              <a:rPr lang="en-US" sz="1600" b="1" dirty="0"/>
              <a:t>Taylor and Francis </a:t>
            </a:r>
            <a:r>
              <a:rPr lang="en-US" sz="1600" dirty="0">
                <a:hlinkClick r:id="rId2"/>
              </a:rPr>
              <a:t>https://taylorandfrancis.com/our-policies/ai-policy/</a:t>
            </a:r>
            <a:endParaRPr lang="en-US" sz="1600" dirty="0"/>
          </a:p>
          <a:p>
            <a:r>
              <a:rPr lang="en-US" sz="1600" b="1" dirty="0"/>
              <a:t>Wiley</a:t>
            </a:r>
            <a:r>
              <a:rPr lang="en-US" sz="1600" dirty="0"/>
              <a:t> </a:t>
            </a:r>
            <a:r>
              <a:rPr lang="en-US" sz="1600" dirty="0">
                <a:hlinkClick r:id="rId3"/>
              </a:rPr>
              <a:t>https://www.wiley.com/en-us/terms-of-use/ai-principles</a:t>
            </a:r>
            <a:r>
              <a:rPr lang="en-US" sz="1600" dirty="0"/>
              <a:t>; </a:t>
            </a:r>
            <a:r>
              <a:rPr lang="en-US" sz="1600" dirty="0">
                <a:hlinkClick r:id="rId4"/>
              </a:rPr>
              <a:t>https://authorservices.wiley.com/ethics-guidelines/index.html#22</a:t>
            </a:r>
            <a:r>
              <a:rPr lang="en-US" sz="1600" dirty="0"/>
              <a:t>  </a:t>
            </a:r>
          </a:p>
          <a:p>
            <a:r>
              <a:rPr lang="en-US" sz="1600" b="1" dirty="0"/>
              <a:t>Elsevier Books</a:t>
            </a:r>
            <a:r>
              <a:rPr lang="en-US" sz="1600" dirty="0"/>
              <a:t> </a:t>
            </a:r>
            <a:r>
              <a:rPr lang="en-US" sz="1600" dirty="0">
                <a:hlinkClick r:id="rId5"/>
              </a:rPr>
              <a:t>https://www.elsevier.com/about/policies-and-standards/the-use-of-generative-ai-and-ai-assisted-technologies-in-writing-for-Elsevier</a:t>
            </a:r>
            <a:r>
              <a:rPr lang="en-US" sz="1600" dirty="0"/>
              <a:t>; </a:t>
            </a:r>
            <a:r>
              <a:rPr lang="en-US" sz="1600" b="1" dirty="0"/>
              <a:t>Elsevier Journals</a:t>
            </a:r>
            <a:r>
              <a:rPr lang="en-US" sz="1600" dirty="0"/>
              <a:t> </a:t>
            </a:r>
            <a:r>
              <a:rPr lang="en-US" sz="1600" dirty="0">
                <a:hlinkClick r:id="rId6"/>
              </a:rPr>
              <a:t>https://www.elsevier.com/about/policies-and-standards/generative-ai-policies-for-journals</a:t>
            </a:r>
            <a:r>
              <a:rPr lang="en-US" sz="1600" dirty="0"/>
              <a:t> </a:t>
            </a:r>
          </a:p>
          <a:p>
            <a:r>
              <a:rPr lang="en-US" sz="1600" b="1" dirty="0"/>
              <a:t>Springer</a:t>
            </a:r>
            <a:r>
              <a:rPr lang="en-US" sz="1600" dirty="0"/>
              <a:t> </a:t>
            </a:r>
            <a:r>
              <a:rPr lang="en-US" sz="1600" dirty="0">
                <a:hlinkClick r:id="rId7"/>
              </a:rPr>
              <a:t>https://www.springer.com/gp/editorial-policies/artificial-intelligence--ai-/25428500?srsltid=AfmBOoq4zp1-UhBbxF1bsJFzrwtoI6jOxIvU2csNEBFXksbaTd0VZgFl</a:t>
            </a:r>
            <a:endParaRPr lang="en-US" sz="1600" dirty="0"/>
          </a:p>
          <a:p>
            <a:r>
              <a:rPr lang="en-US" sz="1600" b="1" dirty="0"/>
              <a:t>SAGE </a:t>
            </a:r>
            <a:r>
              <a:rPr lang="en-US" sz="1600" dirty="0">
                <a:hlinkClick r:id="rId8"/>
              </a:rPr>
              <a:t>https://us.sagepub.com/en-us/nam/artificial-intelligence-policy</a:t>
            </a:r>
            <a:r>
              <a:rPr lang="en-US" sz="1600" dirty="0"/>
              <a:t> </a:t>
            </a:r>
          </a:p>
          <a:p>
            <a:r>
              <a:rPr lang="en-US" sz="1600" b="1" dirty="0"/>
              <a:t>PLOS</a:t>
            </a:r>
            <a:r>
              <a:rPr lang="en-US" sz="1600" dirty="0"/>
              <a:t> </a:t>
            </a:r>
            <a:r>
              <a:rPr lang="en-US" sz="1600" dirty="0">
                <a:hlinkClick r:id="rId9"/>
              </a:rPr>
              <a:t>https://journals.plos.org/plosone/s/ethical-publishing-practice#loc-artificial-intelligence-tools-and-technologies</a:t>
            </a:r>
            <a:r>
              <a:rPr lang="en-US" sz="1600" dirty="0"/>
              <a:t> </a:t>
            </a:r>
          </a:p>
          <a:p>
            <a:endParaRPr lang="en-US" sz="1600" dirty="0"/>
          </a:p>
          <a:p>
            <a:endParaRPr lang="en-US" sz="1600" dirty="0"/>
          </a:p>
          <a:p>
            <a:endParaRPr lang="en-US" sz="1600" dirty="0"/>
          </a:p>
        </p:txBody>
      </p:sp>
      <p:sp>
        <p:nvSpPr>
          <p:cNvPr id="4" name="Slide Number Placeholder 3">
            <a:extLst>
              <a:ext uri="{FF2B5EF4-FFF2-40B4-BE49-F238E27FC236}">
                <a16:creationId xmlns:a16="http://schemas.microsoft.com/office/drawing/2014/main" id="{E8BCB56A-9907-E27A-8549-845CFDF8BE06}"/>
              </a:ext>
            </a:extLst>
          </p:cNvPr>
          <p:cNvSpPr>
            <a:spLocks noGrp="1"/>
          </p:cNvSpPr>
          <p:nvPr>
            <p:ph type="sldNum" sz="quarter" idx="12"/>
          </p:nvPr>
        </p:nvSpPr>
        <p:spPr/>
        <p:txBody>
          <a:bodyPr/>
          <a:lstStyle/>
          <a:p>
            <a:fld id="{FE024F78-56A6-7740-B68D-8D4D026EDF3F}" type="slidenum">
              <a:rPr lang="en-US" smtClean="0"/>
              <a:pPr/>
              <a:t>22</a:t>
            </a:fld>
            <a:endParaRPr lang="en-US" dirty="0"/>
          </a:p>
        </p:txBody>
      </p:sp>
    </p:spTree>
    <p:extLst>
      <p:ext uri="{BB962C8B-B14F-4D97-AF65-F5344CB8AC3E}">
        <p14:creationId xmlns:p14="http://schemas.microsoft.com/office/powerpoint/2010/main" val="8566932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7133E-7B12-A876-CEB1-097F9A0B309C}"/>
              </a:ext>
            </a:extLst>
          </p:cNvPr>
          <p:cNvSpPr>
            <a:spLocks noGrp="1"/>
          </p:cNvSpPr>
          <p:nvPr>
            <p:ph type="title"/>
          </p:nvPr>
        </p:nvSpPr>
        <p:spPr/>
        <p:txBody>
          <a:bodyPr/>
          <a:lstStyle/>
          <a:p>
            <a:r>
              <a:rPr lang="en-US" dirty="0"/>
              <a:t>Assisted v generative</a:t>
            </a:r>
          </a:p>
        </p:txBody>
      </p:sp>
      <p:sp>
        <p:nvSpPr>
          <p:cNvPr id="3" name="Content Placeholder 2">
            <a:extLst>
              <a:ext uri="{FF2B5EF4-FFF2-40B4-BE49-F238E27FC236}">
                <a16:creationId xmlns:a16="http://schemas.microsoft.com/office/drawing/2014/main" id="{9E5D387A-8495-6E02-1668-C44A46F601BF}"/>
              </a:ext>
            </a:extLst>
          </p:cNvPr>
          <p:cNvSpPr>
            <a:spLocks noGrp="1"/>
          </p:cNvSpPr>
          <p:nvPr>
            <p:ph sz="quarter" idx="35"/>
          </p:nvPr>
        </p:nvSpPr>
        <p:spPr/>
        <p:txBody>
          <a:bodyPr/>
          <a:lstStyle/>
          <a:p>
            <a:r>
              <a:rPr lang="en-US" dirty="0"/>
              <a:t>Assisted does not need disclosure</a:t>
            </a:r>
          </a:p>
          <a:p>
            <a:pPr marL="285750" indent="-285750">
              <a:buFont typeface="Arial" panose="020B0604020202020204" pitchFamily="34" charset="0"/>
              <a:buChar char="•"/>
            </a:pPr>
            <a:r>
              <a:rPr lang="en-US" dirty="0"/>
              <a:t>Grammar</a:t>
            </a:r>
          </a:p>
          <a:p>
            <a:pPr marL="285750" indent="-285750">
              <a:buFont typeface="Arial" panose="020B0604020202020204" pitchFamily="34" charset="0"/>
              <a:buChar char="•"/>
            </a:pPr>
            <a:r>
              <a:rPr lang="en-US" dirty="0"/>
              <a:t>Outlining</a:t>
            </a:r>
          </a:p>
          <a:p>
            <a:pPr marL="285750" indent="-285750">
              <a:buFont typeface="Arial" panose="020B0604020202020204" pitchFamily="34" charset="0"/>
              <a:buChar char="•"/>
            </a:pPr>
            <a:r>
              <a:rPr lang="en-US" dirty="0"/>
              <a:t>Searching </a:t>
            </a:r>
          </a:p>
          <a:p>
            <a:pPr marL="285750" indent="-285750">
              <a:buFont typeface="Arial" panose="020B0604020202020204" pitchFamily="34" charset="0"/>
              <a:buChar char="•"/>
            </a:pPr>
            <a:endParaRPr lang="en-US" dirty="0"/>
          </a:p>
        </p:txBody>
      </p:sp>
      <p:sp>
        <p:nvSpPr>
          <p:cNvPr id="4" name="Content Placeholder 3">
            <a:extLst>
              <a:ext uri="{FF2B5EF4-FFF2-40B4-BE49-F238E27FC236}">
                <a16:creationId xmlns:a16="http://schemas.microsoft.com/office/drawing/2014/main" id="{9233A046-93C5-3228-8F14-167A3933C1A4}"/>
              </a:ext>
            </a:extLst>
          </p:cNvPr>
          <p:cNvSpPr>
            <a:spLocks noGrp="1"/>
          </p:cNvSpPr>
          <p:nvPr>
            <p:ph sz="quarter" idx="36"/>
          </p:nvPr>
        </p:nvSpPr>
        <p:spPr/>
        <p:txBody>
          <a:bodyPr/>
          <a:lstStyle/>
          <a:p>
            <a:r>
              <a:rPr lang="en-US" dirty="0"/>
              <a:t>Generative does</a:t>
            </a:r>
          </a:p>
          <a:p>
            <a:pPr marL="285750" indent="-285750">
              <a:buFont typeface="Arial" panose="020B0604020202020204" pitchFamily="34" charset="0"/>
              <a:buChar char="•"/>
            </a:pPr>
            <a:r>
              <a:rPr lang="en-US" dirty="0"/>
              <a:t>Translation</a:t>
            </a:r>
          </a:p>
          <a:p>
            <a:pPr marL="285750" indent="-285750">
              <a:buFont typeface="Arial" panose="020B0604020202020204" pitchFamily="34" charset="0"/>
              <a:buChar char="•"/>
            </a:pPr>
            <a:r>
              <a:rPr lang="en-US" dirty="0"/>
              <a:t>Figure generation</a:t>
            </a:r>
          </a:p>
          <a:p>
            <a:pPr marL="285750" indent="-285750">
              <a:buFont typeface="Arial" panose="020B0604020202020204" pitchFamily="34" charset="0"/>
              <a:buChar char="•"/>
            </a:pPr>
            <a:r>
              <a:rPr lang="en-US" dirty="0"/>
              <a:t>Text generation</a:t>
            </a:r>
          </a:p>
          <a:p>
            <a:pPr marL="285750" indent="-285750">
              <a:buFont typeface="Arial" panose="020B0604020202020204" pitchFamily="34" charset="0"/>
              <a:buChar char="•"/>
            </a:pPr>
            <a:endParaRPr lang="en-US" dirty="0"/>
          </a:p>
        </p:txBody>
      </p:sp>
      <p:sp>
        <p:nvSpPr>
          <p:cNvPr id="5" name="Slide Number Placeholder 4">
            <a:extLst>
              <a:ext uri="{FF2B5EF4-FFF2-40B4-BE49-F238E27FC236}">
                <a16:creationId xmlns:a16="http://schemas.microsoft.com/office/drawing/2014/main" id="{EAEC99DA-7492-77B8-32F5-FC2223FDA75B}"/>
              </a:ext>
            </a:extLst>
          </p:cNvPr>
          <p:cNvSpPr>
            <a:spLocks noGrp="1"/>
          </p:cNvSpPr>
          <p:nvPr>
            <p:ph type="sldNum" sz="quarter" idx="12"/>
          </p:nvPr>
        </p:nvSpPr>
        <p:spPr/>
        <p:txBody>
          <a:bodyPr/>
          <a:lstStyle/>
          <a:p>
            <a:fld id="{FE024F78-56A6-7740-B68D-8D4D026EDF3F}" type="slidenum">
              <a:rPr lang="en-US" smtClean="0"/>
              <a:pPr/>
              <a:t>23</a:t>
            </a:fld>
            <a:endParaRPr lang="en-US" dirty="0"/>
          </a:p>
        </p:txBody>
      </p:sp>
    </p:spTree>
    <p:extLst>
      <p:ext uri="{BB962C8B-B14F-4D97-AF65-F5344CB8AC3E}">
        <p14:creationId xmlns:p14="http://schemas.microsoft.com/office/powerpoint/2010/main" val="20920348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A60E7-735F-492B-287D-03AC1AC7694C}"/>
              </a:ext>
            </a:extLst>
          </p:cNvPr>
          <p:cNvSpPr>
            <a:spLocks noGrp="1"/>
          </p:cNvSpPr>
          <p:nvPr>
            <p:ph type="title"/>
          </p:nvPr>
        </p:nvSpPr>
        <p:spPr/>
        <p:txBody>
          <a:bodyPr/>
          <a:lstStyle/>
          <a:p>
            <a:r>
              <a:rPr lang="en-US" dirty="0"/>
              <a:t>Ai is not an author and cannot be held liable for mistakes</a:t>
            </a:r>
          </a:p>
        </p:txBody>
      </p:sp>
    </p:spTree>
    <p:extLst>
      <p:ext uri="{BB962C8B-B14F-4D97-AF65-F5344CB8AC3E}">
        <p14:creationId xmlns:p14="http://schemas.microsoft.com/office/powerpoint/2010/main" val="17075369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6B003-FCE7-FE8D-4D46-7DE7B4D4E72E}"/>
              </a:ext>
            </a:extLst>
          </p:cNvPr>
          <p:cNvSpPr>
            <a:spLocks noGrp="1"/>
          </p:cNvSpPr>
          <p:nvPr>
            <p:ph type="title"/>
          </p:nvPr>
        </p:nvSpPr>
        <p:spPr>
          <a:xfrm>
            <a:off x="733562" y="433906"/>
            <a:ext cx="10515601" cy="1327464"/>
          </a:xfrm>
        </p:spPr>
        <p:txBody>
          <a:bodyPr anchor="b">
            <a:normAutofit/>
          </a:bodyPr>
          <a:lstStyle/>
          <a:p>
            <a:r>
              <a:rPr lang="en-US" dirty="0"/>
              <a:t>AI for lit review</a:t>
            </a:r>
          </a:p>
        </p:txBody>
      </p:sp>
      <p:sp>
        <p:nvSpPr>
          <p:cNvPr id="3" name="Content Placeholder 2">
            <a:extLst>
              <a:ext uri="{FF2B5EF4-FFF2-40B4-BE49-F238E27FC236}">
                <a16:creationId xmlns:a16="http://schemas.microsoft.com/office/drawing/2014/main" id="{04B19066-38B8-9098-1E5B-7E6B86430D59}"/>
              </a:ext>
            </a:extLst>
          </p:cNvPr>
          <p:cNvSpPr>
            <a:spLocks noGrp="1"/>
          </p:cNvSpPr>
          <p:nvPr>
            <p:ph sz="quarter" idx="36"/>
          </p:nvPr>
        </p:nvSpPr>
        <p:spPr>
          <a:xfrm>
            <a:off x="814302" y="2465535"/>
            <a:ext cx="7303538" cy="4125788"/>
          </a:xfrm>
        </p:spPr>
        <p:txBody>
          <a:bodyPr>
            <a:normAutofit/>
          </a:bodyPr>
          <a:lstStyle/>
          <a:p>
            <a:pPr marL="0" indent="0">
              <a:lnSpc>
                <a:spcPct val="110000"/>
              </a:lnSpc>
              <a:buNone/>
            </a:pPr>
            <a:r>
              <a:rPr lang="en-US" sz="1500" dirty="0"/>
              <a:t>You should read by hand anything that you are going to cite</a:t>
            </a:r>
          </a:p>
          <a:p>
            <a:pPr>
              <a:lnSpc>
                <a:spcPct val="110000"/>
              </a:lnSpc>
            </a:pPr>
            <a:r>
              <a:rPr lang="en-US" sz="1500" dirty="0">
                <a:hlinkClick r:id="rId2"/>
              </a:rPr>
              <a:t>Research rabbit</a:t>
            </a:r>
            <a:endParaRPr lang="en-US" sz="1500" dirty="0"/>
          </a:p>
          <a:p>
            <a:pPr lvl="1">
              <a:lnSpc>
                <a:spcPct val="110000"/>
              </a:lnSpc>
            </a:pPr>
            <a:r>
              <a:rPr lang="en-US" sz="1500" dirty="0"/>
              <a:t>Create collections</a:t>
            </a:r>
          </a:p>
          <a:p>
            <a:pPr lvl="1">
              <a:lnSpc>
                <a:spcPct val="110000"/>
              </a:lnSpc>
            </a:pPr>
            <a:r>
              <a:rPr lang="en-US" sz="1500" dirty="0"/>
              <a:t>Map authors and similar words</a:t>
            </a:r>
          </a:p>
          <a:p>
            <a:pPr lvl="1">
              <a:lnSpc>
                <a:spcPct val="110000"/>
              </a:lnSpc>
            </a:pPr>
            <a:r>
              <a:rPr lang="en-US" sz="1500" dirty="0"/>
              <a:t>Can connect to Zotero</a:t>
            </a:r>
          </a:p>
          <a:p>
            <a:pPr lvl="1">
              <a:lnSpc>
                <a:spcPct val="110000"/>
              </a:lnSpc>
            </a:pPr>
            <a:r>
              <a:rPr lang="en-US" sz="1500" dirty="0"/>
              <a:t>Uses semantic scholar</a:t>
            </a:r>
          </a:p>
          <a:p>
            <a:pPr lvl="1">
              <a:lnSpc>
                <a:spcPct val="110000"/>
              </a:lnSpc>
            </a:pPr>
            <a:r>
              <a:rPr lang="en-US" sz="1500" dirty="0"/>
              <a:t>Can leave comments and share your collection </a:t>
            </a:r>
          </a:p>
          <a:p>
            <a:pPr>
              <a:lnSpc>
                <a:spcPct val="110000"/>
              </a:lnSpc>
            </a:pPr>
            <a:r>
              <a:rPr lang="en-US" sz="1500" dirty="0">
                <a:hlinkClick r:id="rId3"/>
              </a:rPr>
              <a:t>Semantic scholar</a:t>
            </a:r>
            <a:endParaRPr lang="en-US" sz="1500" dirty="0"/>
          </a:p>
          <a:p>
            <a:pPr lvl="1">
              <a:lnSpc>
                <a:spcPct val="110000"/>
              </a:lnSpc>
            </a:pPr>
            <a:r>
              <a:rPr lang="en-US" sz="1500" dirty="0"/>
              <a:t>Mirrors standard search engine</a:t>
            </a:r>
          </a:p>
          <a:p>
            <a:pPr lvl="1">
              <a:lnSpc>
                <a:spcPct val="110000"/>
              </a:lnSpc>
            </a:pPr>
            <a:r>
              <a:rPr lang="en-US" sz="1500" dirty="0"/>
              <a:t>Gives TLDR</a:t>
            </a:r>
          </a:p>
          <a:p>
            <a:pPr lvl="1">
              <a:lnSpc>
                <a:spcPct val="110000"/>
              </a:lnSpc>
            </a:pPr>
            <a:r>
              <a:rPr lang="en-US" sz="1500" dirty="0"/>
              <a:t>‘highly influential citations’</a:t>
            </a:r>
          </a:p>
          <a:p>
            <a:pPr lvl="1">
              <a:lnSpc>
                <a:spcPct val="110000"/>
              </a:lnSpc>
            </a:pPr>
            <a:r>
              <a:rPr lang="en-US" sz="1500" dirty="0"/>
              <a:t>Related papers</a:t>
            </a:r>
          </a:p>
        </p:txBody>
      </p:sp>
      <p:pic>
        <p:nvPicPr>
          <p:cNvPr id="7" name="Content Placeholder 6" descr="A screenshot of a computer&#10;&#10;Description automatically generated">
            <a:extLst>
              <a:ext uri="{FF2B5EF4-FFF2-40B4-BE49-F238E27FC236}">
                <a16:creationId xmlns:a16="http://schemas.microsoft.com/office/drawing/2014/main" id="{273AD341-262A-F336-89C8-EA19A845DEAB}"/>
              </a:ext>
            </a:extLst>
          </p:cNvPr>
          <p:cNvPicPr>
            <a:picLocks noGrp="1" noChangeAspect="1"/>
          </p:cNvPicPr>
          <p:nvPr>
            <p:ph sz="quarter" idx="37"/>
          </p:nvPr>
        </p:nvPicPr>
        <p:blipFill>
          <a:blip r:embed="rId4"/>
          <a:stretch>
            <a:fillRect/>
          </a:stretch>
        </p:blipFill>
        <p:spPr>
          <a:xfrm>
            <a:off x="6206836" y="2465535"/>
            <a:ext cx="5486400" cy="3827620"/>
          </a:xfrm>
        </p:spPr>
      </p:pic>
      <p:sp>
        <p:nvSpPr>
          <p:cNvPr id="4" name="Slide Number Placeholder 3">
            <a:extLst>
              <a:ext uri="{FF2B5EF4-FFF2-40B4-BE49-F238E27FC236}">
                <a16:creationId xmlns:a16="http://schemas.microsoft.com/office/drawing/2014/main" id="{EE5BC8C2-C21B-9F8E-4E0F-8FB76814C078}"/>
              </a:ext>
            </a:extLst>
          </p:cNvPr>
          <p:cNvSpPr>
            <a:spLocks noGrp="1"/>
          </p:cNvSpPr>
          <p:nvPr>
            <p:ph type="sldNum" sz="quarter" idx="12"/>
          </p:nvPr>
        </p:nvSpPr>
        <p:spPr>
          <a:xfrm>
            <a:off x="9140971" y="6226198"/>
            <a:ext cx="2743200" cy="365125"/>
          </a:xfrm>
        </p:spPr>
        <p:txBody>
          <a:bodyPr anchor="ctr">
            <a:normAutofit/>
          </a:bodyPr>
          <a:lstStyle/>
          <a:p>
            <a:pPr>
              <a:spcAft>
                <a:spcPts val="600"/>
              </a:spcAft>
            </a:pPr>
            <a:fld id="{FE024F78-56A6-7740-B68D-8D4D026EDF3F}" type="slidenum">
              <a:rPr lang="en-US" smtClean="0"/>
              <a:pPr>
                <a:spcAft>
                  <a:spcPts val="600"/>
                </a:spcAft>
              </a:pPr>
              <a:t>25</a:t>
            </a:fld>
            <a:endParaRPr lang="en-US"/>
          </a:p>
        </p:txBody>
      </p:sp>
    </p:spTree>
    <p:extLst>
      <p:ext uri="{BB962C8B-B14F-4D97-AF65-F5344CB8AC3E}">
        <p14:creationId xmlns:p14="http://schemas.microsoft.com/office/powerpoint/2010/main" val="15144574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FE6FE-9A87-883F-E5BF-CA4C6A70B13C}"/>
              </a:ext>
            </a:extLst>
          </p:cNvPr>
          <p:cNvSpPr>
            <a:spLocks noGrp="1"/>
          </p:cNvSpPr>
          <p:nvPr>
            <p:ph type="title"/>
          </p:nvPr>
        </p:nvSpPr>
        <p:spPr/>
        <p:txBody>
          <a:bodyPr/>
          <a:lstStyle/>
          <a:p>
            <a:r>
              <a:rPr lang="en-US" dirty="0"/>
              <a:t>Is disclosure needed?</a:t>
            </a:r>
          </a:p>
        </p:txBody>
      </p:sp>
      <p:sp>
        <p:nvSpPr>
          <p:cNvPr id="3" name="Subtitle 2">
            <a:extLst>
              <a:ext uri="{FF2B5EF4-FFF2-40B4-BE49-F238E27FC236}">
                <a16:creationId xmlns:a16="http://schemas.microsoft.com/office/drawing/2014/main" id="{ABFC359F-C45D-4795-3D9B-68945E4BA926}"/>
              </a:ext>
            </a:extLst>
          </p:cNvPr>
          <p:cNvSpPr>
            <a:spLocks noGrp="1"/>
          </p:cNvSpPr>
          <p:nvPr>
            <p:ph type="subTitle" idx="1"/>
          </p:nvPr>
        </p:nvSpPr>
        <p:spPr/>
        <p:txBody>
          <a:bodyPr/>
          <a:lstStyle/>
          <a:p>
            <a:r>
              <a:rPr lang="en-US" dirty="0"/>
              <a:t>You ask copilot to create an outline for your conference presentation</a:t>
            </a:r>
          </a:p>
        </p:txBody>
      </p:sp>
    </p:spTree>
    <p:extLst>
      <p:ext uri="{BB962C8B-B14F-4D97-AF65-F5344CB8AC3E}">
        <p14:creationId xmlns:p14="http://schemas.microsoft.com/office/powerpoint/2010/main" val="41609759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F46B2-1ACD-7C8D-4B46-6F3B837A693C}"/>
              </a:ext>
            </a:extLst>
          </p:cNvPr>
          <p:cNvSpPr>
            <a:spLocks noGrp="1"/>
          </p:cNvSpPr>
          <p:nvPr>
            <p:ph type="title"/>
          </p:nvPr>
        </p:nvSpPr>
        <p:spPr/>
        <p:txBody>
          <a:bodyPr/>
          <a:lstStyle/>
          <a:p>
            <a:r>
              <a:rPr lang="en-US" dirty="0"/>
              <a:t>Is disclosure needed</a:t>
            </a:r>
          </a:p>
        </p:txBody>
      </p:sp>
      <p:sp>
        <p:nvSpPr>
          <p:cNvPr id="3" name="Subtitle 2">
            <a:extLst>
              <a:ext uri="{FF2B5EF4-FFF2-40B4-BE49-F238E27FC236}">
                <a16:creationId xmlns:a16="http://schemas.microsoft.com/office/drawing/2014/main" id="{381DAFCA-ED91-E598-FC5F-27B38B57747A}"/>
              </a:ext>
            </a:extLst>
          </p:cNvPr>
          <p:cNvSpPr>
            <a:spLocks noGrp="1"/>
          </p:cNvSpPr>
          <p:nvPr>
            <p:ph type="subTitle" idx="1"/>
          </p:nvPr>
        </p:nvSpPr>
        <p:spPr/>
        <p:txBody>
          <a:bodyPr/>
          <a:lstStyle/>
          <a:p>
            <a:r>
              <a:rPr lang="en-US" dirty="0"/>
              <a:t>You give </a:t>
            </a:r>
            <a:r>
              <a:rPr lang="en-US" dirty="0" err="1"/>
              <a:t>chatgpt</a:t>
            </a:r>
            <a:r>
              <a:rPr lang="en-US" dirty="0"/>
              <a:t> your written article and ask it to generate an abstract</a:t>
            </a:r>
          </a:p>
        </p:txBody>
      </p:sp>
    </p:spTree>
    <p:extLst>
      <p:ext uri="{BB962C8B-B14F-4D97-AF65-F5344CB8AC3E}">
        <p14:creationId xmlns:p14="http://schemas.microsoft.com/office/powerpoint/2010/main" val="7099290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E8789-7D5D-A27A-C46C-80C49449E3C0}"/>
              </a:ext>
            </a:extLst>
          </p:cNvPr>
          <p:cNvSpPr>
            <a:spLocks noGrp="1"/>
          </p:cNvSpPr>
          <p:nvPr>
            <p:ph type="title"/>
          </p:nvPr>
        </p:nvSpPr>
        <p:spPr/>
        <p:txBody>
          <a:bodyPr/>
          <a:lstStyle/>
          <a:p>
            <a:r>
              <a:rPr lang="en-US" dirty="0"/>
              <a:t>Is disclosure needed?</a:t>
            </a:r>
          </a:p>
        </p:txBody>
      </p:sp>
      <p:sp>
        <p:nvSpPr>
          <p:cNvPr id="3" name="Subtitle 2">
            <a:extLst>
              <a:ext uri="{FF2B5EF4-FFF2-40B4-BE49-F238E27FC236}">
                <a16:creationId xmlns:a16="http://schemas.microsoft.com/office/drawing/2014/main" id="{03FF0E21-17C4-54DA-65EE-BBE06717EBAF}"/>
              </a:ext>
            </a:extLst>
          </p:cNvPr>
          <p:cNvSpPr>
            <a:spLocks noGrp="1"/>
          </p:cNvSpPr>
          <p:nvPr>
            <p:ph type="subTitle" idx="1"/>
          </p:nvPr>
        </p:nvSpPr>
        <p:spPr/>
        <p:txBody>
          <a:bodyPr/>
          <a:lstStyle/>
          <a:p>
            <a:r>
              <a:rPr lang="en-US" dirty="0"/>
              <a:t>You ask </a:t>
            </a:r>
            <a:r>
              <a:rPr lang="en-US" dirty="0" err="1"/>
              <a:t>claude</a:t>
            </a:r>
            <a:r>
              <a:rPr lang="en-US" dirty="0"/>
              <a:t> how to code specific things- ex. How to import libraries, change line height in your tables, </a:t>
            </a:r>
            <a:r>
              <a:rPr lang="en-US" dirty="0" err="1"/>
              <a:t>etc</a:t>
            </a:r>
            <a:endParaRPr lang="en-US" dirty="0"/>
          </a:p>
        </p:txBody>
      </p:sp>
    </p:spTree>
    <p:extLst>
      <p:ext uri="{BB962C8B-B14F-4D97-AF65-F5344CB8AC3E}">
        <p14:creationId xmlns:p14="http://schemas.microsoft.com/office/powerpoint/2010/main" val="10993872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7A5BA-F1FA-8716-E890-AD82EA618CFC}"/>
              </a:ext>
            </a:extLst>
          </p:cNvPr>
          <p:cNvSpPr>
            <a:spLocks noGrp="1"/>
          </p:cNvSpPr>
          <p:nvPr>
            <p:ph type="title"/>
          </p:nvPr>
        </p:nvSpPr>
        <p:spPr/>
        <p:txBody>
          <a:bodyPr/>
          <a:lstStyle/>
          <a:p>
            <a:r>
              <a:rPr lang="en-US" dirty="0"/>
              <a:t>Is disclosure needed?</a:t>
            </a:r>
          </a:p>
        </p:txBody>
      </p:sp>
      <p:sp>
        <p:nvSpPr>
          <p:cNvPr id="3" name="Subtitle 2">
            <a:extLst>
              <a:ext uri="{FF2B5EF4-FFF2-40B4-BE49-F238E27FC236}">
                <a16:creationId xmlns:a16="http://schemas.microsoft.com/office/drawing/2014/main" id="{F39F2FA0-395D-15EA-D245-C54BBCCA7A55}"/>
              </a:ext>
            </a:extLst>
          </p:cNvPr>
          <p:cNvSpPr>
            <a:spLocks noGrp="1"/>
          </p:cNvSpPr>
          <p:nvPr>
            <p:ph type="subTitle" idx="1"/>
          </p:nvPr>
        </p:nvSpPr>
        <p:spPr/>
        <p:txBody>
          <a:bodyPr/>
          <a:lstStyle/>
          <a:p>
            <a:r>
              <a:rPr lang="en-US" dirty="0"/>
              <a:t>You use an ai search engine to find and create summaries of articles before choosing which ones to use for your literature review </a:t>
            </a:r>
          </a:p>
        </p:txBody>
      </p:sp>
    </p:spTree>
    <p:extLst>
      <p:ext uri="{BB962C8B-B14F-4D97-AF65-F5344CB8AC3E}">
        <p14:creationId xmlns:p14="http://schemas.microsoft.com/office/powerpoint/2010/main" val="14095880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chemeClr val="tx2"/>
            </a:gs>
            <a:gs pos="81000">
              <a:schemeClr val="accent6"/>
            </a:gs>
            <a:gs pos="55000">
              <a:srgbClr val="02090E"/>
            </a:gs>
            <a:gs pos="14000">
              <a:schemeClr val="accent4">
                <a:lumMod val="75000"/>
              </a:schemeClr>
            </a:gs>
            <a:gs pos="0">
              <a:schemeClr val="accent4"/>
            </a:gs>
          </a:gsLst>
          <a:lin ang="2700000" scaled="1"/>
          <a:tileRect/>
        </a:gra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A2458FF-0D0C-4ACC-C6FB-103BC0BADCCD}"/>
              </a:ext>
            </a:extLst>
          </p:cNvPr>
          <p:cNvSpPr>
            <a:spLocks noGrp="1"/>
          </p:cNvSpPr>
          <p:nvPr>
            <p:ph type="title"/>
          </p:nvPr>
        </p:nvSpPr>
        <p:spPr>
          <a:xfrm>
            <a:off x="838201" y="365125"/>
            <a:ext cx="4466502" cy="1936866"/>
          </a:xfrm>
        </p:spPr>
        <p:txBody>
          <a:bodyPr/>
          <a:lstStyle/>
          <a:p>
            <a:r>
              <a:rPr lang="en-US" dirty="0"/>
              <a:t>Agenda</a:t>
            </a:r>
          </a:p>
        </p:txBody>
      </p:sp>
      <p:sp>
        <p:nvSpPr>
          <p:cNvPr id="31" name="Text Placeholder 3">
            <a:extLst>
              <a:ext uri="{FF2B5EF4-FFF2-40B4-BE49-F238E27FC236}">
                <a16:creationId xmlns:a16="http://schemas.microsoft.com/office/drawing/2014/main" id="{F1239C0E-3F39-787D-0FC3-6B7C9BA37E8F}"/>
              </a:ext>
            </a:extLst>
          </p:cNvPr>
          <p:cNvSpPr>
            <a:spLocks noGrp="1"/>
          </p:cNvSpPr>
          <p:nvPr>
            <p:ph sz="quarter" idx="10"/>
          </p:nvPr>
        </p:nvSpPr>
        <p:spPr>
          <a:xfrm>
            <a:off x="838201" y="3097848"/>
            <a:ext cx="4466504" cy="3405187"/>
          </a:xfrm>
        </p:spPr>
        <p:txBody>
          <a:bodyPr anchor="t"/>
          <a:lstStyle/>
          <a:p>
            <a:r>
              <a:rPr lang="en-US" dirty="0"/>
              <a:t>Introduction to AI</a:t>
            </a:r>
          </a:p>
          <a:p>
            <a:r>
              <a:rPr lang="en-US" dirty="0"/>
              <a:t>Scholarly Journal Policies</a:t>
            </a:r>
          </a:p>
          <a:p>
            <a:r>
              <a:rPr lang="en-US" dirty="0"/>
              <a:t>Course Materials</a:t>
            </a:r>
          </a:p>
          <a:p>
            <a:r>
              <a:rPr lang="en-US" dirty="0"/>
              <a:t>General Considerations</a:t>
            </a:r>
          </a:p>
          <a:p>
            <a:endParaRPr lang="en-US" dirty="0"/>
          </a:p>
        </p:txBody>
      </p:sp>
    </p:spTree>
    <p:extLst>
      <p:ext uri="{BB962C8B-B14F-4D97-AF65-F5344CB8AC3E}">
        <p14:creationId xmlns:p14="http://schemas.microsoft.com/office/powerpoint/2010/main" val="14601593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1FE46A-7834-E91B-7C0C-9E989BDC65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7DD5A0-BD03-C177-1C8C-2893A5BC4ABC}"/>
              </a:ext>
            </a:extLst>
          </p:cNvPr>
          <p:cNvSpPr>
            <a:spLocks noGrp="1"/>
          </p:cNvSpPr>
          <p:nvPr>
            <p:ph type="title"/>
          </p:nvPr>
        </p:nvSpPr>
        <p:spPr/>
        <p:txBody>
          <a:bodyPr/>
          <a:lstStyle/>
          <a:p>
            <a:r>
              <a:rPr lang="en-US" dirty="0"/>
              <a:t>Is disclosure needed?</a:t>
            </a:r>
          </a:p>
        </p:txBody>
      </p:sp>
      <p:sp>
        <p:nvSpPr>
          <p:cNvPr id="3" name="Subtitle 2">
            <a:extLst>
              <a:ext uri="{FF2B5EF4-FFF2-40B4-BE49-F238E27FC236}">
                <a16:creationId xmlns:a16="http://schemas.microsoft.com/office/drawing/2014/main" id="{BBAB7AE4-26B4-A83C-FE45-83926E90A9AE}"/>
              </a:ext>
            </a:extLst>
          </p:cNvPr>
          <p:cNvSpPr>
            <a:spLocks noGrp="1"/>
          </p:cNvSpPr>
          <p:nvPr>
            <p:ph type="subTitle" idx="1"/>
          </p:nvPr>
        </p:nvSpPr>
        <p:spPr/>
        <p:txBody>
          <a:bodyPr/>
          <a:lstStyle/>
          <a:p>
            <a:r>
              <a:rPr lang="en-US" dirty="0"/>
              <a:t>You give an ai your survey data and ask for a sentiment analysis</a:t>
            </a:r>
          </a:p>
        </p:txBody>
      </p:sp>
    </p:spTree>
    <p:extLst>
      <p:ext uri="{BB962C8B-B14F-4D97-AF65-F5344CB8AC3E}">
        <p14:creationId xmlns:p14="http://schemas.microsoft.com/office/powerpoint/2010/main" val="30390400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EAE61-B9B9-6856-BE4C-2D76A8475511}"/>
              </a:ext>
            </a:extLst>
          </p:cNvPr>
          <p:cNvSpPr>
            <a:spLocks noGrp="1"/>
          </p:cNvSpPr>
          <p:nvPr>
            <p:ph type="title"/>
          </p:nvPr>
        </p:nvSpPr>
        <p:spPr>
          <a:xfrm>
            <a:off x="741680" y="430482"/>
            <a:ext cx="10500989" cy="1327464"/>
          </a:xfrm>
        </p:spPr>
        <p:txBody>
          <a:bodyPr anchor="b">
            <a:normAutofit/>
          </a:bodyPr>
          <a:lstStyle/>
          <a:p>
            <a:r>
              <a:rPr lang="en-US" dirty="0"/>
              <a:t>Peer Review</a:t>
            </a:r>
          </a:p>
        </p:txBody>
      </p:sp>
      <p:sp>
        <p:nvSpPr>
          <p:cNvPr id="3" name="Subtitle 2">
            <a:extLst>
              <a:ext uri="{FF2B5EF4-FFF2-40B4-BE49-F238E27FC236}">
                <a16:creationId xmlns:a16="http://schemas.microsoft.com/office/drawing/2014/main" id="{AA9003B7-9D1B-EF93-F0EC-30619BA12903}"/>
              </a:ext>
            </a:extLst>
          </p:cNvPr>
          <p:cNvSpPr>
            <a:spLocks noGrp="1"/>
          </p:cNvSpPr>
          <p:nvPr>
            <p:ph sz="quarter" idx="35"/>
          </p:nvPr>
        </p:nvSpPr>
        <p:spPr>
          <a:xfrm>
            <a:off x="807038" y="2465539"/>
            <a:ext cx="3774587" cy="3723753"/>
          </a:xfrm>
        </p:spPr>
        <p:txBody>
          <a:bodyPr>
            <a:normAutofit/>
          </a:bodyPr>
          <a:lstStyle/>
          <a:p>
            <a:r>
              <a:rPr lang="en-US" dirty="0"/>
              <a:t>Journals are mixed</a:t>
            </a:r>
          </a:p>
          <a:p>
            <a:r>
              <a:rPr lang="en-US" dirty="0"/>
              <a:t>COPE lays out requirements</a:t>
            </a:r>
          </a:p>
          <a:p>
            <a:r>
              <a:rPr lang="en-US" dirty="0"/>
              <a:t>AI </a:t>
            </a:r>
            <a:r>
              <a:rPr lang="en-US" u="sng" dirty="0"/>
              <a:t>alone</a:t>
            </a:r>
            <a:r>
              <a:rPr lang="en-US" dirty="0"/>
              <a:t> should not do peer review- one stage in the process</a:t>
            </a:r>
          </a:p>
          <a:p>
            <a:r>
              <a:rPr lang="en-US" dirty="0"/>
              <a:t>Check with the editors before putting a paper you are peer reviewing into any AI</a:t>
            </a:r>
          </a:p>
        </p:txBody>
      </p:sp>
      <p:sp>
        <p:nvSpPr>
          <p:cNvPr id="5" name="Slide Number Placeholder 4">
            <a:extLst>
              <a:ext uri="{FF2B5EF4-FFF2-40B4-BE49-F238E27FC236}">
                <a16:creationId xmlns:a16="http://schemas.microsoft.com/office/drawing/2014/main" id="{FFF376C8-EB99-072F-5E94-F8E1B123CDE3}"/>
              </a:ext>
            </a:extLst>
          </p:cNvPr>
          <p:cNvSpPr>
            <a:spLocks noGrp="1"/>
          </p:cNvSpPr>
          <p:nvPr>
            <p:ph type="sldNum" sz="quarter" idx="12"/>
          </p:nvPr>
        </p:nvSpPr>
        <p:spPr>
          <a:xfrm>
            <a:off x="9140971" y="6226198"/>
            <a:ext cx="2743200" cy="365125"/>
          </a:xfrm>
        </p:spPr>
        <p:txBody>
          <a:bodyPr anchor="ctr">
            <a:normAutofit/>
          </a:bodyPr>
          <a:lstStyle/>
          <a:p>
            <a:pPr>
              <a:spcAft>
                <a:spcPts val="600"/>
              </a:spcAft>
            </a:pPr>
            <a:fld id="{FE024F78-56A6-7740-B68D-8D4D026EDF3F}" type="slidenum">
              <a:rPr lang="en-US" smtClean="0"/>
              <a:pPr>
                <a:spcAft>
                  <a:spcPts val="600"/>
                </a:spcAft>
              </a:pPr>
              <a:t>31</a:t>
            </a:fld>
            <a:endParaRPr lang="en-US"/>
          </a:p>
        </p:txBody>
      </p:sp>
      <p:graphicFrame>
        <p:nvGraphicFramePr>
          <p:cNvPr id="14" name="Picture Placeholder 3">
            <a:extLst>
              <a:ext uri="{FF2B5EF4-FFF2-40B4-BE49-F238E27FC236}">
                <a16:creationId xmlns:a16="http://schemas.microsoft.com/office/drawing/2014/main" id="{5684D11F-DA6A-16A1-A189-11DC69DC1E1C}"/>
              </a:ext>
            </a:extLst>
          </p:cNvPr>
          <p:cNvGraphicFramePr/>
          <p:nvPr>
            <p:extLst>
              <p:ext uri="{D42A27DB-BD31-4B8C-83A1-F6EECF244321}">
                <p14:modId xmlns:p14="http://schemas.microsoft.com/office/powerpoint/2010/main" val="1756983907"/>
              </p:ext>
            </p:extLst>
          </p:nvPr>
        </p:nvGraphicFramePr>
        <p:xfrm>
          <a:off x="4927600" y="2465539"/>
          <a:ext cx="6315069" cy="37237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476153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FF34F-DD3F-D327-47E2-00276B909FE0}"/>
              </a:ext>
            </a:extLst>
          </p:cNvPr>
          <p:cNvSpPr>
            <a:spLocks noGrp="1"/>
          </p:cNvSpPr>
          <p:nvPr>
            <p:ph type="title"/>
          </p:nvPr>
        </p:nvSpPr>
        <p:spPr>
          <a:xfrm>
            <a:off x="6889627" y="173736"/>
            <a:ext cx="4352662" cy="2203704"/>
          </a:xfrm>
        </p:spPr>
        <p:txBody>
          <a:bodyPr anchor="b">
            <a:normAutofit/>
          </a:bodyPr>
          <a:lstStyle/>
          <a:p>
            <a:r>
              <a:rPr lang="en-US" dirty="0"/>
              <a:t>AI and textbook writing</a:t>
            </a:r>
          </a:p>
        </p:txBody>
      </p:sp>
      <p:pic>
        <p:nvPicPr>
          <p:cNvPr id="7" name="Picture Placeholder 6" descr="A screenshot of a computer&#10;&#10;Description automatically generated">
            <a:extLst>
              <a:ext uri="{FF2B5EF4-FFF2-40B4-BE49-F238E27FC236}">
                <a16:creationId xmlns:a16="http://schemas.microsoft.com/office/drawing/2014/main" id="{BA1E8579-D037-C260-7AF6-19A54F7E0F51}"/>
              </a:ext>
            </a:extLst>
          </p:cNvPr>
          <p:cNvPicPr>
            <a:picLocks noGrp="1" noChangeAspect="1"/>
          </p:cNvPicPr>
          <p:nvPr>
            <p:ph type="pic" sz="quarter" idx="37"/>
          </p:nvPr>
        </p:nvPicPr>
        <p:blipFill rotWithShape="1">
          <a:blip r:embed="rId2"/>
          <a:srcRect r="23037" b="-1"/>
          <a:stretch/>
        </p:blipFill>
        <p:spPr>
          <a:xfrm>
            <a:off x="336550" y="336550"/>
            <a:ext cx="5303640" cy="6184900"/>
          </a:xfrm>
          <a:noFill/>
        </p:spPr>
      </p:pic>
      <p:sp>
        <p:nvSpPr>
          <p:cNvPr id="3" name="Subtitle 2">
            <a:extLst>
              <a:ext uri="{FF2B5EF4-FFF2-40B4-BE49-F238E27FC236}">
                <a16:creationId xmlns:a16="http://schemas.microsoft.com/office/drawing/2014/main" id="{51FA2C0A-826B-07E6-28DD-956EAA647EF9}"/>
              </a:ext>
            </a:extLst>
          </p:cNvPr>
          <p:cNvSpPr>
            <a:spLocks noGrp="1"/>
          </p:cNvSpPr>
          <p:nvPr>
            <p:ph sz="quarter" idx="36"/>
          </p:nvPr>
        </p:nvSpPr>
        <p:spPr>
          <a:xfrm>
            <a:off x="6889627" y="3104277"/>
            <a:ext cx="4371560" cy="3022201"/>
          </a:xfrm>
        </p:spPr>
        <p:txBody>
          <a:bodyPr>
            <a:normAutofit/>
          </a:bodyPr>
          <a:lstStyle/>
          <a:p>
            <a:r>
              <a:rPr lang="en-US" dirty="0"/>
              <a:t>Example: Critical Worlds by Liza Long</a:t>
            </a:r>
            <a:endParaRPr lang="en-US" dirty="0">
              <a:hlinkClick r:id="rId3"/>
            </a:endParaRPr>
          </a:p>
          <a:p>
            <a:r>
              <a:rPr lang="en-US" dirty="0">
                <a:hlinkClick r:id="rId3"/>
              </a:rPr>
              <a:t>https://cwi.pressbooks.pub/lit-crit/</a:t>
            </a:r>
            <a:r>
              <a:rPr lang="en-US" dirty="0"/>
              <a:t> </a:t>
            </a:r>
          </a:p>
          <a:p>
            <a:endParaRPr lang="en-US" dirty="0"/>
          </a:p>
          <a:p>
            <a:r>
              <a:rPr lang="en-US" dirty="0"/>
              <a:t>Session on making open </a:t>
            </a:r>
            <a:r>
              <a:rPr lang="en-US"/>
              <a:t>textbooks October 22</a:t>
            </a:r>
            <a:r>
              <a:rPr lang="en-US" baseline="30000"/>
              <a:t>nd</a:t>
            </a:r>
            <a:r>
              <a:rPr lang="en-US"/>
              <a:t> 2pm  </a:t>
            </a:r>
            <a:endParaRPr lang="en-US" dirty="0"/>
          </a:p>
        </p:txBody>
      </p:sp>
      <p:sp>
        <p:nvSpPr>
          <p:cNvPr id="5" name="Slide Number Placeholder 4">
            <a:extLst>
              <a:ext uri="{FF2B5EF4-FFF2-40B4-BE49-F238E27FC236}">
                <a16:creationId xmlns:a16="http://schemas.microsoft.com/office/drawing/2014/main" id="{19EE0ED4-EFC9-333E-5182-8F6A77598809}"/>
              </a:ext>
            </a:extLst>
          </p:cNvPr>
          <p:cNvSpPr>
            <a:spLocks noGrp="1"/>
          </p:cNvSpPr>
          <p:nvPr>
            <p:ph type="sldNum" sz="quarter" idx="12"/>
          </p:nvPr>
        </p:nvSpPr>
        <p:spPr>
          <a:xfrm>
            <a:off x="9140971" y="6226198"/>
            <a:ext cx="2743200" cy="365125"/>
          </a:xfrm>
        </p:spPr>
        <p:txBody>
          <a:bodyPr anchor="ctr">
            <a:normAutofit/>
          </a:bodyPr>
          <a:lstStyle/>
          <a:p>
            <a:pPr>
              <a:spcAft>
                <a:spcPts val="600"/>
              </a:spcAft>
            </a:pPr>
            <a:fld id="{FE024F78-56A6-7740-B68D-8D4D026EDF3F}" type="slidenum">
              <a:rPr lang="en-US" smtClean="0"/>
              <a:pPr>
                <a:spcAft>
                  <a:spcPts val="600"/>
                </a:spcAft>
              </a:pPr>
              <a:t>32</a:t>
            </a:fld>
            <a:endParaRPr lang="en-US"/>
          </a:p>
        </p:txBody>
      </p:sp>
    </p:spTree>
    <p:extLst>
      <p:ext uri="{BB962C8B-B14F-4D97-AF65-F5344CB8AC3E}">
        <p14:creationId xmlns:p14="http://schemas.microsoft.com/office/powerpoint/2010/main" val="5855199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47935-7050-3A0F-41C7-88AFEB9E043F}"/>
              </a:ext>
            </a:extLst>
          </p:cNvPr>
          <p:cNvSpPr>
            <a:spLocks noGrp="1"/>
          </p:cNvSpPr>
          <p:nvPr>
            <p:ph type="title"/>
          </p:nvPr>
        </p:nvSpPr>
        <p:spPr/>
        <p:txBody>
          <a:bodyPr/>
          <a:lstStyle/>
          <a:p>
            <a:r>
              <a:rPr lang="en-US" dirty="0"/>
              <a:t>Ai and ancillary materials</a:t>
            </a:r>
          </a:p>
        </p:txBody>
      </p:sp>
      <p:sp>
        <p:nvSpPr>
          <p:cNvPr id="3" name="Content Placeholder 2">
            <a:extLst>
              <a:ext uri="{FF2B5EF4-FFF2-40B4-BE49-F238E27FC236}">
                <a16:creationId xmlns:a16="http://schemas.microsoft.com/office/drawing/2014/main" id="{978D69B3-5F39-35C4-ADCC-B00E0D27C0B1}"/>
              </a:ext>
            </a:extLst>
          </p:cNvPr>
          <p:cNvSpPr>
            <a:spLocks noGrp="1"/>
          </p:cNvSpPr>
          <p:nvPr>
            <p:ph sz="quarter" idx="31"/>
          </p:nvPr>
        </p:nvSpPr>
        <p:spPr/>
        <p:txBody>
          <a:bodyPr/>
          <a:lstStyle/>
          <a:p>
            <a:r>
              <a:rPr lang="en-US" dirty="0"/>
              <a:t>Check the license/terms of use</a:t>
            </a:r>
          </a:p>
          <a:p>
            <a:pPr lvl="1"/>
            <a:r>
              <a:rPr lang="en-US"/>
              <a:t>while </a:t>
            </a:r>
            <a:r>
              <a:rPr lang="en-US" dirty="0"/>
              <a:t>it is *currently* legal to include, some textbook and journal publishers have statements in their contract that override this and don’t allow you to use give their stuff to AI</a:t>
            </a:r>
          </a:p>
        </p:txBody>
      </p:sp>
      <p:sp>
        <p:nvSpPr>
          <p:cNvPr id="4" name="Slide Number Placeholder 3">
            <a:extLst>
              <a:ext uri="{FF2B5EF4-FFF2-40B4-BE49-F238E27FC236}">
                <a16:creationId xmlns:a16="http://schemas.microsoft.com/office/drawing/2014/main" id="{0BAC1C4C-5759-C204-B0BB-E4E7401A4EEF}"/>
              </a:ext>
            </a:extLst>
          </p:cNvPr>
          <p:cNvSpPr>
            <a:spLocks noGrp="1"/>
          </p:cNvSpPr>
          <p:nvPr>
            <p:ph type="sldNum" sz="quarter" idx="12"/>
          </p:nvPr>
        </p:nvSpPr>
        <p:spPr/>
        <p:txBody>
          <a:bodyPr/>
          <a:lstStyle/>
          <a:p>
            <a:fld id="{FE024F78-56A6-7740-B68D-8D4D026EDF3F}" type="slidenum">
              <a:rPr lang="en-US" smtClean="0"/>
              <a:pPr/>
              <a:t>33</a:t>
            </a:fld>
            <a:endParaRPr lang="en-US" dirty="0"/>
          </a:p>
        </p:txBody>
      </p:sp>
    </p:spTree>
    <p:extLst>
      <p:ext uri="{BB962C8B-B14F-4D97-AF65-F5344CB8AC3E}">
        <p14:creationId xmlns:p14="http://schemas.microsoft.com/office/powerpoint/2010/main" val="14030417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928B7-D161-30F4-C3EE-4B96F3B32285}"/>
              </a:ext>
            </a:extLst>
          </p:cNvPr>
          <p:cNvSpPr>
            <a:spLocks noGrp="1"/>
          </p:cNvSpPr>
          <p:nvPr>
            <p:ph type="title"/>
          </p:nvPr>
        </p:nvSpPr>
        <p:spPr/>
        <p:txBody>
          <a:bodyPr/>
          <a:lstStyle/>
          <a:p>
            <a:r>
              <a:rPr lang="en-US" dirty="0"/>
              <a:t>To Cite or not to cite</a:t>
            </a:r>
          </a:p>
        </p:txBody>
      </p:sp>
      <p:sp>
        <p:nvSpPr>
          <p:cNvPr id="3" name="Content Placeholder 2">
            <a:extLst>
              <a:ext uri="{FF2B5EF4-FFF2-40B4-BE49-F238E27FC236}">
                <a16:creationId xmlns:a16="http://schemas.microsoft.com/office/drawing/2014/main" id="{2B0E8A44-522D-A66C-F210-9332683C9747}"/>
              </a:ext>
            </a:extLst>
          </p:cNvPr>
          <p:cNvSpPr>
            <a:spLocks noGrp="1"/>
          </p:cNvSpPr>
          <p:nvPr>
            <p:ph sz="quarter" idx="31"/>
          </p:nvPr>
        </p:nvSpPr>
        <p:spPr/>
        <p:txBody>
          <a:bodyPr/>
          <a:lstStyle/>
          <a:p>
            <a:r>
              <a:rPr lang="en-US" dirty="0"/>
              <a:t>AI should </a:t>
            </a:r>
            <a:r>
              <a:rPr lang="en-US" b="1" u="sng" dirty="0"/>
              <a:t>NOT</a:t>
            </a:r>
            <a:r>
              <a:rPr lang="en-US" dirty="0"/>
              <a:t> be listed as an author, most publishers don’t want it cited as an author</a:t>
            </a:r>
          </a:p>
          <a:p>
            <a:r>
              <a:rPr lang="en-US" dirty="0"/>
              <a:t>APA (and only APA) has citation guidelines have examples</a:t>
            </a:r>
          </a:p>
          <a:p>
            <a:pPr lvl="1"/>
            <a:r>
              <a:rPr lang="en-US" dirty="0"/>
              <a:t>AI cited as software</a:t>
            </a:r>
          </a:p>
          <a:p>
            <a:r>
              <a:rPr lang="en-US" dirty="0"/>
              <a:t>different requirements/ideas about whether the prompt or whole chat conversation should be included</a:t>
            </a:r>
          </a:p>
          <a:p>
            <a:r>
              <a:rPr lang="en-US" dirty="0"/>
              <a:t>Perplexity, co-pilot, and other AIs that give you the citation- you should cite (and use) the original source</a:t>
            </a:r>
          </a:p>
        </p:txBody>
      </p:sp>
      <p:sp>
        <p:nvSpPr>
          <p:cNvPr id="4" name="Slide Number Placeholder 3">
            <a:extLst>
              <a:ext uri="{FF2B5EF4-FFF2-40B4-BE49-F238E27FC236}">
                <a16:creationId xmlns:a16="http://schemas.microsoft.com/office/drawing/2014/main" id="{53D699A9-018C-B8B1-5D70-57E610B7C4F2}"/>
              </a:ext>
            </a:extLst>
          </p:cNvPr>
          <p:cNvSpPr>
            <a:spLocks noGrp="1"/>
          </p:cNvSpPr>
          <p:nvPr>
            <p:ph type="sldNum" sz="quarter" idx="12"/>
          </p:nvPr>
        </p:nvSpPr>
        <p:spPr/>
        <p:txBody>
          <a:bodyPr/>
          <a:lstStyle/>
          <a:p>
            <a:fld id="{FE024F78-56A6-7740-B68D-8D4D026EDF3F}" type="slidenum">
              <a:rPr lang="en-US" smtClean="0"/>
              <a:pPr/>
              <a:t>34</a:t>
            </a:fld>
            <a:endParaRPr lang="en-US" dirty="0"/>
          </a:p>
        </p:txBody>
      </p:sp>
      <p:sp>
        <p:nvSpPr>
          <p:cNvPr id="6" name="TextBox 5">
            <a:extLst>
              <a:ext uri="{FF2B5EF4-FFF2-40B4-BE49-F238E27FC236}">
                <a16:creationId xmlns:a16="http://schemas.microsoft.com/office/drawing/2014/main" id="{E2731C81-81FE-12F4-2E2B-AEE6ED6BD1FC}"/>
              </a:ext>
            </a:extLst>
          </p:cNvPr>
          <p:cNvSpPr txBox="1"/>
          <p:nvPr/>
        </p:nvSpPr>
        <p:spPr>
          <a:xfrm>
            <a:off x="78658" y="366618"/>
            <a:ext cx="2310581" cy="4524315"/>
          </a:xfrm>
          <a:prstGeom prst="rect">
            <a:avLst/>
          </a:prstGeom>
          <a:noFill/>
        </p:spPr>
        <p:txBody>
          <a:bodyPr wrap="square">
            <a:spAutoFit/>
          </a:bodyPr>
          <a:lstStyle/>
          <a:p>
            <a:r>
              <a:rPr lang="en-US" dirty="0">
                <a:solidFill>
                  <a:schemeClr val="accent3">
                    <a:lumMod val="40000"/>
                    <a:lumOff val="60000"/>
                  </a:schemeClr>
                </a:solidFill>
                <a:hlinkClick r:id="rId2"/>
              </a:rPr>
              <a:t>https://scholarlykitchen.sspnet.org/2024/06/19/chatbots-to-cite-or-not-to-cite-part-1/?utm_source=New+Items+and+Posts+from+Against+the+Grain&amp;utm_campaign=f6bfa820cc-RSS_EMAIL_CAMPAIGN&amp;utm_medium=email&amp;utm_term=0_34489e508f-f6bfa820cc-174584196</a:t>
            </a:r>
            <a:r>
              <a:rPr lang="en-US" dirty="0">
                <a:solidFill>
                  <a:schemeClr val="accent3">
                    <a:lumMod val="40000"/>
                    <a:lumOff val="60000"/>
                  </a:schemeClr>
                </a:solidFill>
              </a:rPr>
              <a:t> </a:t>
            </a:r>
          </a:p>
        </p:txBody>
      </p:sp>
    </p:spTree>
    <p:extLst>
      <p:ext uri="{BB962C8B-B14F-4D97-AF65-F5344CB8AC3E}">
        <p14:creationId xmlns:p14="http://schemas.microsoft.com/office/powerpoint/2010/main" val="32809199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F895D-BB29-97D6-0EDD-3E550660DE78}"/>
              </a:ext>
            </a:extLst>
          </p:cNvPr>
          <p:cNvSpPr>
            <a:spLocks noGrp="1"/>
          </p:cNvSpPr>
          <p:nvPr>
            <p:ph type="title"/>
          </p:nvPr>
        </p:nvSpPr>
        <p:spPr/>
        <p:txBody>
          <a:bodyPr/>
          <a:lstStyle/>
          <a:p>
            <a:r>
              <a:rPr lang="en-US" dirty="0"/>
              <a:t>considerations</a:t>
            </a:r>
          </a:p>
        </p:txBody>
      </p:sp>
    </p:spTree>
    <p:extLst>
      <p:ext uri="{BB962C8B-B14F-4D97-AF65-F5344CB8AC3E}">
        <p14:creationId xmlns:p14="http://schemas.microsoft.com/office/powerpoint/2010/main" val="18632072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520AC-8BDE-3E42-0AF8-DC76AB5F52CB}"/>
              </a:ext>
            </a:extLst>
          </p:cNvPr>
          <p:cNvSpPr>
            <a:spLocks noGrp="1"/>
          </p:cNvSpPr>
          <p:nvPr>
            <p:ph type="title"/>
          </p:nvPr>
        </p:nvSpPr>
        <p:spPr/>
        <p:txBody>
          <a:bodyPr/>
          <a:lstStyle/>
          <a:p>
            <a:r>
              <a:rPr lang="en-US" dirty="0"/>
              <a:t>hallucinations</a:t>
            </a:r>
          </a:p>
        </p:txBody>
      </p:sp>
      <p:sp>
        <p:nvSpPr>
          <p:cNvPr id="3" name="Subtitle 2">
            <a:extLst>
              <a:ext uri="{FF2B5EF4-FFF2-40B4-BE49-F238E27FC236}">
                <a16:creationId xmlns:a16="http://schemas.microsoft.com/office/drawing/2014/main" id="{602A7547-8F4F-FB8E-4FD7-5EB522A12292}"/>
              </a:ext>
            </a:extLst>
          </p:cNvPr>
          <p:cNvSpPr>
            <a:spLocks noGrp="1"/>
          </p:cNvSpPr>
          <p:nvPr>
            <p:ph type="subTitle" idx="1"/>
          </p:nvPr>
        </p:nvSpPr>
        <p:spPr/>
        <p:txBody>
          <a:bodyPr/>
          <a:lstStyle/>
          <a:p>
            <a:r>
              <a:rPr lang="en-US" dirty="0"/>
              <a:t>Do you have enough expertise to spot ai’s hallucination?</a:t>
            </a:r>
          </a:p>
        </p:txBody>
      </p:sp>
    </p:spTree>
    <p:extLst>
      <p:ext uri="{BB962C8B-B14F-4D97-AF65-F5344CB8AC3E}">
        <p14:creationId xmlns:p14="http://schemas.microsoft.com/office/powerpoint/2010/main" val="36195018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6067D-BBBA-B9FE-E38A-0E32689286A0}"/>
              </a:ext>
            </a:extLst>
          </p:cNvPr>
          <p:cNvSpPr>
            <a:spLocks noGrp="1"/>
          </p:cNvSpPr>
          <p:nvPr>
            <p:ph type="title"/>
          </p:nvPr>
        </p:nvSpPr>
        <p:spPr/>
        <p:txBody>
          <a:bodyPr/>
          <a:lstStyle/>
          <a:p>
            <a:r>
              <a:rPr lang="en-US" dirty="0"/>
              <a:t>Data privacy</a:t>
            </a:r>
          </a:p>
        </p:txBody>
      </p:sp>
      <p:sp>
        <p:nvSpPr>
          <p:cNvPr id="3" name="Subtitle 2">
            <a:extLst>
              <a:ext uri="{FF2B5EF4-FFF2-40B4-BE49-F238E27FC236}">
                <a16:creationId xmlns:a16="http://schemas.microsoft.com/office/drawing/2014/main" id="{851E8128-E2E5-C395-46EC-92D21D314A1C}"/>
              </a:ext>
            </a:extLst>
          </p:cNvPr>
          <p:cNvSpPr>
            <a:spLocks noGrp="1"/>
          </p:cNvSpPr>
          <p:nvPr>
            <p:ph type="subTitle" idx="1"/>
          </p:nvPr>
        </p:nvSpPr>
        <p:spPr/>
        <p:txBody>
          <a:bodyPr/>
          <a:lstStyle/>
          <a:p>
            <a:pPr marL="285750" indent="-285750">
              <a:buFont typeface="Arial" panose="020B0604020202020204" pitchFamily="34" charset="0"/>
              <a:buChar char="•"/>
            </a:pPr>
            <a:r>
              <a:rPr lang="en-US" dirty="0"/>
              <a:t>Black box with no info on what is being done with the information</a:t>
            </a:r>
          </a:p>
          <a:p>
            <a:pPr marL="285750" indent="-285750">
              <a:buFont typeface="Arial" panose="020B0604020202020204" pitchFamily="34" charset="0"/>
              <a:buChar char="•"/>
            </a:pPr>
            <a:r>
              <a:rPr lang="en-US" dirty="0"/>
              <a:t>Putting student work in may violate </a:t>
            </a:r>
            <a:r>
              <a:rPr lang="en-US" dirty="0" err="1"/>
              <a:t>ferpa</a:t>
            </a:r>
            <a:r>
              <a:rPr lang="en-US" dirty="0"/>
              <a:t>/</a:t>
            </a:r>
            <a:r>
              <a:rPr lang="en-US" dirty="0" err="1"/>
              <a:t>hippa</a:t>
            </a:r>
            <a:r>
              <a:rPr lang="en-US" dirty="0"/>
              <a:t> </a:t>
            </a:r>
            <a:r>
              <a:rPr lang="en-US" dirty="0" err="1"/>
              <a:t>etc</a:t>
            </a:r>
            <a:endParaRPr lang="en-US" dirty="0"/>
          </a:p>
          <a:p>
            <a:pPr marL="285750" indent="-285750">
              <a:buFont typeface="Arial" panose="020B0604020202020204" pitchFamily="34" charset="0"/>
              <a:buChar char="•"/>
            </a:pPr>
            <a:r>
              <a:rPr lang="en-US" dirty="0"/>
              <a:t>Currently no ai approved by ecu it for non-public info</a:t>
            </a:r>
          </a:p>
          <a:p>
            <a:endParaRPr lang="en-US" dirty="0"/>
          </a:p>
        </p:txBody>
      </p:sp>
    </p:spTree>
    <p:extLst>
      <p:ext uri="{BB962C8B-B14F-4D97-AF65-F5344CB8AC3E}">
        <p14:creationId xmlns:p14="http://schemas.microsoft.com/office/powerpoint/2010/main" val="30593469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86A44-0F38-8F25-852B-47F3667F58D2}"/>
              </a:ext>
            </a:extLst>
          </p:cNvPr>
          <p:cNvSpPr>
            <a:spLocks noGrp="1"/>
          </p:cNvSpPr>
          <p:nvPr>
            <p:ph type="title"/>
          </p:nvPr>
        </p:nvSpPr>
        <p:spPr/>
        <p:txBody>
          <a:bodyPr/>
          <a:lstStyle/>
          <a:p>
            <a:r>
              <a:rPr lang="en-US" dirty="0"/>
              <a:t>bias</a:t>
            </a:r>
          </a:p>
        </p:txBody>
      </p:sp>
      <p:sp>
        <p:nvSpPr>
          <p:cNvPr id="3" name="Subtitle 2">
            <a:extLst>
              <a:ext uri="{FF2B5EF4-FFF2-40B4-BE49-F238E27FC236}">
                <a16:creationId xmlns:a16="http://schemas.microsoft.com/office/drawing/2014/main" id="{9ACEDE18-B0B0-E198-94C4-DC4077D7BBDC}"/>
              </a:ext>
            </a:extLst>
          </p:cNvPr>
          <p:cNvSpPr>
            <a:spLocks noGrp="1"/>
          </p:cNvSpPr>
          <p:nvPr>
            <p:ph type="subTitle" idx="1"/>
          </p:nvPr>
        </p:nvSpPr>
        <p:spPr/>
        <p:txBody>
          <a:bodyPr/>
          <a:lstStyle/>
          <a:p>
            <a:pPr marL="285750" indent="-285750">
              <a:buFont typeface="Arial" panose="020B0604020202020204" pitchFamily="34" charset="0"/>
              <a:buChar char="•"/>
            </a:pPr>
            <a:r>
              <a:rPr lang="en-US" dirty="0"/>
              <a:t>Ai reflects bias of its creators/training data</a:t>
            </a:r>
          </a:p>
          <a:p>
            <a:pPr marL="285750" indent="-285750">
              <a:buFont typeface="Arial" panose="020B0604020202020204" pitchFamily="34" charset="0"/>
              <a:buChar char="•"/>
            </a:pPr>
            <a:r>
              <a:rPr lang="en-US" dirty="0"/>
              <a:t>Applies to both text and image generators</a:t>
            </a:r>
          </a:p>
        </p:txBody>
      </p:sp>
    </p:spTree>
    <p:extLst>
      <p:ext uri="{BB962C8B-B14F-4D97-AF65-F5344CB8AC3E}">
        <p14:creationId xmlns:p14="http://schemas.microsoft.com/office/powerpoint/2010/main" val="1345761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6A9EB-0C71-316B-5E20-4CDE51830080}"/>
              </a:ext>
            </a:extLst>
          </p:cNvPr>
          <p:cNvSpPr>
            <a:spLocks noGrp="1"/>
          </p:cNvSpPr>
          <p:nvPr>
            <p:ph type="title"/>
          </p:nvPr>
        </p:nvSpPr>
        <p:spPr/>
        <p:txBody>
          <a:bodyPr/>
          <a:lstStyle/>
          <a:p>
            <a:r>
              <a:rPr lang="en-US" dirty="0"/>
              <a:t>Water usage</a:t>
            </a:r>
          </a:p>
        </p:txBody>
      </p:sp>
      <p:sp>
        <p:nvSpPr>
          <p:cNvPr id="3" name="Subtitle 2">
            <a:extLst>
              <a:ext uri="{FF2B5EF4-FFF2-40B4-BE49-F238E27FC236}">
                <a16:creationId xmlns:a16="http://schemas.microsoft.com/office/drawing/2014/main" id="{AA08617E-E4AA-1C86-18E0-200428BE73F9}"/>
              </a:ext>
            </a:extLst>
          </p:cNvPr>
          <p:cNvSpPr>
            <a:spLocks noGrp="1"/>
          </p:cNvSpPr>
          <p:nvPr>
            <p:ph type="subTitle" idx="1"/>
          </p:nvPr>
        </p:nvSpPr>
        <p:spPr>
          <a:xfrm>
            <a:off x="2508443" y="3962135"/>
            <a:ext cx="7175113" cy="2653771"/>
          </a:xfrm>
        </p:spPr>
        <p:txBody>
          <a:bodyPr/>
          <a:lstStyle/>
          <a:p>
            <a:pPr marL="285750" indent="-285750">
              <a:buFont typeface="Arial" panose="020B0604020202020204" pitchFamily="34" charset="0"/>
              <a:buChar char="•"/>
            </a:pPr>
            <a:r>
              <a:rPr lang="en-US" dirty="0"/>
              <a:t>1-5 prompts takes a full bottle of water</a:t>
            </a:r>
          </a:p>
          <a:p>
            <a:pPr marL="285750" indent="-285750">
              <a:buFont typeface="Arial" panose="020B0604020202020204" pitchFamily="34" charset="0"/>
              <a:buChar char="•"/>
            </a:pPr>
            <a:r>
              <a:rPr lang="en-US" dirty="0"/>
              <a:t>Water usage from ChatGPT4 in des </a:t>
            </a:r>
            <a:r>
              <a:rPr lang="en-US" dirty="0" err="1"/>
              <a:t>moines</a:t>
            </a:r>
            <a:r>
              <a:rPr lang="en-US" dirty="0"/>
              <a:t>- accounted for 6% of water usage- </a:t>
            </a:r>
            <a:r>
              <a:rPr lang="en-US" sz="800" dirty="0">
                <a:hlinkClick r:id="rId2"/>
              </a:rPr>
              <a:t>https://apnews.com/article/chatgpt-gpt4-iowa-ai-water-consumption-microsoft-f551fde98083d17a7e8d904f8be822c4</a:t>
            </a:r>
            <a:r>
              <a:rPr lang="en-US" sz="800" dirty="0"/>
              <a:t> </a:t>
            </a:r>
            <a:endParaRPr lang="en-US" dirty="0"/>
          </a:p>
          <a:p>
            <a:pPr marL="285750" indent="-285750">
              <a:buFont typeface="Arial" panose="020B0604020202020204" pitchFamily="34" charset="0"/>
              <a:buChar char="•"/>
            </a:pPr>
            <a:r>
              <a:rPr lang="en-US" dirty="0"/>
              <a:t>Most </a:t>
            </a:r>
            <a:r>
              <a:rPr lang="en-US" dirty="0" err="1"/>
              <a:t>dataserver</a:t>
            </a:r>
            <a:r>
              <a:rPr lang="en-US" dirty="0"/>
              <a:t> warehouses that run ai are in drought areas</a:t>
            </a:r>
          </a:p>
        </p:txBody>
      </p:sp>
    </p:spTree>
    <p:extLst>
      <p:ext uri="{BB962C8B-B14F-4D97-AF65-F5344CB8AC3E}">
        <p14:creationId xmlns:p14="http://schemas.microsoft.com/office/powerpoint/2010/main" val="19722530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64D64-9F12-E40B-1BB6-247F136754E2}"/>
              </a:ext>
            </a:extLst>
          </p:cNvPr>
          <p:cNvSpPr>
            <a:spLocks noGrp="1"/>
          </p:cNvSpPr>
          <p:nvPr>
            <p:ph type="title"/>
          </p:nvPr>
        </p:nvSpPr>
        <p:spPr/>
        <p:txBody>
          <a:bodyPr/>
          <a:lstStyle/>
          <a:p>
            <a:r>
              <a:rPr lang="en-US" dirty="0"/>
              <a:t>This is the worst ai will ever be</a:t>
            </a:r>
          </a:p>
        </p:txBody>
      </p:sp>
      <p:sp>
        <p:nvSpPr>
          <p:cNvPr id="3" name="Subtitle 2">
            <a:extLst>
              <a:ext uri="{FF2B5EF4-FFF2-40B4-BE49-F238E27FC236}">
                <a16:creationId xmlns:a16="http://schemas.microsoft.com/office/drawing/2014/main" id="{79B1BD24-EAC9-0FE6-4996-4A0D383A069F}"/>
              </a:ext>
            </a:extLst>
          </p:cNvPr>
          <p:cNvSpPr>
            <a:spLocks noGrp="1"/>
          </p:cNvSpPr>
          <p:nvPr>
            <p:ph type="subTitle" idx="1"/>
          </p:nvPr>
        </p:nvSpPr>
        <p:spPr/>
        <p:txBody>
          <a:bodyPr/>
          <a:lstStyle/>
          <a:p>
            <a:r>
              <a:rPr lang="en-US" dirty="0"/>
              <a:t>And what’s true today might not be tomorrow</a:t>
            </a:r>
          </a:p>
        </p:txBody>
      </p:sp>
    </p:spTree>
    <p:extLst>
      <p:ext uri="{BB962C8B-B14F-4D97-AF65-F5344CB8AC3E}">
        <p14:creationId xmlns:p14="http://schemas.microsoft.com/office/powerpoint/2010/main" val="27573598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6A9EB-0C71-316B-5E20-4CDE51830080}"/>
              </a:ext>
            </a:extLst>
          </p:cNvPr>
          <p:cNvSpPr>
            <a:spLocks noGrp="1"/>
          </p:cNvSpPr>
          <p:nvPr>
            <p:ph type="title"/>
          </p:nvPr>
        </p:nvSpPr>
        <p:spPr/>
        <p:txBody>
          <a:bodyPr/>
          <a:lstStyle/>
          <a:p>
            <a:r>
              <a:rPr lang="en-US" dirty="0"/>
              <a:t>Carbon emissions</a:t>
            </a:r>
          </a:p>
        </p:txBody>
      </p:sp>
      <p:sp>
        <p:nvSpPr>
          <p:cNvPr id="3" name="Subtitle 2">
            <a:extLst>
              <a:ext uri="{FF2B5EF4-FFF2-40B4-BE49-F238E27FC236}">
                <a16:creationId xmlns:a16="http://schemas.microsoft.com/office/drawing/2014/main" id="{AA08617E-E4AA-1C86-18E0-200428BE73F9}"/>
              </a:ext>
            </a:extLst>
          </p:cNvPr>
          <p:cNvSpPr>
            <a:spLocks noGrp="1"/>
          </p:cNvSpPr>
          <p:nvPr>
            <p:ph type="subTitle" idx="1"/>
          </p:nvPr>
        </p:nvSpPr>
        <p:spPr/>
        <p:txBody>
          <a:bodyPr/>
          <a:lstStyle/>
          <a:p>
            <a:pPr marL="285750" indent="-285750">
              <a:buFont typeface="Arial" panose="020B0604020202020204" pitchFamily="34" charset="0"/>
              <a:buChar char="•"/>
            </a:pPr>
            <a:r>
              <a:rPr lang="en-US" dirty="0"/>
              <a:t>“A report from Morgan Stanley suggests the datacenter industry is on track to emit 2.5 billion tons by 2030, which is three times higher than the predictions if generative AI had not come into play” </a:t>
            </a:r>
            <a:r>
              <a:rPr lang="en-US" sz="800" dirty="0"/>
              <a:t>https://www.techradar.com/pro/generative-ai-triples-the-carbon-dioxide-emissions-from-data-centers</a:t>
            </a:r>
          </a:p>
          <a:p>
            <a:pPr marL="285750" indent="-285750">
              <a:buFont typeface="Arial" panose="020B0604020202020204" pitchFamily="34" charset="0"/>
              <a:buChar char="•"/>
            </a:pPr>
            <a:r>
              <a:rPr lang="en-US" dirty="0"/>
              <a:t>Google reported 48% increase in emissions over last 5 years </a:t>
            </a:r>
          </a:p>
        </p:txBody>
      </p:sp>
    </p:spTree>
    <p:extLst>
      <p:ext uri="{BB962C8B-B14F-4D97-AF65-F5344CB8AC3E}">
        <p14:creationId xmlns:p14="http://schemas.microsoft.com/office/powerpoint/2010/main" val="29940827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B2FD5-BB81-C777-E0DE-85C450167D2C}"/>
              </a:ext>
            </a:extLst>
          </p:cNvPr>
          <p:cNvSpPr>
            <a:spLocks noGrp="1"/>
          </p:cNvSpPr>
          <p:nvPr>
            <p:ph type="title"/>
          </p:nvPr>
        </p:nvSpPr>
        <p:spPr/>
        <p:txBody>
          <a:bodyPr/>
          <a:lstStyle/>
          <a:p>
            <a:r>
              <a:rPr lang="en-US" dirty="0"/>
              <a:t>Labor issues</a:t>
            </a:r>
          </a:p>
        </p:txBody>
      </p:sp>
      <p:sp>
        <p:nvSpPr>
          <p:cNvPr id="3" name="Subtitle 2">
            <a:extLst>
              <a:ext uri="{FF2B5EF4-FFF2-40B4-BE49-F238E27FC236}">
                <a16:creationId xmlns:a16="http://schemas.microsoft.com/office/drawing/2014/main" id="{D232E506-B39E-1679-2901-714892C40555}"/>
              </a:ext>
            </a:extLst>
          </p:cNvPr>
          <p:cNvSpPr>
            <a:spLocks noGrp="1"/>
          </p:cNvSpPr>
          <p:nvPr>
            <p:ph type="subTitle" idx="1"/>
          </p:nvPr>
        </p:nvSpPr>
        <p:spPr/>
        <p:txBody>
          <a:bodyPr/>
          <a:lstStyle/>
          <a:p>
            <a:pPr marL="285750" indent="-285750">
              <a:buFont typeface="Arial" panose="020B0604020202020204" pitchFamily="34" charset="0"/>
              <a:buChar char="•"/>
            </a:pPr>
            <a:r>
              <a:rPr lang="en-US" dirty="0"/>
              <a:t>Training ai out of harmful habits takes human labor</a:t>
            </a:r>
          </a:p>
          <a:p>
            <a:pPr marL="285750" indent="-285750">
              <a:buFont typeface="Arial" panose="020B0604020202020204" pitchFamily="34" charset="0"/>
              <a:buChar char="•"/>
            </a:pPr>
            <a:r>
              <a:rPr lang="en-US" dirty="0"/>
              <a:t>Most workers in 3</a:t>
            </a:r>
            <a:r>
              <a:rPr lang="en-US" baseline="30000" dirty="0"/>
              <a:t>rd</a:t>
            </a:r>
            <a:r>
              <a:rPr lang="en-US" dirty="0"/>
              <a:t> world countries paid very little for distressing work</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3292891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2AA1A-E9DD-2817-59BC-B7036C6DAB63}"/>
              </a:ext>
            </a:extLst>
          </p:cNvPr>
          <p:cNvSpPr>
            <a:spLocks noGrp="1"/>
          </p:cNvSpPr>
          <p:nvPr>
            <p:ph type="title"/>
          </p:nvPr>
        </p:nvSpPr>
        <p:spPr/>
        <p:txBody>
          <a:bodyPr/>
          <a:lstStyle/>
          <a:p>
            <a:r>
              <a:rPr lang="en-US" dirty="0"/>
              <a:t>Output is public domain *for now* but </a:t>
            </a:r>
            <a:r>
              <a:rPr lang="en-US" dirty="0" err="1"/>
              <a:t>ip</a:t>
            </a:r>
            <a:r>
              <a:rPr lang="en-US" dirty="0"/>
              <a:t> is still a consideration</a:t>
            </a:r>
          </a:p>
        </p:txBody>
      </p:sp>
      <p:sp>
        <p:nvSpPr>
          <p:cNvPr id="3" name="Subtitle 2">
            <a:extLst>
              <a:ext uri="{FF2B5EF4-FFF2-40B4-BE49-F238E27FC236}">
                <a16:creationId xmlns:a16="http://schemas.microsoft.com/office/drawing/2014/main" id="{892996B9-EB05-EB96-D750-1D1F5CA7672C}"/>
              </a:ext>
            </a:extLst>
          </p:cNvPr>
          <p:cNvSpPr>
            <a:spLocks noGrp="1"/>
          </p:cNvSpPr>
          <p:nvPr>
            <p:ph type="subTitle" idx="1"/>
          </p:nvPr>
        </p:nvSpPr>
        <p:spPr/>
        <p:txBody>
          <a:bodyPr/>
          <a:lstStyle/>
          <a:p>
            <a:pPr marL="285750" indent="-285750">
              <a:buFont typeface="Arial" panose="020B0604020202020204" pitchFamily="34" charset="0"/>
              <a:buChar char="•"/>
            </a:pPr>
            <a:r>
              <a:rPr lang="en-US" dirty="0"/>
              <a:t>Even if the creation is non-copyrightable because there is no human author, If you are using a character, image, or slogan etc. from a corporation they still own the intellectual property </a:t>
            </a:r>
          </a:p>
        </p:txBody>
      </p:sp>
    </p:spTree>
    <p:extLst>
      <p:ext uri="{BB962C8B-B14F-4D97-AF65-F5344CB8AC3E}">
        <p14:creationId xmlns:p14="http://schemas.microsoft.com/office/powerpoint/2010/main" val="7447761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BA243-63A0-A980-DA3D-32FC276F2C3F}"/>
              </a:ext>
            </a:extLst>
          </p:cNvPr>
          <p:cNvSpPr>
            <a:spLocks noGrp="1"/>
          </p:cNvSpPr>
          <p:nvPr>
            <p:ph type="title"/>
          </p:nvPr>
        </p:nvSpPr>
        <p:spPr/>
        <p:txBody>
          <a:bodyPr/>
          <a:lstStyle/>
          <a:p>
            <a:endParaRPr lang="en-US" dirty="0"/>
          </a:p>
        </p:txBody>
      </p:sp>
      <p:sp>
        <p:nvSpPr>
          <p:cNvPr id="3" name="Subtitle 2">
            <a:extLst>
              <a:ext uri="{FF2B5EF4-FFF2-40B4-BE49-F238E27FC236}">
                <a16:creationId xmlns:a16="http://schemas.microsoft.com/office/drawing/2014/main" id="{4215391C-9E1A-5415-0A22-1AF227184F56}"/>
              </a:ext>
            </a:extLst>
          </p:cNvPr>
          <p:cNvSpPr>
            <a:spLocks noGrp="1"/>
          </p:cNvSpPr>
          <p:nvPr>
            <p:ph type="subTitle" idx="1"/>
          </p:nvPr>
        </p:nvSpPr>
        <p:spPr/>
        <p:txBody>
          <a:bodyPr/>
          <a:lstStyle/>
          <a:p>
            <a:endParaRPr lang="en-US" dirty="0">
              <a:highlight>
                <a:srgbClr val="FFFF00"/>
              </a:highlight>
            </a:endParaRPr>
          </a:p>
        </p:txBody>
      </p:sp>
      <p:pic>
        <p:nvPicPr>
          <p:cNvPr id="5" name="Picture 4" descr="A screenshot of a video&#10;&#10;Description automatically generated">
            <a:extLst>
              <a:ext uri="{FF2B5EF4-FFF2-40B4-BE49-F238E27FC236}">
                <a16:creationId xmlns:a16="http://schemas.microsoft.com/office/drawing/2014/main" id="{B557928D-CC3D-1ACE-3C5A-552068850B31}"/>
              </a:ext>
            </a:extLst>
          </p:cNvPr>
          <p:cNvPicPr>
            <a:picLocks noChangeAspect="1"/>
          </p:cNvPicPr>
          <p:nvPr/>
        </p:nvPicPr>
        <p:blipFill>
          <a:blip r:embed="rId2"/>
          <a:stretch>
            <a:fillRect/>
          </a:stretch>
        </p:blipFill>
        <p:spPr>
          <a:xfrm>
            <a:off x="1541987" y="1710813"/>
            <a:ext cx="8823555" cy="3186603"/>
          </a:xfrm>
          <a:prstGeom prst="rect">
            <a:avLst/>
          </a:prstGeom>
        </p:spPr>
      </p:pic>
    </p:spTree>
    <p:extLst>
      <p:ext uri="{BB962C8B-B14F-4D97-AF65-F5344CB8AC3E}">
        <p14:creationId xmlns:p14="http://schemas.microsoft.com/office/powerpoint/2010/main" val="3614022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CEFEB-4D25-EEF0-2905-6A6955267A0F}"/>
              </a:ext>
            </a:extLst>
          </p:cNvPr>
          <p:cNvSpPr>
            <a:spLocks noGrp="1"/>
          </p:cNvSpPr>
          <p:nvPr>
            <p:ph type="title"/>
          </p:nvPr>
        </p:nvSpPr>
        <p:spPr/>
        <p:txBody>
          <a:bodyPr/>
          <a:lstStyle/>
          <a:p>
            <a:r>
              <a:rPr lang="en-US" dirty="0"/>
              <a:t>Resources/further reading</a:t>
            </a:r>
          </a:p>
        </p:txBody>
      </p:sp>
      <p:sp>
        <p:nvSpPr>
          <p:cNvPr id="3" name="Content Placeholder 2">
            <a:extLst>
              <a:ext uri="{FF2B5EF4-FFF2-40B4-BE49-F238E27FC236}">
                <a16:creationId xmlns:a16="http://schemas.microsoft.com/office/drawing/2014/main" id="{B51F5FD0-0412-0210-C98B-BA35D8019393}"/>
              </a:ext>
            </a:extLst>
          </p:cNvPr>
          <p:cNvSpPr>
            <a:spLocks noGrp="1"/>
          </p:cNvSpPr>
          <p:nvPr>
            <p:ph sz="quarter" idx="35"/>
          </p:nvPr>
        </p:nvSpPr>
        <p:spPr>
          <a:xfrm>
            <a:off x="2373001" y="1969729"/>
            <a:ext cx="9111075" cy="3306360"/>
          </a:xfrm>
        </p:spPr>
        <p:txBody>
          <a:bodyPr/>
          <a:lstStyle/>
          <a:p>
            <a:pPr marL="285750" indent="-285750">
              <a:buFont typeface="Arial" panose="020B0604020202020204" pitchFamily="34" charset="0"/>
              <a:buChar char="•"/>
            </a:pPr>
            <a:r>
              <a:rPr lang="en-US" sz="1600" dirty="0"/>
              <a:t>Co-intelligence by Ethan </a:t>
            </a:r>
            <a:r>
              <a:rPr lang="en-US" sz="1600" dirty="0" err="1"/>
              <a:t>Mollick</a:t>
            </a:r>
            <a:r>
              <a:rPr lang="en-US" sz="1600" dirty="0"/>
              <a:t> (or </a:t>
            </a:r>
            <a:r>
              <a:rPr lang="en-US" sz="1600" dirty="0" err="1"/>
              <a:t>Mollick’s</a:t>
            </a:r>
            <a:r>
              <a:rPr lang="en-US" sz="1600" dirty="0"/>
              <a:t> newsletter </a:t>
            </a:r>
            <a:r>
              <a:rPr lang="en-US" sz="1600" dirty="0" err="1"/>
              <a:t>OneUsefulThing</a:t>
            </a:r>
            <a:r>
              <a:rPr lang="en-US" sz="1600" dirty="0"/>
              <a:t> </a:t>
            </a:r>
            <a:r>
              <a:rPr lang="en-US" sz="1600" dirty="0">
                <a:hlinkClick r:id="rId2"/>
              </a:rPr>
              <a:t>https://substack.com/@oneusefulthing</a:t>
            </a:r>
            <a:r>
              <a:rPr lang="en-US" sz="1600" dirty="0"/>
              <a:t>)</a:t>
            </a:r>
          </a:p>
          <a:p>
            <a:pPr marL="285750" indent="-285750">
              <a:buFont typeface="Arial" panose="020B0604020202020204" pitchFamily="34" charset="0"/>
              <a:buChar char="•"/>
            </a:pPr>
            <a:r>
              <a:rPr lang="en-US" sz="1600" dirty="0"/>
              <a:t>Affordable Learning Georgia ‘</a:t>
            </a:r>
            <a:r>
              <a:rPr lang="en-US" sz="1600" dirty="0">
                <a:hlinkClick r:id="rId3"/>
              </a:rPr>
              <a:t>Guidelines for Using Generative AI Tools in Open Educational Resources</a:t>
            </a:r>
            <a:r>
              <a:rPr lang="en-US" sz="1600" dirty="0"/>
              <a:t>’</a:t>
            </a:r>
          </a:p>
          <a:p>
            <a:pPr marL="285750" indent="-285750">
              <a:buFont typeface="Arial" panose="020B0604020202020204" pitchFamily="34" charset="0"/>
              <a:buChar char="•"/>
            </a:pPr>
            <a:r>
              <a:rPr lang="en-US" sz="1600" dirty="0">
                <a:hlinkClick r:id="rId4"/>
              </a:rPr>
              <a:t>https://www.leniolabs.com/artificial-intelligence/2023/10/04/42-GPTs-answer-to-Life-the-Universe-and-Everything/</a:t>
            </a:r>
            <a:r>
              <a:rPr lang="en-US" sz="1600" dirty="0"/>
              <a:t> </a:t>
            </a:r>
          </a:p>
          <a:p>
            <a:pPr marL="285750" indent="-285750">
              <a:buFont typeface="Arial" panose="020B0604020202020204" pitchFamily="34" charset="0"/>
              <a:buChar char="•"/>
            </a:pPr>
            <a:r>
              <a:rPr lang="en-US" sz="1600" dirty="0">
                <a:hlinkClick r:id="rId5"/>
              </a:rPr>
              <a:t>https://www.chronicle.com/article/two-major-academic-publishers-signed-deals-with-ai-companies-some-professors-are-outraged</a:t>
            </a:r>
            <a:endParaRPr lang="en-US" sz="1600" dirty="0"/>
          </a:p>
          <a:p>
            <a:pPr marL="285750" indent="-285750">
              <a:buFont typeface="Arial" panose="020B0604020202020204" pitchFamily="34" charset="0"/>
              <a:buChar char="•"/>
            </a:pPr>
            <a:r>
              <a:rPr lang="en-US" sz="1600" dirty="0">
                <a:hlinkClick r:id="rId6"/>
              </a:rPr>
              <a:t>Texas A&amp;M AI for research guide https://guides.library.tamucc.edu/ai</a:t>
            </a:r>
            <a:endParaRPr lang="en-US" sz="1600" dirty="0"/>
          </a:p>
          <a:p>
            <a:pPr marL="285750" indent="-285750">
              <a:buFont typeface="Arial" panose="020B0604020202020204" pitchFamily="34" charset="0"/>
              <a:buChar char="•"/>
            </a:pPr>
            <a:r>
              <a:rPr lang="en-US" sz="1600" dirty="0"/>
              <a:t>Joyner’s guide to AI for students </a:t>
            </a:r>
            <a:r>
              <a:rPr lang="en-US" sz="1600" dirty="0">
                <a:hlinkClick r:id="rId7"/>
              </a:rPr>
              <a:t>https://libguides.ecu.edu/artificialintelligence</a:t>
            </a:r>
            <a:r>
              <a:rPr lang="en-US" sz="1600" dirty="0"/>
              <a:t> </a:t>
            </a:r>
          </a:p>
          <a:p>
            <a:pPr marL="285750" indent="-285750">
              <a:buFont typeface="Arial" panose="020B0604020202020204" pitchFamily="34" charset="0"/>
              <a:buChar char="•"/>
            </a:pPr>
            <a:r>
              <a:rPr lang="en-US" sz="1600" dirty="0"/>
              <a:t>What is ChatGPT doing… and why does it work? </a:t>
            </a:r>
            <a:r>
              <a:rPr lang="en-US" sz="1600" dirty="0">
                <a:hlinkClick r:id="rId8"/>
              </a:rPr>
              <a:t>https://writings.stephenwolfram.com/2023/02/what-is-chatgpt-doing-and-why-does-it-work/</a:t>
            </a:r>
            <a:r>
              <a:rPr lang="en-US" sz="1600" dirty="0"/>
              <a:t>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5" name="Slide Number Placeholder 4">
            <a:extLst>
              <a:ext uri="{FF2B5EF4-FFF2-40B4-BE49-F238E27FC236}">
                <a16:creationId xmlns:a16="http://schemas.microsoft.com/office/drawing/2014/main" id="{A01C5AF9-9FA2-32A9-E5AF-649B960EECBD}"/>
              </a:ext>
            </a:extLst>
          </p:cNvPr>
          <p:cNvSpPr>
            <a:spLocks noGrp="1"/>
          </p:cNvSpPr>
          <p:nvPr>
            <p:ph type="sldNum" sz="quarter" idx="12"/>
          </p:nvPr>
        </p:nvSpPr>
        <p:spPr/>
        <p:txBody>
          <a:bodyPr/>
          <a:lstStyle/>
          <a:p>
            <a:fld id="{FE024F78-56A6-7740-B68D-8D4D026EDF3F}" type="slidenum">
              <a:rPr lang="en-US" smtClean="0"/>
              <a:pPr/>
              <a:t>44</a:t>
            </a:fld>
            <a:endParaRPr lang="en-US" dirty="0"/>
          </a:p>
        </p:txBody>
      </p:sp>
    </p:spTree>
    <p:extLst>
      <p:ext uri="{BB962C8B-B14F-4D97-AF65-F5344CB8AC3E}">
        <p14:creationId xmlns:p14="http://schemas.microsoft.com/office/powerpoint/2010/main" val="8971868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7C836CC0-8312-473B-9698-AF6B583B3586}"/>
              </a:ext>
            </a:extLst>
          </p:cNvPr>
          <p:cNvSpPr>
            <a:spLocks noGrp="1"/>
          </p:cNvSpPr>
          <p:nvPr>
            <p:ph type="title"/>
          </p:nvPr>
        </p:nvSpPr>
        <p:spPr>
          <a:xfrm>
            <a:off x="6859695" y="127819"/>
            <a:ext cx="4960830" cy="848688"/>
          </a:xfrm>
        </p:spPr>
        <p:txBody>
          <a:bodyPr/>
          <a:lstStyle/>
          <a:p>
            <a:r>
              <a:rPr lang="en-US" sz="1100" dirty="0">
                <a:hlinkClick r:id="rId2"/>
              </a:rPr>
              <a:t>https://ecu.az1.qualtrics.com/jfe/form/SV_8HAVPSVv6GhJvqS</a:t>
            </a:r>
            <a:r>
              <a:rPr lang="en-US" sz="1100" dirty="0"/>
              <a:t> </a:t>
            </a:r>
            <a:br>
              <a:rPr lang="en-US" dirty="0"/>
            </a:br>
            <a:endParaRPr lang="en-US" dirty="0"/>
          </a:p>
        </p:txBody>
      </p:sp>
      <p:sp>
        <p:nvSpPr>
          <p:cNvPr id="3" name="Subtitle 2">
            <a:extLst>
              <a:ext uri="{FF2B5EF4-FFF2-40B4-BE49-F238E27FC236}">
                <a16:creationId xmlns:a16="http://schemas.microsoft.com/office/drawing/2014/main" id="{44B3CF44-1D27-9B77-CF76-6041E16E39A3}"/>
              </a:ext>
            </a:extLst>
          </p:cNvPr>
          <p:cNvSpPr>
            <a:spLocks noGrp="1"/>
          </p:cNvSpPr>
          <p:nvPr>
            <p:ph type="subTitle" idx="1"/>
          </p:nvPr>
        </p:nvSpPr>
        <p:spPr>
          <a:xfrm>
            <a:off x="802640" y="3484615"/>
            <a:ext cx="4958081" cy="2387865"/>
          </a:xfrm>
        </p:spPr>
        <p:txBody>
          <a:bodyPr>
            <a:normAutofit/>
          </a:bodyPr>
          <a:lstStyle/>
          <a:p>
            <a:r>
              <a:rPr lang="en-US" dirty="0"/>
              <a:t>Questions? Use cases?</a:t>
            </a:r>
          </a:p>
        </p:txBody>
      </p:sp>
      <p:pic>
        <p:nvPicPr>
          <p:cNvPr id="5" name="Picture 4" descr="A qr code with a white background&#10;&#10;Description automatically generated">
            <a:extLst>
              <a:ext uri="{FF2B5EF4-FFF2-40B4-BE49-F238E27FC236}">
                <a16:creationId xmlns:a16="http://schemas.microsoft.com/office/drawing/2014/main" id="{A4803239-4F3B-1443-9046-0AC77B6A879B}"/>
              </a:ext>
            </a:extLst>
          </p:cNvPr>
          <p:cNvPicPr>
            <a:picLocks noChangeAspect="1"/>
          </p:cNvPicPr>
          <p:nvPr/>
        </p:nvPicPr>
        <p:blipFill>
          <a:blip r:embed="rId3"/>
          <a:stretch>
            <a:fillRect/>
          </a:stretch>
        </p:blipFill>
        <p:spPr>
          <a:xfrm>
            <a:off x="6497638" y="767556"/>
            <a:ext cx="5322887" cy="5322887"/>
          </a:xfrm>
          <a:prstGeom prst="rect">
            <a:avLst/>
          </a:prstGeom>
          <a:noFill/>
        </p:spPr>
      </p:pic>
      <p:sp>
        <p:nvSpPr>
          <p:cNvPr id="4" name="Slide Number Placeholder 3">
            <a:extLst>
              <a:ext uri="{FF2B5EF4-FFF2-40B4-BE49-F238E27FC236}">
                <a16:creationId xmlns:a16="http://schemas.microsoft.com/office/drawing/2014/main" id="{12C7C0F9-20C5-71B3-0868-D0FA8512ADE4}"/>
              </a:ext>
            </a:extLst>
          </p:cNvPr>
          <p:cNvSpPr>
            <a:spLocks noGrp="1"/>
          </p:cNvSpPr>
          <p:nvPr>
            <p:ph type="sldNum" sz="quarter" idx="12"/>
          </p:nvPr>
        </p:nvSpPr>
        <p:spPr>
          <a:xfrm>
            <a:off x="9140971" y="6226198"/>
            <a:ext cx="2743200" cy="365125"/>
          </a:xfrm>
        </p:spPr>
        <p:txBody>
          <a:bodyPr anchor="ctr">
            <a:normAutofit/>
          </a:bodyPr>
          <a:lstStyle/>
          <a:p>
            <a:pPr>
              <a:spcAft>
                <a:spcPts val="600"/>
              </a:spcAft>
            </a:pPr>
            <a:fld id="{FE024F78-56A6-7740-B68D-8D4D026EDF3F}" type="slidenum">
              <a:rPr lang="en-US" smtClean="0"/>
              <a:pPr>
                <a:spcAft>
                  <a:spcPts val="600"/>
                </a:spcAft>
              </a:pPr>
              <a:t>45</a:t>
            </a:fld>
            <a:endParaRPr lang="en-US"/>
          </a:p>
        </p:txBody>
      </p:sp>
    </p:spTree>
    <p:extLst>
      <p:ext uri="{BB962C8B-B14F-4D97-AF65-F5344CB8AC3E}">
        <p14:creationId xmlns:p14="http://schemas.microsoft.com/office/powerpoint/2010/main" val="27035981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gradFill>
          <a:gsLst>
            <a:gs pos="78000">
              <a:schemeClr val="accent6">
                <a:lumMod val="50000"/>
              </a:schemeClr>
            </a:gs>
            <a:gs pos="35040">
              <a:srgbClr val="020B11"/>
            </a:gs>
            <a:gs pos="11979">
              <a:schemeClr val="accent4">
                <a:lumMod val="50000"/>
              </a:schemeClr>
            </a:gs>
            <a:gs pos="0">
              <a:schemeClr val="accent4"/>
            </a:gs>
            <a:gs pos="99000">
              <a:schemeClr val="tx2">
                <a:lumMod val="50000"/>
              </a:schemeClr>
            </a:gs>
          </a:gsLst>
          <a:lin ang="7800000" scaled="0"/>
        </a:gradFill>
        <a:effectLst/>
      </p:bgPr>
    </p:bg>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CE1ABEC8-43FD-4F21-A7D2-70200D86263C}"/>
              </a:ext>
            </a:extLst>
          </p:cNvPr>
          <p:cNvSpPr>
            <a:spLocks noGrp="1"/>
          </p:cNvSpPr>
          <p:nvPr>
            <p:ph type="title"/>
          </p:nvPr>
        </p:nvSpPr>
        <p:spPr>
          <a:xfrm>
            <a:off x="835831" y="173735"/>
            <a:ext cx="4409514" cy="2203704"/>
          </a:xfrm>
        </p:spPr>
        <p:txBody>
          <a:bodyPr/>
          <a:lstStyle/>
          <a:p>
            <a:r>
              <a:rPr lang="en-US" dirty="0"/>
              <a:t>THANK YOU</a:t>
            </a:r>
          </a:p>
        </p:txBody>
      </p:sp>
      <p:sp>
        <p:nvSpPr>
          <p:cNvPr id="14" name="Text Placeholder 2">
            <a:extLst>
              <a:ext uri="{FF2B5EF4-FFF2-40B4-BE49-F238E27FC236}">
                <a16:creationId xmlns:a16="http://schemas.microsoft.com/office/drawing/2014/main" id="{AE5F2E56-9F77-E1C2-EC04-EA959822CA61}"/>
              </a:ext>
            </a:extLst>
          </p:cNvPr>
          <p:cNvSpPr>
            <a:spLocks noGrp="1"/>
          </p:cNvSpPr>
          <p:nvPr>
            <p:ph sz="quarter" idx="14"/>
          </p:nvPr>
        </p:nvSpPr>
        <p:spPr>
          <a:xfrm>
            <a:off x="831850" y="3079119"/>
            <a:ext cx="4413250" cy="2752725"/>
          </a:xfrm>
        </p:spPr>
        <p:txBody>
          <a:bodyPr/>
          <a:lstStyle/>
          <a:p>
            <a:r>
              <a:rPr lang="en-US" dirty="0"/>
              <a:t>Allison Kaefring</a:t>
            </a:r>
          </a:p>
          <a:p>
            <a:r>
              <a:rPr lang="en-US" dirty="0"/>
              <a:t>Open Access and Publishing Support Librarian</a:t>
            </a:r>
          </a:p>
          <a:p>
            <a:r>
              <a:rPr lang="en-US" dirty="0"/>
              <a:t>kaefringa22@ecu.edu</a:t>
            </a:r>
          </a:p>
        </p:txBody>
      </p:sp>
    </p:spTree>
    <p:extLst>
      <p:ext uri="{BB962C8B-B14F-4D97-AF65-F5344CB8AC3E}">
        <p14:creationId xmlns:p14="http://schemas.microsoft.com/office/powerpoint/2010/main" val="23954649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332DE-FF5F-FAEA-68AE-B09D2BCA2EC1}"/>
              </a:ext>
            </a:extLst>
          </p:cNvPr>
          <p:cNvSpPr>
            <a:spLocks noGrp="1"/>
          </p:cNvSpPr>
          <p:nvPr>
            <p:ph type="title"/>
          </p:nvPr>
        </p:nvSpPr>
        <p:spPr/>
        <p:txBody>
          <a:bodyPr/>
          <a:lstStyle/>
          <a:p>
            <a:r>
              <a:rPr lang="en-US" dirty="0"/>
              <a:t>What is Generative ai</a:t>
            </a:r>
          </a:p>
        </p:txBody>
      </p:sp>
      <p:sp>
        <p:nvSpPr>
          <p:cNvPr id="3" name="Content Placeholder 2">
            <a:extLst>
              <a:ext uri="{FF2B5EF4-FFF2-40B4-BE49-F238E27FC236}">
                <a16:creationId xmlns:a16="http://schemas.microsoft.com/office/drawing/2014/main" id="{149B4FDB-3F47-47B0-2A60-6A5ECE11362B}"/>
              </a:ext>
            </a:extLst>
          </p:cNvPr>
          <p:cNvSpPr>
            <a:spLocks noGrp="1"/>
          </p:cNvSpPr>
          <p:nvPr>
            <p:ph sz="quarter" idx="31"/>
          </p:nvPr>
        </p:nvSpPr>
        <p:spPr/>
        <p:txBody>
          <a:bodyPr/>
          <a:lstStyle/>
          <a:p>
            <a:r>
              <a:rPr lang="en-US" dirty="0"/>
              <a:t>Finds words roughly 80% most likely to come next; cannot evaluate what is True</a:t>
            </a:r>
          </a:p>
          <a:p>
            <a:pPr lvl="1"/>
            <a:r>
              <a:rPr lang="en-US" dirty="0"/>
              <a:t>Literally runs on bias- the more a word or concept appears in training data the more likely it is to appear in the generated response</a:t>
            </a:r>
          </a:p>
          <a:p>
            <a:r>
              <a:rPr lang="en-US" dirty="0"/>
              <a:t>Relies on large amounts of training data scraped from web </a:t>
            </a:r>
          </a:p>
          <a:p>
            <a:pPr lvl="1"/>
            <a:r>
              <a:rPr lang="en-US" dirty="0"/>
              <a:t>Views all data equally (scholarly journals, Reddit threads, and joke websites are viewed as equal sources)</a:t>
            </a:r>
          </a:p>
          <a:p>
            <a:pPr lvl="1"/>
            <a:r>
              <a:rPr lang="en-US" dirty="0"/>
              <a:t>We don’t know where all the data is coming from</a:t>
            </a:r>
          </a:p>
          <a:p>
            <a:pPr marL="457200" lvl="1" indent="0">
              <a:buNone/>
            </a:pPr>
            <a:endParaRPr lang="en-US" dirty="0"/>
          </a:p>
        </p:txBody>
      </p:sp>
      <p:sp>
        <p:nvSpPr>
          <p:cNvPr id="4" name="Slide Number Placeholder 3">
            <a:extLst>
              <a:ext uri="{FF2B5EF4-FFF2-40B4-BE49-F238E27FC236}">
                <a16:creationId xmlns:a16="http://schemas.microsoft.com/office/drawing/2014/main" id="{B178419E-5798-C4E9-22F8-E2F1C0FF4697}"/>
              </a:ext>
            </a:extLst>
          </p:cNvPr>
          <p:cNvSpPr>
            <a:spLocks noGrp="1"/>
          </p:cNvSpPr>
          <p:nvPr>
            <p:ph type="sldNum" sz="quarter" idx="12"/>
          </p:nvPr>
        </p:nvSpPr>
        <p:spPr/>
        <p:txBody>
          <a:bodyPr/>
          <a:lstStyle/>
          <a:p>
            <a:fld id="{FE024F78-56A6-7740-B68D-8D4D026EDF3F}" type="slidenum">
              <a:rPr lang="en-US" smtClean="0"/>
              <a:pPr/>
              <a:t>5</a:t>
            </a:fld>
            <a:endParaRPr lang="en-US" dirty="0"/>
          </a:p>
        </p:txBody>
      </p:sp>
    </p:spTree>
    <p:extLst>
      <p:ext uri="{BB962C8B-B14F-4D97-AF65-F5344CB8AC3E}">
        <p14:creationId xmlns:p14="http://schemas.microsoft.com/office/powerpoint/2010/main" val="15891503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 name="Title 1">
            <a:extLst>
              <a:ext uri="{FF2B5EF4-FFF2-40B4-BE49-F238E27FC236}">
                <a16:creationId xmlns:a16="http://schemas.microsoft.com/office/drawing/2014/main" id="{BC81C04C-B0A2-5231-2E53-86CCD905482F}"/>
              </a:ext>
            </a:extLst>
          </p:cNvPr>
          <p:cNvSpPr>
            <a:spLocks noGrp="1"/>
          </p:cNvSpPr>
          <p:nvPr>
            <p:ph type="title"/>
          </p:nvPr>
        </p:nvSpPr>
        <p:spPr>
          <a:xfrm>
            <a:off x="3305669" y="113097"/>
            <a:ext cx="7420819" cy="1656304"/>
          </a:xfrm>
        </p:spPr>
        <p:txBody>
          <a:bodyPr anchor="b">
            <a:normAutofit/>
          </a:bodyPr>
          <a:lstStyle/>
          <a:p>
            <a:r>
              <a:rPr lang="en-US" dirty="0"/>
              <a:t>More than one type of bias</a:t>
            </a:r>
          </a:p>
        </p:txBody>
      </p:sp>
      <p:pic>
        <p:nvPicPr>
          <p:cNvPr id="1026" name="Picture 2" descr="A screenshot of a computer screen&#10;&#10;Description automatically generated">
            <a:extLst>
              <a:ext uri="{FF2B5EF4-FFF2-40B4-BE49-F238E27FC236}">
                <a16:creationId xmlns:a16="http://schemas.microsoft.com/office/drawing/2014/main" id="{4E92165E-4EE9-8D63-9C8D-55406C996E0B}"/>
              </a:ext>
            </a:extLst>
          </p:cNvPr>
          <p:cNvPicPr>
            <a:picLocks noGrp="1" noChangeAspect="1" noChangeArrowheads="1"/>
          </p:cNvPicPr>
          <p:nvPr>
            <p:ph sz="quarter" idx="31"/>
          </p:nvPr>
        </p:nvPicPr>
        <p:blipFill>
          <a:blip r:embed="rId2">
            <a:extLst>
              <a:ext uri="{28A0092B-C50C-407E-A947-70E740481C1C}">
                <a14:useLocalDpi xmlns:a14="http://schemas.microsoft.com/office/drawing/2010/main" val="0"/>
              </a:ext>
            </a:extLst>
          </a:blip>
          <a:stretch/>
        </p:blipFill>
        <p:spPr bwMode="auto">
          <a:xfrm>
            <a:off x="4093099" y="2287360"/>
            <a:ext cx="5845957" cy="4121400"/>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4429BF9D-7463-08CF-3473-D0DCA4B269FC}"/>
              </a:ext>
            </a:extLst>
          </p:cNvPr>
          <p:cNvSpPr>
            <a:spLocks noGrp="1"/>
          </p:cNvSpPr>
          <p:nvPr>
            <p:ph type="sldNum" sz="quarter" idx="12"/>
          </p:nvPr>
        </p:nvSpPr>
        <p:spPr>
          <a:xfrm>
            <a:off x="9140971" y="6226198"/>
            <a:ext cx="2743200" cy="365125"/>
          </a:xfrm>
        </p:spPr>
        <p:txBody>
          <a:bodyPr anchor="ctr">
            <a:normAutofit/>
          </a:bodyPr>
          <a:lstStyle/>
          <a:p>
            <a:pPr>
              <a:spcAft>
                <a:spcPts val="600"/>
              </a:spcAft>
            </a:pPr>
            <a:fld id="{FE024F78-56A6-7740-B68D-8D4D026EDF3F}" type="slidenum">
              <a:rPr lang="en-US" smtClean="0"/>
              <a:pPr>
                <a:spcAft>
                  <a:spcPts val="600"/>
                </a:spcAft>
              </a:pPr>
              <a:t>6</a:t>
            </a:fld>
            <a:endParaRPr lang="en-US"/>
          </a:p>
        </p:txBody>
      </p:sp>
      <p:sp>
        <p:nvSpPr>
          <p:cNvPr id="6" name="TextBox 5">
            <a:extLst>
              <a:ext uri="{FF2B5EF4-FFF2-40B4-BE49-F238E27FC236}">
                <a16:creationId xmlns:a16="http://schemas.microsoft.com/office/drawing/2014/main" id="{43D738AB-59B7-5EDC-7553-592868F24D62}"/>
              </a:ext>
            </a:extLst>
          </p:cNvPr>
          <p:cNvSpPr txBox="1"/>
          <p:nvPr/>
        </p:nvSpPr>
        <p:spPr>
          <a:xfrm>
            <a:off x="3094182" y="6425547"/>
            <a:ext cx="8614859" cy="369332"/>
          </a:xfrm>
          <a:prstGeom prst="rect">
            <a:avLst/>
          </a:prstGeom>
          <a:noFill/>
        </p:spPr>
        <p:txBody>
          <a:bodyPr wrap="none" rtlCol="0">
            <a:spAutoFit/>
          </a:bodyPr>
          <a:lstStyle/>
          <a:p>
            <a:r>
              <a:rPr lang="en-US" sz="1800" b="0" i="0" u="none" strike="noStrike" dirty="0">
                <a:solidFill>
                  <a:schemeClr val="bg1"/>
                </a:solidFill>
                <a:effectLst/>
                <a:latin typeface="Avenir Next LT Pro" panose="020B0504020202020204" pitchFamily="34" charset="0"/>
              </a:rPr>
              <a:t>Specht (2023) "42: GPT's answer to life, the universe, and everything" </a:t>
            </a:r>
            <a:r>
              <a:rPr lang="en-US" sz="1800" b="0" i="0" u="none" strike="noStrike" dirty="0" err="1">
                <a:solidFill>
                  <a:schemeClr val="bg1"/>
                </a:solidFill>
                <a:effectLst/>
                <a:latin typeface="Avenir Next LT Pro" panose="020B0504020202020204" pitchFamily="34" charset="0"/>
              </a:rPr>
              <a:t>Lenio</a:t>
            </a:r>
            <a:r>
              <a:rPr lang="en-US" sz="1800" b="0" i="0" u="none" strike="noStrike" dirty="0">
                <a:solidFill>
                  <a:schemeClr val="bg1"/>
                </a:solidFill>
                <a:effectLst/>
                <a:latin typeface="Avenir Next LT Pro" panose="020B0504020202020204" pitchFamily="34" charset="0"/>
              </a:rPr>
              <a:t> Labs</a:t>
            </a:r>
            <a:endParaRPr lang="en-US" dirty="0">
              <a:solidFill>
                <a:schemeClr val="bg1"/>
              </a:solidFill>
            </a:endParaRPr>
          </a:p>
        </p:txBody>
      </p:sp>
    </p:spTree>
    <p:extLst>
      <p:ext uri="{BB962C8B-B14F-4D97-AF65-F5344CB8AC3E}">
        <p14:creationId xmlns:p14="http://schemas.microsoft.com/office/powerpoint/2010/main" val="14172702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C2130-FA82-9BC6-7C88-79F478AD0873}"/>
              </a:ext>
            </a:extLst>
          </p:cNvPr>
          <p:cNvSpPr>
            <a:spLocks noGrp="1"/>
          </p:cNvSpPr>
          <p:nvPr>
            <p:ph type="title"/>
          </p:nvPr>
        </p:nvSpPr>
        <p:spPr/>
        <p:txBody>
          <a:bodyPr/>
          <a:lstStyle/>
          <a:p>
            <a:r>
              <a:rPr lang="en-US" dirty="0"/>
              <a:t>General Purpose Ais</a:t>
            </a:r>
          </a:p>
        </p:txBody>
      </p:sp>
      <p:sp>
        <p:nvSpPr>
          <p:cNvPr id="3" name="Subtitle 2">
            <a:extLst>
              <a:ext uri="{FF2B5EF4-FFF2-40B4-BE49-F238E27FC236}">
                <a16:creationId xmlns:a16="http://schemas.microsoft.com/office/drawing/2014/main" id="{9AF604DE-92AE-9C40-1291-20048EC234B7}"/>
              </a:ext>
            </a:extLst>
          </p:cNvPr>
          <p:cNvSpPr>
            <a:spLocks noGrp="1"/>
          </p:cNvSpPr>
          <p:nvPr>
            <p:ph type="subTitle" idx="1"/>
          </p:nvPr>
        </p:nvSpPr>
        <p:spPr/>
        <p:txBody>
          <a:bodyPr/>
          <a:lstStyle/>
          <a:p>
            <a:pPr marL="285750" indent="-285750">
              <a:buFont typeface="Arial" panose="020B0604020202020204" pitchFamily="34" charset="0"/>
              <a:buChar char="•"/>
            </a:pPr>
            <a:r>
              <a:rPr lang="en-US" dirty="0"/>
              <a:t>ChatGPT-3.5</a:t>
            </a:r>
          </a:p>
          <a:p>
            <a:pPr marL="285750" indent="-285750">
              <a:buFont typeface="Arial" panose="020B0604020202020204" pitchFamily="34" charset="0"/>
              <a:buChar char="•"/>
            </a:pPr>
            <a:r>
              <a:rPr lang="en-US" dirty="0"/>
              <a:t>Microsoft copilot (</a:t>
            </a:r>
            <a:r>
              <a:rPr lang="en-US" dirty="0" err="1"/>
              <a:t>chatgpt</a:t>
            </a:r>
            <a:r>
              <a:rPr lang="en-US" dirty="0"/>
              <a:t> 4)</a:t>
            </a:r>
          </a:p>
          <a:p>
            <a:pPr marL="285750" indent="-285750">
              <a:buFont typeface="Arial" panose="020B0604020202020204" pitchFamily="34" charset="0"/>
              <a:buChar char="•"/>
            </a:pPr>
            <a:r>
              <a:rPr lang="en-US" dirty="0"/>
              <a:t>Claude.ai</a:t>
            </a:r>
          </a:p>
          <a:p>
            <a:pPr marL="285750" indent="-285750">
              <a:buFont typeface="Arial" panose="020B0604020202020204" pitchFamily="34" charset="0"/>
              <a:buChar char="•"/>
            </a:pPr>
            <a:r>
              <a:rPr lang="en-US" dirty="0"/>
              <a:t>Perplexity.ai</a:t>
            </a:r>
          </a:p>
          <a:p>
            <a:pPr marL="285750" indent="-285750">
              <a:buFont typeface="Arial" panose="020B0604020202020204" pitchFamily="34" charset="0"/>
              <a:buChar char="•"/>
            </a:pPr>
            <a:r>
              <a:rPr lang="en-US" dirty="0"/>
              <a:t>Google </a:t>
            </a:r>
            <a:r>
              <a:rPr lang="en-US" dirty="0" err="1"/>
              <a:t>gemini</a:t>
            </a:r>
            <a:endParaRPr lang="en-US" dirty="0"/>
          </a:p>
          <a:p>
            <a:pPr marL="285750" indent="-285750">
              <a:buFont typeface="Arial" panose="020B0604020202020204" pitchFamily="34" charset="0"/>
              <a:buChar char="•"/>
            </a:pPr>
            <a:r>
              <a:rPr lang="en-US" dirty="0" err="1"/>
              <a:t>goblin.tools</a:t>
            </a:r>
            <a:endParaRPr lang="en-US" dirty="0"/>
          </a:p>
          <a:p>
            <a:endParaRPr lang="en-US" dirty="0"/>
          </a:p>
        </p:txBody>
      </p:sp>
    </p:spTree>
    <p:extLst>
      <p:ext uri="{BB962C8B-B14F-4D97-AF65-F5344CB8AC3E}">
        <p14:creationId xmlns:p14="http://schemas.microsoft.com/office/powerpoint/2010/main" val="38466730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65358-B8F5-BA4D-D2C1-71C55107CD9C}"/>
              </a:ext>
            </a:extLst>
          </p:cNvPr>
          <p:cNvSpPr>
            <a:spLocks noGrp="1"/>
          </p:cNvSpPr>
          <p:nvPr>
            <p:ph type="title"/>
          </p:nvPr>
        </p:nvSpPr>
        <p:spPr/>
        <p:txBody>
          <a:bodyPr/>
          <a:lstStyle/>
          <a:p>
            <a:r>
              <a:rPr lang="en-US" dirty="0"/>
              <a:t>Places to find Ai</a:t>
            </a:r>
          </a:p>
        </p:txBody>
      </p:sp>
      <p:sp>
        <p:nvSpPr>
          <p:cNvPr id="3" name="Subtitle 2">
            <a:extLst>
              <a:ext uri="{FF2B5EF4-FFF2-40B4-BE49-F238E27FC236}">
                <a16:creationId xmlns:a16="http://schemas.microsoft.com/office/drawing/2014/main" id="{E55C4C33-8B03-DEF1-113B-BE1B18F21BF2}"/>
              </a:ext>
            </a:extLst>
          </p:cNvPr>
          <p:cNvSpPr>
            <a:spLocks noGrp="1"/>
          </p:cNvSpPr>
          <p:nvPr>
            <p:ph type="subTitle" idx="1"/>
          </p:nvPr>
        </p:nvSpPr>
        <p:spPr/>
        <p:txBody>
          <a:bodyPr/>
          <a:lstStyle/>
          <a:p>
            <a:pPr marL="285750" indent="-285750">
              <a:buFont typeface="Arial" panose="020B0604020202020204" pitchFamily="34" charset="0"/>
              <a:buChar char="•"/>
            </a:pPr>
            <a:r>
              <a:rPr lang="en-US" dirty="0">
                <a:hlinkClick r:id="rId2"/>
              </a:rPr>
              <a:t>https://sr.ithaka.org/our-work/generative-ai-product-tracker/</a:t>
            </a:r>
            <a:r>
              <a:rPr lang="en-US" dirty="0"/>
              <a:t> </a:t>
            </a:r>
          </a:p>
          <a:p>
            <a:pPr marL="285750" indent="-285750">
              <a:buFont typeface="Arial" panose="020B0604020202020204" pitchFamily="34" charset="0"/>
              <a:buChar char="•"/>
            </a:pPr>
            <a:r>
              <a:rPr lang="en-US" dirty="0">
                <a:hlinkClick r:id="rId3"/>
              </a:rPr>
              <a:t>https://theresanaiforthat.com/</a:t>
            </a:r>
            <a:r>
              <a:rPr lang="en-US" dirty="0"/>
              <a:t> </a:t>
            </a:r>
          </a:p>
          <a:p>
            <a:endParaRPr lang="en-US" dirty="0"/>
          </a:p>
          <a:p>
            <a:endParaRPr lang="en-US" dirty="0"/>
          </a:p>
        </p:txBody>
      </p:sp>
    </p:spTree>
    <p:extLst>
      <p:ext uri="{BB962C8B-B14F-4D97-AF65-F5344CB8AC3E}">
        <p14:creationId xmlns:p14="http://schemas.microsoft.com/office/powerpoint/2010/main" val="26890202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309A803B-E682-D6F7-231D-99487906DE41}"/>
              </a:ext>
            </a:extLst>
          </p:cNvPr>
          <p:cNvSpPr>
            <a:spLocks noGrp="1" noChangeArrowheads="1"/>
          </p:cNvSpPr>
          <p:nvPr>
            <p:ph type="title"/>
          </p:nvPr>
        </p:nvSpPr>
        <p:spPr bwMode="auto">
          <a:xfrm>
            <a:off x="3061654" y="2936804"/>
            <a:ext cx="6547104"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accent2">
                    <a:lumMod val="20000"/>
                    <a:lumOff val="80000"/>
                  </a:schemeClr>
                </a:solidFill>
                <a:effectLst/>
                <a:latin typeface="Aptos" panose="020B0004020202020204" pitchFamily="34" charset="0"/>
              </a:rPr>
            </a:br>
            <a:r>
              <a:rPr kumimoji="0" lang="en-US" altLang="en-US" sz="1800" b="0" i="0" u="none" strike="noStrike" cap="none" normalizeH="0" baseline="0" dirty="0">
                <a:ln>
                  <a:noFill/>
                </a:ln>
                <a:solidFill>
                  <a:schemeClr val="accent2">
                    <a:lumMod val="20000"/>
                    <a:lumOff val="80000"/>
                  </a:schemeClr>
                </a:solidFill>
                <a:effectLst/>
                <a:latin typeface="Aptos" panose="020B0004020202020204" pitchFamily="34" charset="0"/>
              </a:rPr>
              <a:t>These purchases are approved for research only and require a substantial business justification. If a researcher has a legitimate reason for utilizing ChatGPT they must submit a purchase request and must order the Teams version (so the data is in fact secure). All ChatGPT purchases will be considered by the ECU Technology Acquisition Committee and Becky Welch. </a:t>
            </a:r>
            <a:endParaRPr kumimoji="0" lang="en-US" altLang="en-US" sz="2800" b="0" i="0" u="none" strike="noStrike" cap="none" normalizeH="0" baseline="0" dirty="0">
              <a:ln>
                <a:noFill/>
              </a:ln>
              <a:solidFill>
                <a:schemeClr val="accent2">
                  <a:lumMod val="20000"/>
                  <a:lumOff val="80000"/>
                </a:schemeClr>
              </a:solidFill>
              <a:effectLst/>
              <a:latin typeface="Arial" panose="020B0604020202020204" pitchFamily="34" charset="0"/>
            </a:endParaRPr>
          </a:p>
        </p:txBody>
      </p:sp>
      <p:sp>
        <p:nvSpPr>
          <p:cNvPr id="4" name="TextBox 3">
            <a:extLst>
              <a:ext uri="{FF2B5EF4-FFF2-40B4-BE49-F238E27FC236}">
                <a16:creationId xmlns:a16="http://schemas.microsoft.com/office/drawing/2014/main" id="{96139454-C6CC-D4AE-83B8-232B21CC7819}"/>
              </a:ext>
            </a:extLst>
          </p:cNvPr>
          <p:cNvSpPr txBox="1"/>
          <p:nvPr/>
        </p:nvSpPr>
        <p:spPr>
          <a:xfrm>
            <a:off x="2999232" y="1841069"/>
            <a:ext cx="6671948" cy="1200329"/>
          </a:xfrm>
          <a:prstGeom prst="rect">
            <a:avLst/>
          </a:prstGeom>
          <a:noFill/>
        </p:spPr>
        <p:txBody>
          <a:bodyPr wrap="square" rtlCol="0">
            <a:spAutoFit/>
          </a:bodyPr>
          <a:lstStyle/>
          <a:p>
            <a:pPr algn="ctr"/>
            <a:r>
              <a:rPr kumimoji="0" lang="en-US" altLang="en-US" sz="2400" b="1" i="0" u="none" strike="noStrike" cap="none" normalizeH="0" baseline="0" dirty="0">
                <a:ln>
                  <a:noFill/>
                </a:ln>
                <a:solidFill>
                  <a:schemeClr val="accent3">
                    <a:lumMod val="75000"/>
                  </a:schemeClr>
                </a:solidFill>
                <a:effectLst/>
                <a:latin typeface="Aptos" panose="020B0004020202020204" pitchFamily="34" charset="0"/>
              </a:rPr>
              <a:t>ECU is now allowing researchers to potentially purchase ChatGPT licenses on a case-by-case basis</a:t>
            </a:r>
            <a:endParaRPr lang="en-US" sz="2400" dirty="0">
              <a:solidFill>
                <a:schemeClr val="accent3">
                  <a:lumMod val="75000"/>
                </a:schemeClr>
              </a:solidFill>
            </a:endParaRPr>
          </a:p>
        </p:txBody>
      </p:sp>
    </p:spTree>
    <p:extLst>
      <p:ext uri="{BB962C8B-B14F-4D97-AF65-F5344CB8AC3E}">
        <p14:creationId xmlns:p14="http://schemas.microsoft.com/office/powerpoint/2010/main" val="1080652342"/>
      </p:ext>
    </p:extLst>
  </p:cSld>
  <p:clrMapOvr>
    <a:masterClrMapping/>
  </p:clrMapOvr>
</p:sld>
</file>

<file path=ppt/theme/theme1.xml><?xml version="1.0" encoding="utf-8"?>
<a:theme xmlns:a="http://schemas.openxmlformats.org/drawingml/2006/main" name="Custom">
  <a:themeElements>
    <a:clrScheme name="Custom 17">
      <a:dk1>
        <a:srgbClr val="000000"/>
      </a:dk1>
      <a:lt1>
        <a:srgbClr val="FFFFFF"/>
      </a:lt1>
      <a:dk2>
        <a:srgbClr val="FC4EFB"/>
      </a:dk2>
      <a:lt2>
        <a:srgbClr val="E7E6E6"/>
      </a:lt2>
      <a:accent1>
        <a:srgbClr val="FAF24C"/>
      </a:accent1>
      <a:accent2>
        <a:srgbClr val="5EFCAC"/>
      </a:accent2>
      <a:accent3>
        <a:srgbClr val="73EBF9"/>
      </a:accent3>
      <a:accent4>
        <a:srgbClr val="316CFC"/>
      </a:accent4>
      <a:accent5>
        <a:srgbClr val="B059FD"/>
      </a:accent5>
      <a:accent6>
        <a:srgbClr val="9405FC"/>
      </a:accent6>
      <a:hlink>
        <a:srgbClr val="FFFFFF"/>
      </a:hlink>
      <a:folHlink>
        <a:srgbClr val="FFFFFF"/>
      </a:folHlink>
    </a:clrScheme>
    <a:fontScheme name="Custom 15">
      <a:majorFont>
        <a:latin typeface="Biome"/>
        <a:ea typeface=""/>
        <a:cs typeface=""/>
      </a:majorFont>
      <a:minorFont>
        <a:latin typeface="Arial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M11936837_win32_SL_V11" id="{EAD6EF7B-6F25-4469-AF6A-07D6EB1461DD}" vid="{30FEA78B-2F89-4FF0-8415-E3920802C58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C77B561B-3A65-4A22-9691-EB838E7F9B8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4137456-21FC-4AE2-8A94-BF06CAF2EB9B}">
  <ds:schemaRefs>
    <ds:schemaRef ds:uri="http://schemas.microsoft.com/sharepoint/v3/contenttype/forms"/>
  </ds:schemaRefs>
</ds:datastoreItem>
</file>

<file path=customXml/itemProps3.xml><?xml version="1.0" encoding="utf-8"?>
<ds:datastoreItem xmlns:ds="http://schemas.openxmlformats.org/officeDocument/2006/customXml" ds:itemID="{E305301E-11B3-4B9D-A588-21F3C9809371}">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{7F980811-3486-4FCB-9863-EAD664E11CFE}tf11936837_win32</Template>
  <TotalTime>51794</TotalTime>
  <Words>1895</Words>
  <Application>Microsoft Office PowerPoint</Application>
  <PresentationFormat>Widescreen</PresentationFormat>
  <Paragraphs>236</Paragraphs>
  <Slides>46</Slides>
  <Notes>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46</vt:i4>
      </vt:variant>
    </vt:vector>
  </HeadingPairs>
  <TitlesOfParts>
    <vt:vector size="53" baseType="lpstr">
      <vt:lpstr>Aptos</vt:lpstr>
      <vt:lpstr>Arial</vt:lpstr>
      <vt:lpstr>Arial Nova</vt:lpstr>
      <vt:lpstr>Avenir Next LT Pro</vt:lpstr>
      <vt:lpstr>Biome</vt:lpstr>
      <vt:lpstr>Calibri</vt:lpstr>
      <vt:lpstr>Custom</vt:lpstr>
      <vt:lpstr>Ways you can (and can’t) use AI in creating scholarly works and course materials</vt:lpstr>
      <vt:lpstr>An AI intro slide</vt:lpstr>
      <vt:lpstr>Agenda</vt:lpstr>
      <vt:lpstr>This is the worst ai will ever be</vt:lpstr>
      <vt:lpstr>What is Generative ai</vt:lpstr>
      <vt:lpstr>More than one type of bias</vt:lpstr>
      <vt:lpstr>General Purpose Ais</vt:lpstr>
      <vt:lpstr>Places to find Ai</vt:lpstr>
      <vt:lpstr> These purchases are approved for research only and require a substantial business justification. If a researcher has a legitimate reason for utilizing ChatGPT they must submit a purchase request and must order the Teams version (so the data is in fact secure). All ChatGPT purchases will be considered by the ECU Technology Acquisition Committee and Becky Welch. </vt:lpstr>
      <vt:lpstr>Co-pilot vs chat-gpt 4</vt:lpstr>
      <vt:lpstr>Co-intelligence</vt:lpstr>
      <vt:lpstr>Centaur and cyborg tasks (adapted from ethan mollick’s co-intelligence)</vt:lpstr>
      <vt:lpstr>Creating a good prompt</vt:lpstr>
      <vt:lpstr>Other prompt ideas/tips</vt:lpstr>
      <vt:lpstr>Constant improvement</vt:lpstr>
      <vt:lpstr>A note on copyright</vt:lpstr>
      <vt:lpstr>Input v output</vt:lpstr>
      <vt:lpstr>Is your writing being used as ai training data?</vt:lpstr>
      <vt:lpstr>PowerPoint Presentation</vt:lpstr>
      <vt:lpstr>Ai and research articles</vt:lpstr>
      <vt:lpstr>NIH ai policy</vt:lpstr>
      <vt:lpstr>Other AI policies</vt:lpstr>
      <vt:lpstr>Assisted v generative</vt:lpstr>
      <vt:lpstr>Ai is not an author and cannot be held liable for mistakes</vt:lpstr>
      <vt:lpstr>AI for lit review</vt:lpstr>
      <vt:lpstr>Is disclosure needed?</vt:lpstr>
      <vt:lpstr>Is disclosure needed</vt:lpstr>
      <vt:lpstr>Is disclosure needed?</vt:lpstr>
      <vt:lpstr>Is disclosure needed?</vt:lpstr>
      <vt:lpstr>Is disclosure needed?</vt:lpstr>
      <vt:lpstr>Peer Review</vt:lpstr>
      <vt:lpstr>AI and textbook writing</vt:lpstr>
      <vt:lpstr>Ai and ancillary materials</vt:lpstr>
      <vt:lpstr>To Cite or not to cite</vt:lpstr>
      <vt:lpstr>considerations</vt:lpstr>
      <vt:lpstr>hallucinations</vt:lpstr>
      <vt:lpstr>Data privacy</vt:lpstr>
      <vt:lpstr>bias</vt:lpstr>
      <vt:lpstr>Water usage</vt:lpstr>
      <vt:lpstr>Carbon emissions</vt:lpstr>
      <vt:lpstr>Labor issues</vt:lpstr>
      <vt:lpstr>Output is public domain *for now* but ip is still a consideration</vt:lpstr>
      <vt:lpstr>PowerPoint Presentation</vt:lpstr>
      <vt:lpstr>Resources/further reading</vt:lpstr>
      <vt:lpstr>https://ecu.az1.qualtrics.com/jfe/form/SV_8HAVPSVv6GhJvqS  </vt:lpstr>
      <vt:lpstr>THANK YOU</vt:lpstr>
    </vt:vector>
  </TitlesOfParts>
  <Company>East Carolina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Kaefring, Allison Christine</dc:creator>
  <cp:lastModifiedBy>Kaefring, Allison Christine</cp:lastModifiedBy>
  <cp:revision>2</cp:revision>
  <dcterms:created xsi:type="dcterms:W3CDTF">2024-06-20T18:35:53Z</dcterms:created>
  <dcterms:modified xsi:type="dcterms:W3CDTF">2024-10-16T18:24:08Z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