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29"/>
  </p:notesMasterIdLst>
  <p:sldIdLst>
    <p:sldId id="256" r:id="rId5"/>
    <p:sldId id="375" r:id="rId6"/>
    <p:sldId id="352" r:id="rId7"/>
    <p:sldId id="353" r:id="rId8"/>
    <p:sldId id="363" r:id="rId9"/>
    <p:sldId id="356" r:id="rId10"/>
    <p:sldId id="357" r:id="rId11"/>
    <p:sldId id="358" r:id="rId12"/>
    <p:sldId id="359" r:id="rId13"/>
    <p:sldId id="361" r:id="rId14"/>
    <p:sldId id="360" r:id="rId15"/>
    <p:sldId id="354" r:id="rId16"/>
    <p:sldId id="355" r:id="rId17"/>
    <p:sldId id="364" r:id="rId18"/>
    <p:sldId id="362" r:id="rId19"/>
    <p:sldId id="365" r:id="rId20"/>
    <p:sldId id="366" r:id="rId21"/>
    <p:sldId id="367" r:id="rId22"/>
    <p:sldId id="368" r:id="rId23"/>
    <p:sldId id="370" r:id="rId24"/>
    <p:sldId id="369" r:id="rId25"/>
    <p:sldId id="371" r:id="rId26"/>
    <p:sldId id="373" r:id="rId27"/>
    <p:sldId id="3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27090-3AED-4E6F-A33C-14B4D84520D6}" v="59" dt="2025-04-08T20:32:43.447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tandfonline.com/journals/rcst20" TargetMode="External"/><Relationship Id="rId1" Type="http://schemas.openxmlformats.org/officeDocument/2006/relationships/hyperlink" Target="https://www.nature.com/srep/" TargetMode="Externa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hyperlink" Target="https://library.ecu.edu/scholarly-communications/open-access-publishing-support-fund/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hyperlink" Target="https://www.tandfonline.com/journals/rcst20" TargetMode="External"/><Relationship Id="rId5" Type="http://schemas.openxmlformats.org/officeDocument/2006/relationships/hyperlink" Target="https://www.nature.com/srep/" TargetMode="External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library.ecu.edu/scholarly-communications/open-access-publishing-support-fund/" TargetMode="External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675DEA-61BE-4E30-B657-81B141959D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AD6791A-D122-4BB7-B2DD-25CE1150AD67}">
      <dgm:prSet/>
      <dgm:spPr/>
      <dgm:t>
        <a:bodyPr/>
        <a:lstStyle/>
        <a:p>
          <a:r>
            <a:rPr lang="en-US"/>
            <a:t>Check section headings such as: about the journal, publish with us, author information, instructions for authors, etc.</a:t>
          </a:r>
        </a:p>
      </dgm:t>
    </dgm:pt>
    <dgm:pt modelId="{CF3B8E23-1B62-4D94-8EA5-9F5BB3FEC5A5}" type="parTrans" cxnId="{83596179-93D2-4C47-8F95-3108C17F61CB}">
      <dgm:prSet/>
      <dgm:spPr/>
      <dgm:t>
        <a:bodyPr/>
        <a:lstStyle/>
        <a:p>
          <a:endParaRPr lang="en-US"/>
        </a:p>
      </dgm:t>
    </dgm:pt>
    <dgm:pt modelId="{0EC293F6-9BC0-4392-A12F-EE3CB9632B7C}" type="sibTrans" cxnId="{83596179-93D2-4C47-8F95-3108C17F61CB}">
      <dgm:prSet/>
      <dgm:spPr/>
      <dgm:t>
        <a:bodyPr/>
        <a:lstStyle/>
        <a:p>
          <a:endParaRPr lang="en-US"/>
        </a:p>
      </dgm:t>
    </dgm:pt>
    <dgm:pt modelId="{152EB4A6-F0F3-408B-84C2-E9070B4BEB6A}">
      <dgm:prSet/>
      <dgm:spPr/>
      <dgm:t>
        <a:bodyPr/>
        <a:lstStyle/>
        <a:p>
          <a:r>
            <a:rPr lang="en-US"/>
            <a:t>Example journals: </a:t>
          </a:r>
        </a:p>
      </dgm:t>
    </dgm:pt>
    <dgm:pt modelId="{1373EDD4-2523-498D-9919-578E8386D712}" type="parTrans" cxnId="{57C85A76-8248-4C55-AC5C-8B5F1C5A6946}">
      <dgm:prSet/>
      <dgm:spPr/>
      <dgm:t>
        <a:bodyPr/>
        <a:lstStyle/>
        <a:p>
          <a:endParaRPr lang="en-US"/>
        </a:p>
      </dgm:t>
    </dgm:pt>
    <dgm:pt modelId="{86E8438D-3D55-4B74-BDF7-40921237326D}" type="sibTrans" cxnId="{57C85A76-8248-4C55-AC5C-8B5F1C5A6946}">
      <dgm:prSet/>
      <dgm:spPr/>
      <dgm:t>
        <a:bodyPr/>
        <a:lstStyle/>
        <a:p>
          <a:endParaRPr lang="en-US"/>
        </a:p>
      </dgm:t>
    </dgm:pt>
    <dgm:pt modelId="{FB8D88BE-39AA-40EE-A384-A9829C618B84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Scientific Reports</a:t>
          </a:r>
          <a:endParaRPr lang="en-US" dirty="0"/>
        </a:p>
      </dgm:t>
    </dgm:pt>
    <dgm:pt modelId="{48967F20-3B97-427B-9160-F65234E9DD34}" type="parTrans" cxnId="{E11D3322-48B4-47C7-BE69-DF723A0F6B49}">
      <dgm:prSet/>
      <dgm:spPr/>
      <dgm:t>
        <a:bodyPr/>
        <a:lstStyle/>
        <a:p>
          <a:endParaRPr lang="en-US"/>
        </a:p>
      </dgm:t>
    </dgm:pt>
    <dgm:pt modelId="{3DD8F882-A0DF-4AA7-B260-FA201D2CE3C0}" type="sibTrans" cxnId="{E11D3322-48B4-47C7-BE69-DF723A0F6B49}">
      <dgm:prSet/>
      <dgm:spPr/>
      <dgm:t>
        <a:bodyPr/>
        <a:lstStyle/>
        <a:p>
          <a:endParaRPr lang="en-US"/>
        </a:p>
      </dgm:t>
    </dgm:pt>
    <dgm:pt modelId="{7FE7F923-6004-433F-92D3-12D13052354A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Communication Studies</a:t>
          </a:r>
          <a:endParaRPr lang="en-US" dirty="0"/>
        </a:p>
      </dgm:t>
    </dgm:pt>
    <dgm:pt modelId="{C9A78675-AFD3-41FC-A4A1-7647A71640F0}" type="parTrans" cxnId="{2B3DCC14-96B1-4BBF-9252-AA6827CE3072}">
      <dgm:prSet/>
      <dgm:spPr/>
      <dgm:t>
        <a:bodyPr/>
        <a:lstStyle/>
        <a:p>
          <a:endParaRPr lang="en-US"/>
        </a:p>
      </dgm:t>
    </dgm:pt>
    <dgm:pt modelId="{5D429AD5-7456-4F56-9721-5F3A105E825F}" type="sibTrans" cxnId="{2B3DCC14-96B1-4BBF-9252-AA6827CE3072}">
      <dgm:prSet/>
      <dgm:spPr/>
      <dgm:t>
        <a:bodyPr/>
        <a:lstStyle/>
        <a:p>
          <a:endParaRPr lang="en-US"/>
        </a:p>
      </dgm:t>
    </dgm:pt>
    <dgm:pt modelId="{DBDF8686-4234-4F1B-8281-9B3F2B8018AC}" type="pres">
      <dgm:prSet presAssocID="{F6675DEA-61BE-4E30-B657-81B141959DE2}" presName="root" presStyleCnt="0">
        <dgm:presLayoutVars>
          <dgm:dir/>
          <dgm:resizeHandles val="exact"/>
        </dgm:presLayoutVars>
      </dgm:prSet>
      <dgm:spPr/>
    </dgm:pt>
    <dgm:pt modelId="{680E6D8B-6635-40B9-BC2E-57EAE14C5FD1}" type="pres">
      <dgm:prSet presAssocID="{1AD6791A-D122-4BB7-B2DD-25CE1150AD67}" presName="compNode" presStyleCnt="0"/>
      <dgm:spPr/>
    </dgm:pt>
    <dgm:pt modelId="{581A5A38-4060-4CA2-9743-A50EFF6401EF}" type="pres">
      <dgm:prSet presAssocID="{1AD6791A-D122-4BB7-B2DD-25CE1150AD67}" presName="bgRect" presStyleLbl="bgShp" presStyleIdx="0" presStyleCnt="2"/>
      <dgm:spPr/>
    </dgm:pt>
    <dgm:pt modelId="{86D7D4A3-022A-4D23-BA57-B2FAF08DF37F}" type="pres">
      <dgm:prSet presAssocID="{1AD6791A-D122-4BB7-B2DD-25CE1150AD67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9A44D8E8-C406-486D-AC2F-48B9AB2E788F}" type="pres">
      <dgm:prSet presAssocID="{1AD6791A-D122-4BB7-B2DD-25CE1150AD67}" presName="spaceRect" presStyleCnt="0"/>
      <dgm:spPr/>
    </dgm:pt>
    <dgm:pt modelId="{D3F509D5-988A-4239-A49D-E0CF9FF67C40}" type="pres">
      <dgm:prSet presAssocID="{1AD6791A-D122-4BB7-B2DD-25CE1150AD67}" presName="parTx" presStyleLbl="revTx" presStyleIdx="0" presStyleCnt="3">
        <dgm:presLayoutVars>
          <dgm:chMax val="0"/>
          <dgm:chPref val="0"/>
        </dgm:presLayoutVars>
      </dgm:prSet>
      <dgm:spPr/>
    </dgm:pt>
    <dgm:pt modelId="{13775587-6DC2-4373-8554-ABB99F50663A}" type="pres">
      <dgm:prSet presAssocID="{0EC293F6-9BC0-4392-A12F-EE3CB9632B7C}" presName="sibTrans" presStyleCnt="0"/>
      <dgm:spPr/>
    </dgm:pt>
    <dgm:pt modelId="{F876E5C4-76BE-4ED2-BD8C-4A94CB008B8A}" type="pres">
      <dgm:prSet presAssocID="{152EB4A6-F0F3-408B-84C2-E9070B4BEB6A}" presName="compNode" presStyleCnt="0"/>
      <dgm:spPr/>
    </dgm:pt>
    <dgm:pt modelId="{81C631BC-D1ED-465D-9C61-B350E5A19442}" type="pres">
      <dgm:prSet presAssocID="{152EB4A6-F0F3-408B-84C2-E9070B4BEB6A}" presName="bgRect" presStyleLbl="bgShp" presStyleIdx="1" presStyleCnt="2"/>
      <dgm:spPr/>
    </dgm:pt>
    <dgm:pt modelId="{F054362B-59BE-4F1B-94AB-E0A90E1D784D}" type="pres">
      <dgm:prSet presAssocID="{152EB4A6-F0F3-408B-84C2-E9070B4BEB6A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B1ADB2D1-02E3-4470-A564-B7C218A0F759}" type="pres">
      <dgm:prSet presAssocID="{152EB4A6-F0F3-408B-84C2-E9070B4BEB6A}" presName="spaceRect" presStyleCnt="0"/>
      <dgm:spPr/>
    </dgm:pt>
    <dgm:pt modelId="{E067DDE6-5283-4102-A3DF-0616882828F7}" type="pres">
      <dgm:prSet presAssocID="{152EB4A6-F0F3-408B-84C2-E9070B4BEB6A}" presName="parTx" presStyleLbl="revTx" presStyleIdx="1" presStyleCnt="3">
        <dgm:presLayoutVars>
          <dgm:chMax val="0"/>
          <dgm:chPref val="0"/>
        </dgm:presLayoutVars>
      </dgm:prSet>
      <dgm:spPr/>
    </dgm:pt>
    <dgm:pt modelId="{FEF104F7-847A-4F55-B890-E38A9FE22768}" type="pres">
      <dgm:prSet presAssocID="{152EB4A6-F0F3-408B-84C2-E9070B4BEB6A}" presName="desTx" presStyleLbl="revTx" presStyleIdx="2" presStyleCnt="3">
        <dgm:presLayoutVars/>
      </dgm:prSet>
      <dgm:spPr/>
    </dgm:pt>
  </dgm:ptLst>
  <dgm:cxnLst>
    <dgm:cxn modelId="{DA3E3D13-D44B-4349-B914-F89B07D3A988}" type="presOf" srcId="{152EB4A6-F0F3-408B-84C2-E9070B4BEB6A}" destId="{E067DDE6-5283-4102-A3DF-0616882828F7}" srcOrd="0" destOrd="0" presId="urn:microsoft.com/office/officeart/2018/2/layout/IconVerticalSolidList"/>
    <dgm:cxn modelId="{2B3DCC14-96B1-4BBF-9252-AA6827CE3072}" srcId="{152EB4A6-F0F3-408B-84C2-E9070B4BEB6A}" destId="{7FE7F923-6004-433F-92D3-12D13052354A}" srcOrd="1" destOrd="0" parTransId="{C9A78675-AFD3-41FC-A4A1-7647A71640F0}" sibTransId="{5D429AD5-7456-4F56-9721-5F3A105E825F}"/>
    <dgm:cxn modelId="{3BEA6F1B-6F3E-4D00-B17A-8745EE418657}" type="presOf" srcId="{FB8D88BE-39AA-40EE-A384-A9829C618B84}" destId="{FEF104F7-847A-4F55-B890-E38A9FE22768}" srcOrd="0" destOrd="0" presId="urn:microsoft.com/office/officeart/2018/2/layout/IconVerticalSolidList"/>
    <dgm:cxn modelId="{E11D3322-48B4-47C7-BE69-DF723A0F6B49}" srcId="{152EB4A6-F0F3-408B-84C2-E9070B4BEB6A}" destId="{FB8D88BE-39AA-40EE-A384-A9829C618B84}" srcOrd="0" destOrd="0" parTransId="{48967F20-3B97-427B-9160-F65234E9DD34}" sibTransId="{3DD8F882-A0DF-4AA7-B260-FA201D2CE3C0}"/>
    <dgm:cxn modelId="{6934F12A-449E-4A5A-A422-E0AA922C7BA0}" type="presOf" srcId="{F6675DEA-61BE-4E30-B657-81B141959DE2}" destId="{DBDF8686-4234-4F1B-8281-9B3F2B8018AC}" srcOrd="0" destOrd="0" presId="urn:microsoft.com/office/officeart/2018/2/layout/IconVerticalSolidList"/>
    <dgm:cxn modelId="{57C85A76-8248-4C55-AC5C-8B5F1C5A6946}" srcId="{F6675DEA-61BE-4E30-B657-81B141959DE2}" destId="{152EB4A6-F0F3-408B-84C2-E9070B4BEB6A}" srcOrd="1" destOrd="0" parTransId="{1373EDD4-2523-498D-9919-578E8386D712}" sibTransId="{86E8438D-3D55-4B74-BDF7-40921237326D}"/>
    <dgm:cxn modelId="{83596179-93D2-4C47-8F95-3108C17F61CB}" srcId="{F6675DEA-61BE-4E30-B657-81B141959DE2}" destId="{1AD6791A-D122-4BB7-B2DD-25CE1150AD67}" srcOrd="0" destOrd="0" parTransId="{CF3B8E23-1B62-4D94-8EA5-9F5BB3FEC5A5}" sibTransId="{0EC293F6-9BC0-4392-A12F-EE3CB9632B7C}"/>
    <dgm:cxn modelId="{DEA8B2CC-3198-4A74-A1D5-0A643ABA7960}" type="presOf" srcId="{7FE7F923-6004-433F-92D3-12D13052354A}" destId="{FEF104F7-847A-4F55-B890-E38A9FE22768}" srcOrd="0" destOrd="1" presId="urn:microsoft.com/office/officeart/2018/2/layout/IconVerticalSolidList"/>
    <dgm:cxn modelId="{ACCB43CD-0188-4B21-B2C5-7F90B28D14E3}" type="presOf" srcId="{1AD6791A-D122-4BB7-B2DD-25CE1150AD67}" destId="{D3F509D5-988A-4239-A49D-E0CF9FF67C40}" srcOrd="0" destOrd="0" presId="urn:microsoft.com/office/officeart/2018/2/layout/IconVerticalSolidList"/>
    <dgm:cxn modelId="{FADAB6D1-38CD-44A3-A170-85047E1E3BA2}" type="presParOf" srcId="{DBDF8686-4234-4F1B-8281-9B3F2B8018AC}" destId="{680E6D8B-6635-40B9-BC2E-57EAE14C5FD1}" srcOrd="0" destOrd="0" presId="urn:microsoft.com/office/officeart/2018/2/layout/IconVerticalSolidList"/>
    <dgm:cxn modelId="{F71A24FA-8E0A-49FC-87C5-4C3284019616}" type="presParOf" srcId="{680E6D8B-6635-40B9-BC2E-57EAE14C5FD1}" destId="{581A5A38-4060-4CA2-9743-A50EFF6401EF}" srcOrd="0" destOrd="0" presId="urn:microsoft.com/office/officeart/2018/2/layout/IconVerticalSolidList"/>
    <dgm:cxn modelId="{66E2391E-0F98-47AC-8501-526EC82C4870}" type="presParOf" srcId="{680E6D8B-6635-40B9-BC2E-57EAE14C5FD1}" destId="{86D7D4A3-022A-4D23-BA57-B2FAF08DF37F}" srcOrd="1" destOrd="0" presId="urn:microsoft.com/office/officeart/2018/2/layout/IconVerticalSolidList"/>
    <dgm:cxn modelId="{7C2C0530-907A-4E21-B156-B2BEEA7FE0E2}" type="presParOf" srcId="{680E6D8B-6635-40B9-BC2E-57EAE14C5FD1}" destId="{9A44D8E8-C406-486D-AC2F-48B9AB2E788F}" srcOrd="2" destOrd="0" presId="urn:microsoft.com/office/officeart/2018/2/layout/IconVerticalSolidList"/>
    <dgm:cxn modelId="{56ED2E78-5572-473D-9D1F-6C04E07CF4FB}" type="presParOf" srcId="{680E6D8B-6635-40B9-BC2E-57EAE14C5FD1}" destId="{D3F509D5-988A-4239-A49D-E0CF9FF67C40}" srcOrd="3" destOrd="0" presId="urn:microsoft.com/office/officeart/2018/2/layout/IconVerticalSolidList"/>
    <dgm:cxn modelId="{A3898727-088B-4CAB-9DA2-53AAAE28BB32}" type="presParOf" srcId="{DBDF8686-4234-4F1B-8281-9B3F2B8018AC}" destId="{13775587-6DC2-4373-8554-ABB99F50663A}" srcOrd="1" destOrd="0" presId="urn:microsoft.com/office/officeart/2018/2/layout/IconVerticalSolidList"/>
    <dgm:cxn modelId="{7AE25D2F-C966-4390-B914-A1E2B18AAA8F}" type="presParOf" srcId="{DBDF8686-4234-4F1B-8281-9B3F2B8018AC}" destId="{F876E5C4-76BE-4ED2-BD8C-4A94CB008B8A}" srcOrd="2" destOrd="0" presId="urn:microsoft.com/office/officeart/2018/2/layout/IconVerticalSolidList"/>
    <dgm:cxn modelId="{A3AAF533-CCFC-4065-9ADA-F989890C53E8}" type="presParOf" srcId="{F876E5C4-76BE-4ED2-BD8C-4A94CB008B8A}" destId="{81C631BC-D1ED-465D-9C61-B350E5A19442}" srcOrd="0" destOrd="0" presId="urn:microsoft.com/office/officeart/2018/2/layout/IconVerticalSolidList"/>
    <dgm:cxn modelId="{8CE0B1CC-CAF4-4A5C-8ED3-8A53C010C873}" type="presParOf" srcId="{F876E5C4-76BE-4ED2-BD8C-4A94CB008B8A}" destId="{F054362B-59BE-4F1B-94AB-E0A90E1D784D}" srcOrd="1" destOrd="0" presId="urn:microsoft.com/office/officeart/2018/2/layout/IconVerticalSolidList"/>
    <dgm:cxn modelId="{22E2D3FB-0F59-431B-B064-C935621C8269}" type="presParOf" srcId="{F876E5C4-76BE-4ED2-BD8C-4A94CB008B8A}" destId="{B1ADB2D1-02E3-4470-A564-B7C218A0F759}" srcOrd="2" destOrd="0" presId="urn:microsoft.com/office/officeart/2018/2/layout/IconVerticalSolidList"/>
    <dgm:cxn modelId="{4CA2AADD-2901-46D7-BF1F-DE52EAF26A1E}" type="presParOf" srcId="{F876E5C4-76BE-4ED2-BD8C-4A94CB008B8A}" destId="{E067DDE6-5283-4102-A3DF-0616882828F7}" srcOrd="3" destOrd="0" presId="urn:microsoft.com/office/officeart/2018/2/layout/IconVerticalSolidList"/>
    <dgm:cxn modelId="{F567C521-AE9D-4DAF-BDF5-346CE12FFF28}" type="presParOf" srcId="{F876E5C4-76BE-4ED2-BD8C-4A94CB008B8A}" destId="{FEF104F7-847A-4F55-B890-E38A9FE2276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4C9019-17D1-4491-94C8-532DF080EF6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D41171-B11D-49C3-B4DD-08441C1E1892}">
      <dgm:prSet/>
      <dgm:spPr/>
      <dgm:t>
        <a:bodyPr/>
        <a:lstStyle/>
        <a:p>
          <a:r>
            <a:rPr lang="en-US" dirty="0"/>
            <a:t>Nelson Memo, Gates policy, NIH </a:t>
          </a:r>
          <a:r>
            <a:rPr lang="en-US" dirty="0" err="1"/>
            <a:t>etc</a:t>
          </a:r>
          <a:r>
            <a:rPr lang="en-US" dirty="0"/>
            <a:t>- Open Access Requirements</a:t>
          </a:r>
        </a:p>
      </dgm:t>
    </dgm:pt>
    <dgm:pt modelId="{B2324A23-7DF6-405D-BC5B-C4E9AEE58E94}" type="parTrans" cxnId="{D84E4DE0-E353-4FBD-A1E8-09C50219B7EB}">
      <dgm:prSet/>
      <dgm:spPr/>
      <dgm:t>
        <a:bodyPr/>
        <a:lstStyle/>
        <a:p>
          <a:endParaRPr lang="en-US"/>
        </a:p>
      </dgm:t>
    </dgm:pt>
    <dgm:pt modelId="{ACD18A92-543F-498D-8388-553B01C7A094}" type="sibTrans" cxnId="{D84E4DE0-E353-4FBD-A1E8-09C50219B7EB}">
      <dgm:prSet/>
      <dgm:spPr/>
      <dgm:t>
        <a:bodyPr/>
        <a:lstStyle/>
        <a:p>
          <a:endParaRPr lang="en-US"/>
        </a:p>
      </dgm:t>
    </dgm:pt>
    <dgm:pt modelId="{14FE8744-AD13-4BBE-8EEC-A36BD387AC17}">
      <dgm:prSet/>
      <dgm:spPr/>
      <dgm:t>
        <a:bodyPr/>
        <a:lstStyle/>
        <a:p>
          <a:r>
            <a:rPr lang="en-US"/>
            <a:t>Gates now requiring preprints and not funding APCs</a:t>
          </a:r>
        </a:p>
      </dgm:t>
    </dgm:pt>
    <dgm:pt modelId="{E42F92C8-F0D7-484B-9A9E-3FF162BE153F}" type="parTrans" cxnId="{1189078B-6B80-46F1-8A96-FF471E3A8DF6}">
      <dgm:prSet/>
      <dgm:spPr/>
      <dgm:t>
        <a:bodyPr/>
        <a:lstStyle/>
        <a:p>
          <a:endParaRPr lang="en-US"/>
        </a:p>
      </dgm:t>
    </dgm:pt>
    <dgm:pt modelId="{C5F7771C-2A72-4554-94BF-DAAF001EA9F4}" type="sibTrans" cxnId="{1189078B-6B80-46F1-8A96-FF471E3A8DF6}">
      <dgm:prSet/>
      <dgm:spPr/>
      <dgm:t>
        <a:bodyPr/>
        <a:lstStyle/>
        <a:p>
          <a:endParaRPr lang="en-US"/>
        </a:p>
      </dgm:t>
    </dgm:pt>
    <dgm:pt modelId="{ED83B8D5-3948-4602-8021-B242F7D0DA1B}">
      <dgm:prSet/>
      <dgm:spPr/>
      <dgm:t>
        <a:bodyPr/>
        <a:lstStyle/>
        <a:p>
          <a:r>
            <a:rPr lang="en-US" dirty="0"/>
            <a:t>Data sharing- OSF, Harvard Dataverse, </a:t>
          </a:r>
          <a:r>
            <a:rPr lang="en-US" dirty="0" err="1"/>
            <a:t>etc</a:t>
          </a:r>
          <a:endParaRPr lang="en-US" dirty="0"/>
        </a:p>
      </dgm:t>
    </dgm:pt>
    <dgm:pt modelId="{BA3CAE46-500B-4D7A-83C6-D4BBA4B4B8BF}" type="parTrans" cxnId="{A4C65FF3-75E5-4FF0-83D0-F686EDE4B59A}">
      <dgm:prSet/>
      <dgm:spPr/>
      <dgm:t>
        <a:bodyPr/>
        <a:lstStyle/>
        <a:p>
          <a:endParaRPr lang="en-US"/>
        </a:p>
      </dgm:t>
    </dgm:pt>
    <dgm:pt modelId="{6CA3561C-C1B9-4634-A2DB-74D630789044}" type="sibTrans" cxnId="{A4C65FF3-75E5-4FF0-83D0-F686EDE4B59A}">
      <dgm:prSet/>
      <dgm:spPr/>
      <dgm:t>
        <a:bodyPr/>
        <a:lstStyle/>
        <a:p>
          <a:endParaRPr lang="en-US"/>
        </a:p>
      </dgm:t>
    </dgm:pt>
    <dgm:pt modelId="{1B810AA9-C38E-48B2-8780-E715D291D633}">
      <dgm:prSet/>
      <dgm:spPr/>
      <dgm:t>
        <a:bodyPr/>
        <a:lstStyle/>
        <a:p>
          <a:r>
            <a:rPr lang="en-US"/>
            <a:t>Some grants require funding ID to be submitted as part of article to journal or repository to track compliance</a:t>
          </a:r>
        </a:p>
      </dgm:t>
    </dgm:pt>
    <dgm:pt modelId="{A55D7965-1E67-4B12-8973-7EE2B220D891}" type="parTrans" cxnId="{4883B7F7-CFFD-45C0-BD31-1B7731C79F15}">
      <dgm:prSet/>
      <dgm:spPr/>
      <dgm:t>
        <a:bodyPr/>
        <a:lstStyle/>
        <a:p>
          <a:endParaRPr lang="en-US"/>
        </a:p>
      </dgm:t>
    </dgm:pt>
    <dgm:pt modelId="{E7C79831-64BD-41E9-A615-07B5FED275F8}" type="sibTrans" cxnId="{4883B7F7-CFFD-45C0-BD31-1B7731C79F15}">
      <dgm:prSet/>
      <dgm:spPr/>
      <dgm:t>
        <a:bodyPr/>
        <a:lstStyle/>
        <a:p>
          <a:endParaRPr lang="en-US"/>
        </a:p>
      </dgm:t>
    </dgm:pt>
    <dgm:pt modelId="{053BE02C-7F05-4BF2-BD0B-33FB7F48FCB2}" type="pres">
      <dgm:prSet presAssocID="{2C4C9019-17D1-4491-94C8-532DF080EF6C}" presName="root" presStyleCnt="0">
        <dgm:presLayoutVars>
          <dgm:dir/>
          <dgm:resizeHandles val="exact"/>
        </dgm:presLayoutVars>
      </dgm:prSet>
      <dgm:spPr/>
    </dgm:pt>
    <dgm:pt modelId="{9F10A817-E613-4778-AEEF-305457B4BAF9}" type="pres">
      <dgm:prSet presAssocID="{65D41171-B11D-49C3-B4DD-08441C1E1892}" presName="compNode" presStyleCnt="0"/>
      <dgm:spPr/>
    </dgm:pt>
    <dgm:pt modelId="{8C8E0C65-AB63-4F6B-A929-F33A11C0F44B}" type="pres">
      <dgm:prSet presAssocID="{65D41171-B11D-49C3-B4DD-08441C1E1892}" presName="bgRect" presStyleLbl="bgShp" presStyleIdx="0" presStyleCnt="3" custLinFactNeighborX="-5" custLinFactNeighborY="1119"/>
      <dgm:spPr/>
    </dgm:pt>
    <dgm:pt modelId="{BEBDCE8E-656B-4917-8D51-EA13785E0D29}" type="pres">
      <dgm:prSet presAssocID="{65D41171-B11D-49C3-B4DD-08441C1E189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2B72784-8A0B-4572-9FF8-3046E4203CC4}" type="pres">
      <dgm:prSet presAssocID="{65D41171-B11D-49C3-B4DD-08441C1E1892}" presName="spaceRect" presStyleCnt="0"/>
      <dgm:spPr/>
    </dgm:pt>
    <dgm:pt modelId="{50E3E451-4410-465B-8129-0DBB90C113F8}" type="pres">
      <dgm:prSet presAssocID="{65D41171-B11D-49C3-B4DD-08441C1E1892}" presName="parTx" presStyleLbl="revTx" presStyleIdx="0" presStyleCnt="4">
        <dgm:presLayoutVars>
          <dgm:chMax val="0"/>
          <dgm:chPref val="0"/>
        </dgm:presLayoutVars>
      </dgm:prSet>
      <dgm:spPr/>
    </dgm:pt>
    <dgm:pt modelId="{417B974D-D8F0-4303-B276-61F7F1E2FB0F}" type="pres">
      <dgm:prSet presAssocID="{65D41171-B11D-49C3-B4DD-08441C1E1892}" presName="desTx" presStyleLbl="revTx" presStyleIdx="1" presStyleCnt="4">
        <dgm:presLayoutVars/>
      </dgm:prSet>
      <dgm:spPr/>
    </dgm:pt>
    <dgm:pt modelId="{30E82676-0A8E-4778-9EA9-336628BD3DD8}" type="pres">
      <dgm:prSet presAssocID="{ACD18A92-543F-498D-8388-553B01C7A094}" presName="sibTrans" presStyleCnt="0"/>
      <dgm:spPr/>
    </dgm:pt>
    <dgm:pt modelId="{0D498D6E-BD17-4E02-BEC9-510171BCDC13}" type="pres">
      <dgm:prSet presAssocID="{ED83B8D5-3948-4602-8021-B242F7D0DA1B}" presName="compNode" presStyleCnt="0"/>
      <dgm:spPr/>
    </dgm:pt>
    <dgm:pt modelId="{910311A2-E7DD-44C9-9AC1-863A80180431}" type="pres">
      <dgm:prSet presAssocID="{ED83B8D5-3948-4602-8021-B242F7D0DA1B}" presName="bgRect" presStyleLbl="bgShp" presStyleIdx="1" presStyleCnt="3"/>
      <dgm:spPr/>
    </dgm:pt>
    <dgm:pt modelId="{D910AC6A-48DF-4704-AAAD-35ECF0D2C1CF}" type="pres">
      <dgm:prSet presAssocID="{ED83B8D5-3948-4602-8021-B242F7D0DA1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9B137688-64AE-4C20-B746-70E636A4610E}" type="pres">
      <dgm:prSet presAssocID="{ED83B8D5-3948-4602-8021-B242F7D0DA1B}" presName="spaceRect" presStyleCnt="0"/>
      <dgm:spPr/>
    </dgm:pt>
    <dgm:pt modelId="{470DD467-7166-4D58-8083-15EC67077B20}" type="pres">
      <dgm:prSet presAssocID="{ED83B8D5-3948-4602-8021-B242F7D0DA1B}" presName="parTx" presStyleLbl="revTx" presStyleIdx="2" presStyleCnt="4">
        <dgm:presLayoutVars>
          <dgm:chMax val="0"/>
          <dgm:chPref val="0"/>
        </dgm:presLayoutVars>
      </dgm:prSet>
      <dgm:spPr/>
    </dgm:pt>
    <dgm:pt modelId="{B73022CB-9BC8-485C-A4D2-A9BB53F56399}" type="pres">
      <dgm:prSet presAssocID="{6CA3561C-C1B9-4634-A2DB-74D630789044}" presName="sibTrans" presStyleCnt="0"/>
      <dgm:spPr/>
    </dgm:pt>
    <dgm:pt modelId="{4D4F2438-826A-455B-8424-9998ECF1832C}" type="pres">
      <dgm:prSet presAssocID="{1B810AA9-C38E-48B2-8780-E715D291D633}" presName="compNode" presStyleCnt="0"/>
      <dgm:spPr/>
    </dgm:pt>
    <dgm:pt modelId="{D901EAC9-39B0-44B5-A581-76C4940E3104}" type="pres">
      <dgm:prSet presAssocID="{1B810AA9-C38E-48B2-8780-E715D291D633}" presName="bgRect" presStyleLbl="bgShp" presStyleIdx="2" presStyleCnt="3"/>
      <dgm:spPr/>
    </dgm:pt>
    <dgm:pt modelId="{49CFC00B-2407-4D8A-9E59-1FB61ACA9182}" type="pres">
      <dgm:prSet presAssocID="{1B810AA9-C38E-48B2-8780-E715D291D6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9FB8180-91C2-43E6-A9E9-39CB098723C8}" type="pres">
      <dgm:prSet presAssocID="{1B810AA9-C38E-48B2-8780-E715D291D633}" presName="spaceRect" presStyleCnt="0"/>
      <dgm:spPr/>
    </dgm:pt>
    <dgm:pt modelId="{3F0D24A2-6413-46B6-8A91-A579ADFDD4A6}" type="pres">
      <dgm:prSet presAssocID="{1B810AA9-C38E-48B2-8780-E715D291D63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AE16148-2D70-45C6-A54D-770F5EF2053A}" type="presOf" srcId="{65D41171-B11D-49C3-B4DD-08441C1E1892}" destId="{50E3E451-4410-465B-8129-0DBB90C113F8}" srcOrd="0" destOrd="0" presId="urn:microsoft.com/office/officeart/2018/2/layout/IconVerticalSolidList"/>
    <dgm:cxn modelId="{1189078B-6B80-46F1-8A96-FF471E3A8DF6}" srcId="{65D41171-B11D-49C3-B4DD-08441C1E1892}" destId="{14FE8744-AD13-4BBE-8EEC-A36BD387AC17}" srcOrd="0" destOrd="0" parTransId="{E42F92C8-F0D7-484B-9A9E-3FF162BE153F}" sibTransId="{C5F7771C-2A72-4554-94BF-DAAF001EA9F4}"/>
    <dgm:cxn modelId="{001EAE8C-4E79-4F5A-B308-D367041BC79F}" type="presOf" srcId="{ED83B8D5-3948-4602-8021-B242F7D0DA1B}" destId="{470DD467-7166-4D58-8083-15EC67077B20}" srcOrd="0" destOrd="0" presId="urn:microsoft.com/office/officeart/2018/2/layout/IconVerticalSolidList"/>
    <dgm:cxn modelId="{3669D3A1-A730-4834-8AA6-F758D39BE1B4}" type="presOf" srcId="{14FE8744-AD13-4BBE-8EEC-A36BD387AC17}" destId="{417B974D-D8F0-4303-B276-61F7F1E2FB0F}" srcOrd="0" destOrd="0" presId="urn:microsoft.com/office/officeart/2018/2/layout/IconVerticalSolidList"/>
    <dgm:cxn modelId="{C251CBCA-08BB-4CD0-9BEB-7EB25C299B4A}" type="presOf" srcId="{1B810AA9-C38E-48B2-8780-E715D291D633}" destId="{3F0D24A2-6413-46B6-8A91-A579ADFDD4A6}" srcOrd="0" destOrd="0" presId="urn:microsoft.com/office/officeart/2018/2/layout/IconVerticalSolidList"/>
    <dgm:cxn modelId="{D84E4DE0-E353-4FBD-A1E8-09C50219B7EB}" srcId="{2C4C9019-17D1-4491-94C8-532DF080EF6C}" destId="{65D41171-B11D-49C3-B4DD-08441C1E1892}" srcOrd="0" destOrd="0" parTransId="{B2324A23-7DF6-405D-BC5B-C4E9AEE58E94}" sibTransId="{ACD18A92-543F-498D-8388-553B01C7A094}"/>
    <dgm:cxn modelId="{D47814EA-D35B-4144-948F-A635BB565409}" type="presOf" srcId="{2C4C9019-17D1-4491-94C8-532DF080EF6C}" destId="{053BE02C-7F05-4BF2-BD0B-33FB7F48FCB2}" srcOrd="0" destOrd="0" presId="urn:microsoft.com/office/officeart/2018/2/layout/IconVerticalSolidList"/>
    <dgm:cxn modelId="{A4C65FF3-75E5-4FF0-83D0-F686EDE4B59A}" srcId="{2C4C9019-17D1-4491-94C8-532DF080EF6C}" destId="{ED83B8D5-3948-4602-8021-B242F7D0DA1B}" srcOrd="1" destOrd="0" parTransId="{BA3CAE46-500B-4D7A-83C6-D4BBA4B4B8BF}" sibTransId="{6CA3561C-C1B9-4634-A2DB-74D630789044}"/>
    <dgm:cxn modelId="{4883B7F7-CFFD-45C0-BD31-1B7731C79F15}" srcId="{2C4C9019-17D1-4491-94C8-532DF080EF6C}" destId="{1B810AA9-C38E-48B2-8780-E715D291D633}" srcOrd="2" destOrd="0" parTransId="{A55D7965-1E67-4B12-8973-7EE2B220D891}" sibTransId="{E7C79831-64BD-41E9-A615-07B5FED275F8}"/>
    <dgm:cxn modelId="{40AF42A3-183C-4720-B2B6-287BE95FD11D}" type="presParOf" srcId="{053BE02C-7F05-4BF2-BD0B-33FB7F48FCB2}" destId="{9F10A817-E613-4778-AEEF-305457B4BAF9}" srcOrd="0" destOrd="0" presId="urn:microsoft.com/office/officeart/2018/2/layout/IconVerticalSolidList"/>
    <dgm:cxn modelId="{E196B029-8852-4B28-AF5E-852E1FFD9E9C}" type="presParOf" srcId="{9F10A817-E613-4778-AEEF-305457B4BAF9}" destId="{8C8E0C65-AB63-4F6B-A929-F33A11C0F44B}" srcOrd="0" destOrd="0" presId="urn:microsoft.com/office/officeart/2018/2/layout/IconVerticalSolidList"/>
    <dgm:cxn modelId="{F635B8C9-4E19-494F-9B70-EA88D093AB44}" type="presParOf" srcId="{9F10A817-E613-4778-AEEF-305457B4BAF9}" destId="{BEBDCE8E-656B-4917-8D51-EA13785E0D29}" srcOrd="1" destOrd="0" presId="urn:microsoft.com/office/officeart/2018/2/layout/IconVerticalSolidList"/>
    <dgm:cxn modelId="{B67A632C-7F09-440F-9DE4-4C3D3647F280}" type="presParOf" srcId="{9F10A817-E613-4778-AEEF-305457B4BAF9}" destId="{52B72784-8A0B-4572-9FF8-3046E4203CC4}" srcOrd="2" destOrd="0" presId="urn:microsoft.com/office/officeart/2018/2/layout/IconVerticalSolidList"/>
    <dgm:cxn modelId="{D6757603-F274-4ACC-B287-F663FC1CA91F}" type="presParOf" srcId="{9F10A817-E613-4778-AEEF-305457B4BAF9}" destId="{50E3E451-4410-465B-8129-0DBB90C113F8}" srcOrd="3" destOrd="0" presId="urn:microsoft.com/office/officeart/2018/2/layout/IconVerticalSolidList"/>
    <dgm:cxn modelId="{F07DCE58-75B3-4732-AF25-EBAAD79B5699}" type="presParOf" srcId="{9F10A817-E613-4778-AEEF-305457B4BAF9}" destId="{417B974D-D8F0-4303-B276-61F7F1E2FB0F}" srcOrd="4" destOrd="0" presId="urn:microsoft.com/office/officeart/2018/2/layout/IconVerticalSolidList"/>
    <dgm:cxn modelId="{05194CBD-ED45-406A-BE33-DC5058CF1814}" type="presParOf" srcId="{053BE02C-7F05-4BF2-BD0B-33FB7F48FCB2}" destId="{30E82676-0A8E-4778-9EA9-336628BD3DD8}" srcOrd="1" destOrd="0" presId="urn:microsoft.com/office/officeart/2018/2/layout/IconVerticalSolidList"/>
    <dgm:cxn modelId="{FDA95F4B-036F-4BBF-A800-773F7A510CCD}" type="presParOf" srcId="{053BE02C-7F05-4BF2-BD0B-33FB7F48FCB2}" destId="{0D498D6E-BD17-4E02-BEC9-510171BCDC13}" srcOrd="2" destOrd="0" presId="urn:microsoft.com/office/officeart/2018/2/layout/IconVerticalSolidList"/>
    <dgm:cxn modelId="{EA781F6E-2044-4D25-BF1F-AC3C5CE87D1A}" type="presParOf" srcId="{0D498D6E-BD17-4E02-BEC9-510171BCDC13}" destId="{910311A2-E7DD-44C9-9AC1-863A80180431}" srcOrd="0" destOrd="0" presId="urn:microsoft.com/office/officeart/2018/2/layout/IconVerticalSolidList"/>
    <dgm:cxn modelId="{894B3D4E-6C47-44C4-9340-7D5667195791}" type="presParOf" srcId="{0D498D6E-BD17-4E02-BEC9-510171BCDC13}" destId="{D910AC6A-48DF-4704-AAAD-35ECF0D2C1CF}" srcOrd="1" destOrd="0" presId="urn:microsoft.com/office/officeart/2018/2/layout/IconVerticalSolidList"/>
    <dgm:cxn modelId="{BF54020A-0BD6-47F9-ABB5-B709F36CE1ED}" type="presParOf" srcId="{0D498D6E-BD17-4E02-BEC9-510171BCDC13}" destId="{9B137688-64AE-4C20-B746-70E636A4610E}" srcOrd="2" destOrd="0" presId="urn:microsoft.com/office/officeart/2018/2/layout/IconVerticalSolidList"/>
    <dgm:cxn modelId="{795ED92C-5BFE-42B8-8EA5-AD4DEA8934D6}" type="presParOf" srcId="{0D498D6E-BD17-4E02-BEC9-510171BCDC13}" destId="{470DD467-7166-4D58-8083-15EC67077B20}" srcOrd="3" destOrd="0" presId="urn:microsoft.com/office/officeart/2018/2/layout/IconVerticalSolidList"/>
    <dgm:cxn modelId="{0CF8D5F5-2070-47C0-BA6C-7DA444BAEB7C}" type="presParOf" srcId="{053BE02C-7F05-4BF2-BD0B-33FB7F48FCB2}" destId="{B73022CB-9BC8-485C-A4D2-A9BB53F56399}" srcOrd="3" destOrd="0" presId="urn:microsoft.com/office/officeart/2018/2/layout/IconVerticalSolidList"/>
    <dgm:cxn modelId="{E1344986-2CCE-49DB-9319-9F1B7988A646}" type="presParOf" srcId="{053BE02C-7F05-4BF2-BD0B-33FB7F48FCB2}" destId="{4D4F2438-826A-455B-8424-9998ECF1832C}" srcOrd="4" destOrd="0" presId="urn:microsoft.com/office/officeart/2018/2/layout/IconVerticalSolidList"/>
    <dgm:cxn modelId="{8A9ED561-15E5-4D66-909B-289CEF455094}" type="presParOf" srcId="{4D4F2438-826A-455B-8424-9998ECF1832C}" destId="{D901EAC9-39B0-44B5-A581-76C4940E3104}" srcOrd="0" destOrd="0" presId="urn:microsoft.com/office/officeart/2018/2/layout/IconVerticalSolidList"/>
    <dgm:cxn modelId="{FF0A3423-B6BB-4486-9512-3629399794CE}" type="presParOf" srcId="{4D4F2438-826A-455B-8424-9998ECF1832C}" destId="{49CFC00B-2407-4D8A-9E59-1FB61ACA9182}" srcOrd="1" destOrd="0" presId="urn:microsoft.com/office/officeart/2018/2/layout/IconVerticalSolidList"/>
    <dgm:cxn modelId="{2C55EEE3-51F8-4504-8B1F-3EF833099BC3}" type="presParOf" srcId="{4D4F2438-826A-455B-8424-9998ECF1832C}" destId="{49FB8180-91C2-43E6-A9E9-39CB098723C8}" srcOrd="2" destOrd="0" presId="urn:microsoft.com/office/officeart/2018/2/layout/IconVerticalSolidList"/>
    <dgm:cxn modelId="{41E5B8A4-B598-41FF-800D-E4F93A52CF8A}" type="presParOf" srcId="{4D4F2438-826A-455B-8424-9998ECF1832C}" destId="{3F0D24A2-6413-46B6-8A91-A579ADFDD4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6A4F16-F9AC-45FF-859E-CDDA1AC0C1D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3C67022-AE2D-46FF-83D2-C9099D465C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Double blind</a:t>
          </a:r>
          <a:r>
            <a:rPr lang="en-US"/>
            <a:t>: author doesn’t know reviewers, reviews don’t know authors</a:t>
          </a:r>
        </a:p>
      </dgm:t>
    </dgm:pt>
    <dgm:pt modelId="{CFC17413-3581-4664-99DD-B5EDBD1150A8}" type="parTrans" cxnId="{D37AAD0C-7208-47B7-8D00-D85AEEB1EFC4}">
      <dgm:prSet/>
      <dgm:spPr/>
      <dgm:t>
        <a:bodyPr/>
        <a:lstStyle/>
        <a:p>
          <a:endParaRPr lang="en-US"/>
        </a:p>
      </dgm:t>
    </dgm:pt>
    <dgm:pt modelId="{A2D4496B-9503-41B4-BBC2-CFBC92C5689A}" type="sibTrans" cxnId="{D37AAD0C-7208-47B7-8D00-D85AEEB1EFC4}">
      <dgm:prSet/>
      <dgm:spPr/>
      <dgm:t>
        <a:bodyPr/>
        <a:lstStyle/>
        <a:p>
          <a:endParaRPr lang="en-US"/>
        </a:p>
      </dgm:t>
    </dgm:pt>
    <dgm:pt modelId="{3127253A-86C7-47A7-A0BA-F2FA46200A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Single blind</a:t>
          </a:r>
          <a:r>
            <a:rPr lang="en-US"/>
            <a:t>: reviewers know who the author is, but author doesn’t know reviewers</a:t>
          </a:r>
        </a:p>
      </dgm:t>
    </dgm:pt>
    <dgm:pt modelId="{0D4ECAE1-D32B-4500-8718-B7599614020B}" type="parTrans" cxnId="{F45F0A7B-F96C-4BA0-BF6C-4C636AA62DFA}">
      <dgm:prSet/>
      <dgm:spPr/>
      <dgm:t>
        <a:bodyPr/>
        <a:lstStyle/>
        <a:p>
          <a:endParaRPr lang="en-US"/>
        </a:p>
      </dgm:t>
    </dgm:pt>
    <dgm:pt modelId="{D1BBFDC3-576A-401D-941B-AEEDFD74856F}" type="sibTrans" cxnId="{F45F0A7B-F96C-4BA0-BF6C-4C636AA62DFA}">
      <dgm:prSet/>
      <dgm:spPr/>
      <dgm:t>
        <a:bodyPr/>
        <a:lstStyle/>
        <a:p>
          <a:endParaRPr lang="en-US"/>
        </a:p>
      </dgm:t>
    </dgm:pt>
    <dgm:pt modelId="{E0BD6EB7-0E95-48D1-8C07-1D4AE6EB7B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Open peer review</a:t>
          </a:r>
          <a:r>
            <a:rPr lang="en-US"/>
            <a:t>: both authors and reviews are known to each other</a:t>
          </a:r>
        </a:p>
      </dgm:t>
    </dgm:pt>
    <dgm:pt modelId="{53402316-90D7-4563-9D1A-AE50E3EA965B}" type="parTrans" cxnId="{744D524B-F7AB-4344-949B-79F9DE19B41F}">
      <dgm:prSet/>
      <dgm:spPr/>
      <dgm:t>
        <a:bodyPr/>
        <a:lstStyle/>
        <a:p>
          <a:endParaRPr lang="en-US"/>
        </a:p>
      </dgm:t>
    </dgm:pt>
    <dgm:pt modelId="{40CBD71F-D643-4B31-9C52-11EEAB0A97EF}" type="sibTrans" cxnId="{744D524B-F7AB-4344-949B-79F9DE19B41F}">
      <dgm:prSet/>
      <dgm:spPr/>
      <dgm:t>
        <a:bodyPr/>
        <a:lstStyle/>
        <a:p>
          <a:endParaRPr lang="en-US"/>
        </a:p>
      </dgm:t>
    </dgm:pt>
    <dgm:pt modelId="{1B6C55FA-3F8D-45A7-8789-3B5CB33A16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Post Publication</a:t>
          </a:r>
          <a:r>
            <a:rPr lang="en-US"/>
            <a:t>: used in pre-prints and some books; reviewers post their reviews as public comments on the publication</a:t>
          </a:r>
        </a:p>
      </dgm:t>
    </dgm:pt>
    <dgm:pt modelId="{2C975D71-9BCC-4328-B77C-1A6561311C63}" type="parTrans" cxnId="{AC14BCD0-F2AC-4138-8D65-DA2435D054DE}">
      <dgm:prSet/>
      <dgm:spPr/>
      <dgm:t>
        <a:bodyPr/>
        <a:lstStyle/>
        <a:p>
          <a:endParaRPr lang="en-US"/>
        </a:p>
      </dgm:t>
    </dgm:pt>
    <dgm:pt modelId="{61EB75E8-86E4-48D6-BC59-84270B1F404E}" type="sibTrans" cxnId="{AC14BCD0-F2AC-4138-8D65-DA2435D054DE}">
      <dgm:prSet/>
      <dgm:spPr/>
      <dgm:t>
        <a:bodyPr/>
        <a:lstStyle/>
        <a:p>
          <a:endParaRPr lang="en-US"/>
        </a:p>
      </dgm:t>
    </dgm:pt>
    <dgm:pt modelId="{44FABF8C-4F82-4F5D-9CBF-A34AE0EBCCBC}" type="pres">
      <dgm:prSet presAssocID="{F36A4F16-F9AC-45FF-859E-CDDA1AC0C1DE}" presName="root" presStyleCnt="0">
        <dgm:presLayoutVars>
          <dgm:dir/>
          <dgm:resizeHandles val="exact"/>
        </dgm:presLayoutVars>
      </dgm:prSet>
      <dgm:spPr/>
    </dgm:pt>
    <dgm:pt modelId="{576AA090-A8FB-4708-BD95-E4944CFACD88}" type="pres">
      <dgm:prSet presAssocID="{03C67022-AE2D-46FF-83D2-C9099D465C13}" presName="compNode" presStyleCnt="0"/>
      <dgm:spPr/>
    </dgm:pt>
    <dgm:pt modelId="{81B446D5-30E6-408C-BBCD-E98D75B88268}" type="pres">
      <dgm:prSet presAssocID="{03C67022-AE2D-46FF-83D2-C9099D465C13}" presName="bgRect" presStyleLbl="bgShp" presStyleIdx="0" presStyleCnt="4"/>
      <dgm:spPr/>
    </dgm:pt>
    <dgm:pt modelId="{2B2530F4-B2E7-4550-A587-7221120557D9}" type="pres">
      <dgm:prSet presAssocID="{03C67022-AE2D-46FF-83D2-C9099D465C1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64EF90BB-BC7E-433B-B636-9C69D7952E70}" type="pres">
      <dgm:prSet presAssocID="{03C67022-AE2D-46FF-83D2-C9099D465C13}" presName="spaceRect" presStyleCnt="0"/>
      <dgm:spPr/>
    </dgm:pt>
    <dgm:pt modelId="{81A9FB7E-6D87-403D-83EE-2E9AB89D1403}" type="pres">
      <dgm:prSet presAssocID="{03C67022-AE2D-46FF-83D2-C9099D465C13}" presName="parTx" presStyleLbl="revTx" presStyleIdx="0" presStyleCnt="4">
        <dgm:presLayoutVars>
          <dgm:chMax val="0"/>
          <dgm:chPref val="0"/>
        </dgm:presLayoutVars>
      </dgm:prSet>
      <dgm:spPr/>
    </dgm:pt>
    <dgm:pt modelId="{2E1715B5-AACE-4A27-BEBE-EAED8379151C}" type="pres">
      <dgm:prSet presAssocID="{A2D4496B-9503-41B4-BBC2-CFBC92C5689A}" presName="sibTrans" presStyleCnt="0"/>
      <dgm:spPr/>
    </dgm:pt>
    <dgm:pt modelId="{9115BF5F-365B-4B0A-918E-55319E9C0F96}" type="pres">
      <dgm:prSet presAssocID="{3127253A-86C7-47A7-A0BA-F2FA46200A99}" presName="compNode" presStyleCnt="0"/>
      <dgm:spPr/>
    </dgm:pt>
    <dgm:pt modelId="{FE16461A-044F-4D4A-8358-63CC329C5BEB}" type="pres">
      <dgm:prSet presAssocID="{3127253A-86C7-47A7-A0BA-F2FA46200A99}" presName="bgRect" presStyleLbl="bgShp" presStyleIdx="1" presStyleCnt="4"/>
      <dgm:spPr/>
    </dgm:pt>
    <dgm:pt modelId="{646ECF26-976C-424F-9BDC-7B4259516B1B}" type="pres">
      <dgm:prSet presAssocID="{3127253A-86C7-47A7-A0BA-F2FA46200A9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B3314F36-2544-4858-94F9-F31B8930E54C}" type="pres">
      <dgm:prSet presAssocID="{3127253A-86C7-47A7-A0BA-F2FA46200A99}" presName="spaceRect" presStyleCnt="0"/>
      <dgm:spPr/>
    </dgm:pt>
    <dgm:pt modelId="{00FEC57B-0BBB-4F53-AB6D-F2E56328F7A0}" type="pres">
      <dgm:prSet presAssocID="{3127253A-86C7-47A7-A0BA-F2FA46200A99}" presName="parTx" presStyleLbl="revTx" presStyleIdx="1" presStyleCnt="4">
        <dgm:presLayoutVars>
          <dgm:chMax val="0"/>
          <dgm:chPref val="0"/>
        </dgm:presLayoutVars>
      </dgm:prSet>
      <dgm:spPr/>
    </dgm:pt>
    <dgm:pt modelId="{36B6E518-C43A-4484-830D-24F5DAA31F7B}" type="pres">
      <dgm:prSet presAssocID="{D1BBFDC3-576A-401D-941B-AEEDFD74856F}" presName="sibTrans" presStyleCnt="0"/>
      <dgm:spPr/>
    </dgm:pt>
    <dgm:pt modelId="{9CADE7A6-F586-420D-A3D7-870549A13A65}" type="pres">
      <dgm:prSet presAssocID="{E0BD6EB7-0E95-48D1-8C07-1D4AE6EB7B56}" presName="compNode" presStyleCnt="0"/>
      <dgm:spPr/>
    </dgm:pt>
    <dgm:pt modelId="{7DF91C14-9B90-47B1-B617-D5E833DFC700}" type="pres">
      <dgm:prSet presAssocID="{E0BD6EB7-0E95-48D1-8C07-1D4AE6EB7B56}" presName="bgRect" presStyleLbl="bgShp" presStyleIdx="2" presStyleCnt="4"/>
      <dgm:spPr/>
    </dgm:pt>
    <dgm:pt modelId="{5DACFA38-3E22-4A28-8572-2D62F7D0E78C}" type="pres">
      <dgm:prSet presAssocID="{E0BD6EB7-0E95-48D1-8C07-1D4AE6EB7B5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A7D983E-598F-43BB-BECF-E7BAC0DC7082}" type="pres">
      <dgm:prSet presAssocID="{E0BD6EB7-0E95-48D1-8C07-1D4AE6EB7B56}" presName="spaceRect" presStyleCnt="0"/>
      <dgm:spPr/>
    </dgm:pt>
    <dgm:pt modelId="{8303C3CD-DD99-4099-979E-4E99B7F23F8F}" type="pres">
      <dgm:prSet presAssocID="{E0BD6EB7-0E95-48D1-8C07-1D4AE6EB7B56}" presName="parTx" presStyleLbl="revTx" presStyleIdx="2" presStyleCnt="4">
        <dgm:presLayoutVars>
          <dgm:chMax val="0"/>
          <dgm:chPref val="0"/>
        </dgm:presLayoutVars>
      </dgm:prSet>
      <dgm:spPr/>
    </dgm:pt>
    <dgm:pt modelId="{75F6E2BF-0CC5-462A-BDBB-87BC06BADC26}" type="pres">
      <dgm:prSet presAssocID="{40CBD71F-D643-4B31-9C52-11EEAB0A97EF}" presName="sibTrans" presStyleCnt="0"/>
      <dgm:spPr/>
    </dgm:pt>
    <dgm:pt modelId="{2377FA7E-6832-4C62-A092-F44A8655C4AB}" type="pres">
      <dgm:prSet presAssocID="{1B6C55FA-3F8D-45A7-8789-3B5CB33A1668}" presName="compNode" presStyleCnt="0"/>
      <dgm:spPr/>
    </dgm:pt>
    <dgm:pt modelId="{9C7896EC-9C9A-4C4F-843D-27C212E0237C}" type="pres">
      <dgm:prSet presAssocID="{1B6C55FA-3F8D-45A7-8789-3B5CB33A1668}" presName="bgRect" presStyleLbl="bgShp" presStyleIdx="3" presStyleCnt="4"/>
      <dgm:spPr/>
    </dgm:pt>
    <dgm:pt modelId="{1992358A-E982-466B-8D3A-160BB8EAF0A8}" type="pres">
      <dgm:prSet presAssocID="{1B6C55FA-3F8D-45A7-8789-3B5CB33A166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33B50EC9-9301-4773-84B1-9FF61DB137BB}" type="pres">
      <dgm:prSet presAssocID="{1B6C55FA-3F8D-45A7-8789-3B5CB33A1668}" presName="spaceRect" presStyleCnt="0"/>
      <dgm:spPr/>
    </dgm:pt>
    <dgm:pt modelId="{F5DF6B8D-F451-4E16-8D99-5ED936A52AE2}" type="pres">
      <dgm:prSet presAssocID="{1B6C55FA-3F8D-45A7-8789-3B5CB33A166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37AAD0C-7208-47B7-8D00-D85AEEB1EFC4}" srcId="{F36A4F16-F9AC-45FF-859E-CDDA1AC0C1DE}" destId="{03C67022-AE2D-46FF-83D2-C9099D465C13}" srcOrd="0" destOrd="0" parTransId="{CFC17413-3581-4664-99DD-B5EDBD1150A8}" sibTransId="{A2D4496B-9503-41B4-BBC2-CFBC92C5689A}"/>
    <dgm:cxn modelId="{C7603A3A-B69C-42CD-BD42-E3FB6E9141B3}" type="presOf" srcId="{E0BD6EB7-0E95-48D1-8C07-1D4AE6EB7B56}" destId="{8303C3CD-DD99-4099-979E-4E99B7F23F8F}" srcOrd="0" destOrd="0" presId="urn:microsoft.com/office/officeart/2018/2/layout/IconVerticalSolidList"/>
    <dgm:cxn modelId="{744D524B-F7AB-4344-949B-79F9DE19B41F}" srcId="{F36A4F16-F9AC-45FF-859E-CDDA1AC0C1DE}" destId="{E0BD6EB7-0E95-48D1-8C07-1D4AE6EB7B56}" srcOrd="2" destOrd="0" parTransId="{53402316-90D7-4563-9D1A-AE50E3EA965B}" sibTransId="{40CBD71F-D643-4B31-9C52-11EEAB0A97EF}"/>
    <dgm:cxn modelId="{8FDF3654-DF3E-4CE7-BB69-2C68A2168335}" type="presOf" srcId="{03C67022-AE2D-46FF-83D2-C9099D465C13}" destId="{81A9FB7E-6D87-403D-83EE-2E9AB89D1403}" srcOrd="0" destOrd="0" presId="urn:microsoft.com/office/officeart/2018/2/layout/IconVerticalSolidList"/>
    <dgm:cxn modelId="{F45F0A7B-F96C-4BA0-BF6C-4C636AA62DFA}" srcId="{F36A4F16-F9AC-45FF-859E-CDDA1AC0C1DE}" destId="{3127253A-86C7-47A7-A0BA-F2FA46200A99}" srcOrd="1" destOrd="0" parTransId="{0D4ECAE1-D32B-4500-8718-B7599614020B}" sibTransId="{D1BBFDC3-576A-401D-941B-AEEDFD74856F}"/>
    <dgm:cxn modelId="{65891695-198C-49C1-AA9C-BC2C64830A78}" type="presOf" srcId="{1B6C55FA-3F8D-45A7-8789-3B5CB33A1668}" destId="{F5DF6B8D-F451-4E16-8D99-5ED936A52AE2}" srcOrd="0" destOrd="0" presId="urn:microsoft.com/office/officeart/2018/2/layout/IconVerticalSolidList"/>
    <dgm:cxn modelId="{57079EA6-7864-47CE-8FEB-279E7F15D498}" type="presOf" srcId="{F36A4F16-F9AC-45FF-859E-CDDA1AC0C1DE}" destId="{44FABF8C-4F82-4F5D-9CBF-A34AE0EBCCBC}" srcOrd="0" destOrd="0" presId="urn:microsoft.com/office/officeart/2018/2/layout/IconVerticalSolidList"/>
    <dgm:cxn modelId="{3B5882A7-4A6F-423C-8999-89533A85D93C}" type="presOf" srcId="{3127253A-86C7-47A7-A0BA-F2FA46200A99}" destId="{00FEC57B-0BBB-4F53-AB6D-F2E56328F7A0}" srcOrd="0" destOrd="0" presId="urn:microsoft.com/office/officeart/2018/2/layout/IconVerticalSolidList"/>
    <dgm:cxn modelId="{AC14BCD0-F2AC-4138-8D65-DA2435D054DE}" srcId="{F36A4F16-F9AC-45FF-859E-CDDA1AC0C1DE}" destId="{1B6C55FA-3F8D-45A7-8789-3B5CB33A1668}" srcOrd="3" destOrd="0" parTransId="{2C975D71-9BCC-4328-B77C-1A6561311C63}" sibTransId="{61EB75E8-86E4-48D6-BC59-84270B1F404E}"/>
    <dgm:cxn modelId="{13E95C9A-7938-4A9D-8027-E2299F29C52B}" type="presParOf" srcId="{44FABF8C-4F82-4F5D-9CBF-A34AE0EBCCBC}" destId="{576AA090-A8FB-4708-BD95-E4944CFACD88}" srcOrd="0" destOrd="0" presId="urn:microsoft.com/office/officeart/2018/2/layout/IconVerticalSolidList"/>
    <dgm:cxn modelId="{486EB194-52AF-4628-ABE0-569504CB9002}" type="presParOf" srcId="{576AA090-A8FB-4708-BD95-E4944CFACD88}" destId="{81B446D5-30E6-408C-BBCD-E98D75B88268}" srcOrd="0" destOrd="0" presId="urn:microsoft.com/office/officeart/2018/2/layout/IconVerticalSolidList"/>
    <dgm:cxn modelId="{070E8D3D-0447-460F-AC67-C81EB0E9868C}" type="presParOf" srcId="{576AA090-A8FB-4708-BD95-E4944CFACD88}" destId="{2B2530F4-B2E7-4550-A587-7221120557D9}" srcOrd="1" destOrd="0" presId="urn:microsoft.com/office/officeart/2018/2/layout/IconVerticalSolidList"/>
    <dgm:cxn modelId="{FFC62797-057B-418E-8A88-D63F9B4DD925}" type="presParOf" srcId="{576AA090-A8FB-4708-BD95-E4944CFACD88}" destId="{64EF90BB-BC7E-433B-B636-9C69D7952E70}" srcOrd="2" destOrd="0" presId="urn:microsoft.com/office/officeart/2018/2/layout/IconVerticalSolidList"/>
    <dgm:cxn modelId="{FED39AF5-654E-4FFD-BABD-F24BF9055476}" type="presParOf" srcId="{576AA090-A8FB-4708-BD95-E4944CFACD88}" destId="{81A9FB7E-6D87-403D-83EE-2E9AB89D1403}" srcOrd="3" destOrd="0" presId="urn:microsoft.com/office/officeart/2018/2/layout/IconVerticalSolidList"/>
    <dgm:cxn modelId="{14AFD4D0-F49E-49D1-9BD7-DF5A3A603650}" type="presParOf" srcId="{44FABF8C-4F82-4F5D-9CBF-A34AE0EBCCBC}" destId="{2E1715B5-AACE-4A27-BEBE-EAED8379151C}" srcOrd="1" destOrd="0" presId="urn:microsoft.com/office/officeart/2018/2/layout/IconVerticalSolidList"/>
    <dgm:cxn modelId="{44DA5FA8-5544-4763-858E-F31CA8466CD0}" type="presParOf" srcId="{44FABF8C-4F82-4F5D-9CBF-A34AE0EBCCBC}" destId="{9115BF5F-365B-4B0A-918E-55319E9C0F96}" srcOrd="2" destOrd="0" presId="urn:microsoft.com/office/officeart/2018/2/layout/IconVerticalSolidList"/>
    <dgm:cxn modelId="{346484FA-5DFC-4F04-8671-E1D7B04A4F9C}" type="presParOf" srcId="{9115BF5F-365B-4B0A-918E-55319E9C0F96}" destId="{FE16461A-044F-4D4A-8358-63CC329C5BEB}" srcOrd="0" destOrd="0" presId="urn:microsoft.com/office/officeart/2018/2/layout/IconVerticalSolidList"/>
    <dgm:cxn modelId="{4268187E-3024-47B7-B658-392A55223E6F}" type="presParOf" srcId="{9115BF5F-365B-4B0A-918E-55319E9C0F96}" destId="{646ECF26-976C-424F-9BDC-7B4259516B1B}" srcOrd="1" destOrd="0" presId="urn:microsoft.com/office/officeart/2018/2/layout/IconVerticalSolidList"/>
    <dgm:cxn modelId="{1D1724FF-2BD0-4313-81A9-17B8BD249436}" type="presParOf" srcId="{9115BF5F-365B-4B0A-918E-55319E9C0F96}" destId="{B3314F36-2544-4858-94F9-F31B8930E54C}" srcOrd="2" destOrd="0" presId="urn:microsoft.com/office/officeart/2018/2/layout/IconVerticalSolidList"/>
    <dgm:cxn modelId="{B387FE4D-90EE-4B6C-B204-5E75F3278C98}" type="presParOf" srcId="{9115BF5F-365B-4B0A-918E-55319E9C0F96}" destId="{00FEC57B-0BBB-4F53-AB6D-F2E56328F7A0}" srcOrd="3" destOrd="0" presId="urn:microsoft.com/office/officeart/2018/2/layout/IconVerticalSolidList"/>
    <dgm:cxn modelId="{4FF7472F-6A78-4841-A78F-B392AEC8C60F}" type="presParOf" srcId="{44FABF8C-4F82-4F5D-9CBF-A34AE0EBCCBC}" destId="{36B6E518-C43A-4484-830D-24F5DAA31F7B}" srcOrd="3" destOrd="0" presId="urn:microsoft.com/office/officeart/2018/2/layout/IconVerticalSolidList"/>
    <dgm:cxn modelId="{A3173C72-1468-4223-9F56-D50A5591979D}" type="presParOf" srcId="{44FABF8C-4F82-4F5D-9CBF-A34AE0EBCCBC}" destId="{9CADE7A6-F586-420D-A3D7-870549A13A65}" srcOrd="4" destOrd="0" presId="urn:microsoft.com/office/officeart/2018/2/layout/IconVerticalSolidList"/>
    <dgm:cxn modelId="{AE63F11D-0DC1-4E2B-9D94-BCAD89701AE1}" type="presParOf" srcId="{9CADE7A6-F586-420D-A3D7-870549A13A65}" destId="{7DF91C14-9B90-47B1-B617-D5E833DFC700}" srcOrd="0" destOrd="0" presId="urn:microsoft.com/office/officeart/2018/2/layout/IconVerticalSolidList"/>
    <dgm:cxn modelId="{FBBE4A61-6090-460F-B14C-24707C7CEDE7}" type="presParOf" srcId="{9CADE7A6-F586-420D-A3D7-870549A13A65}" destId="{5DACFA38-3E22-4A28-8572-2D62F7D0E78C}" srcOrd="1" destOrd="0" presId="urn:microsoft.com/office/officeart/2018/2/layout/IconVerticalSolidList"/>
    <dgm:cxn modelId="{53D4E2B2-4E59-4737-A71E-D8872C24252E}" type="presParOf" srcId="{9CADE7A6-F586-420D-A3D7-870549A13A65}" destId="{8A7D983E-598F-43BB-BECF-E7BAC0DC7082}" srcOrd="2" destOrd="0" presId="urn:microsoft.com/office/officeart/2018/2/layout/IconVerticalSolidList"/>
    <dgm:cxn modelId="{3F764AD5-BE22-47EF-9BB2-0233D4E2F17F}" type="presParOf" srcId="{9CADE7A6-F586-420D-A3D7-870549A13A65}" destId="{8303C3CD-DD99-4099-979E-4E99B7F23F8F}" srcOrd="3" destOrd="0" presId="urn:microsoft.com/office/officeart/2018/2/layout/IconVerticalSolidList"/>
    <dgm:cxn modelId="{11246D5D-FA4C-4476-B126-BE2F65FA213D}" type="presParOf" srcId="{44FABF8C-4F82-4F5D-9CBF-A34AE0EBCCBC}" destId="{75F6E2BF-0CC5-462A-BDBB-87BC06BADC26}" srcOrd="5" destOrd="0" presId="urn:microsoft.com/office/officeart/2018/2/layout/IconVerticalSolidList"/>
    <dgm:cxn modelId="{2C3D5E3D-9D22-4949-B106-2D6CD23A2617}" type="presParOf" srcId="{44FABF8C-4F82-4F5D-9CBF-A34AE0EBCCBC}" destId="{2377FA7E-6832-4C62-A092-F44A8655C4AB}" srcOrd="6" destOrd="0" presId="urn:microsoft.com/office/officeart/2018/2/layout/IconVerticalSolidList"/>
    <dgm:cxn modelId="{CCD74DC1-1D06-467A-93F1-4F63339F05AF}" type="presParOf" srcId="{2377FA7E-6832-4C62-A092-F44A8655C4AB}" destId="{9C7896EC-9C9A-4C4F-843D-27C212E0237C}" srcOrd="0" destOrd="0" presId="urn:microsoft.com/office/officeart/2018/2/layout/IconVerticalSolidList"/>
    <dgm:cxn modelId="{CB66EF09-D79F-4175-A769-7FC8067E9155}" type="presParOf" srcId="{2377FA7E-6832-4C62-A092-F44A8655C4AB}" destId="{1992358A-E982-466B-8D3A-160BB8EAF0A8}" srcOrd="1" destOrd="0" presId="urn:microsoft.com/office/officeart/2018/2/layout/IconVerticalSolidList"/>
    <dgm:cxn modelId="{590F2897-534D-4015-8D35-9ED3E18EEC64}" type="presParOf" srcId="{2377FA7E-6832-4C62-A092-F44A8655C4AB}" destId="{33B50EC9-9301-4773-84B1-9FF61DB137BB}" srcOrd="2" destOrd="0" presId="urn:microsoft.com/office/officeart/2018/2/layout/IconVerticalSolidList"/>
    <dgm:cxn modelId="{C9B3CE96-430A-4CD0-A2FC-2573831BECCC}" type="presParOf" srcId="{2377FA7E-6832-4C62-A092-F44A8655C4AB}" destId="{F5DF6B8D-F451-4E16-8D99-5ED936A52A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8C099-746C-4270-9395-1C37EFF1A33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BA9F30-638C-454C-A200-58FA2B3C4AC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/>
            <a:t>Diamond:</a:t>
          </a:r>
        </a:p>
        <a:p>
          <a:pPr>
            <a:lnSpc>
              <a:spcPct val="100000"/>
            </a:lnSpc>
            <a:defRPr cap="all"/>
          </a:pPr>
          <a:r>
            <a:rPr lang="en-US" sz="1400" dirty="0"/>
            <a:t> fully open journal with no fees for authors</a:t>
          </a:r>
        </a:p>
      </dgm:t>
    </dgm:pt>
    <dgm:pt modelId="{259F5F7E-3200-450B-B27C-4E1A051EC261}" type="parTrans" cxnId="{97E5707E-6A63-4472-A88F-A83E8B16F7EB}">
      <dgm:prSet/>
      <dgm:spPr/>
      <dgm:t>
        <a:bodyPr/>
        <a:lstStyle/>
        <a:p>
          <a:endParaRPr lang="en-US"/>
        </a:p>
      </dgm:t>
    </dgm:pt>
    <dgm:pt modelId="{8FBD5F47-8424-44D9-BF42-420AC546D919}" type="sibTrans" cxnId="{97E5707E-6A63-4472-A88F-A83E8B16F7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5A118F3-11A6-493F-8513-C137543D674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/>
            <a:t>Gold: </a:t>
          </a:r>
        </a:p>
        <a:p>
          <a:pPr>
            <a:lnSpc>
              <a:spcPct val="100000"/>
            </a:lnSpc>
            <a:defRPr cap="all"/>
          </a:pPr>
          <a:r>
            <a:rPr lang="en-US" sz="1400" dirty="0"/>
            <a:t>fully open journal with APCs</a:t>
          </a:r>
        </a:p>
      </dgm:t>
    </dgm:pt>
    <dgm:pt modelId="{BDE7B0D2-3212-4A61-8A4F-6B4366D543C0}" type="parTrans" cxnId="{EDAE5D96-64F8-4513-9128-6A645218A58F}">
      <dgm:prSet/>
      <dgm:spPr/>
      <dgm:t>
        <a:bodyPr/>
        <a:lstStyle/>
        <a:p>
          <a:endParaRPr lang="en-US"/>
        </a:p>
      </dgm:t>
    </dgm:pt>
    <dgm:pt modelId="{462A0409-2B9E-42F0-9F5E-1BEFE3A00530}" type="sibTrans" cxnId="{EDAE5D96-64F8-4513-9128-6A645218A58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2B93E55-EB72-4EA8-AC84-AFB45A6569A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/>
            <a:t>Hybrid: </a:t>
          </a:r>
        </a:p>
        <a:p>
          <a:pPr>
            <a:lnSpc>
              <a:spcPct val="100000"/>
            </a:lnSpc>
            <a:defRPr cap="all"/>
          </a:pPr>
          <a:r>
            <a:rPr lang="en-US" sz="1400" dirty="0"/>
            <a:t>authors can chose to pay APC to have their article open or article will be behind paywall</a:t>
          </a:r>
        </a:p>
      </dgm:t>
    </dgm:pt>
    <dgm:pt modelId="{C8333D57-45C5-4000-8E20-FA936D7E7847}" type="parTrans" cxnId="{81B21036-7CD6-4286-89E2-1EAFF93B95B1}">
      <dgm:prSet/>
      <dgm:spPr/>
      <dgm:t>
        <a:bodyPr/>
        <a:lstStyle/>
        <a:p>
          <a:endParaRPr lang="en-US"/>
        </a:p>
      </dgm:t>
    </dgm:pt>
    <dgm:pt modelId="{F6B960F2-5707-4B28-B32B-BBD44399029A}" type="sibTrans" cxnId="{81B21036-7CD6-4286-89E2-1EAFF93B95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265DAD-1684-4937-BFEA-FA63C8BEC78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/>
            <a:t>Green (self archiving): </a:t>
          </a:r>
        </a:p>
        <a:p>
          <a:pPr>
            <a:lnSpc>
              <a:spcPct val="100000"/>
            </a:lnSpc>
            <a:defRPr cap="all"/>
          </a:pPr>
          <a:r>
            <a:rPr lang="en-US" sz="1400" dirty="0"/>
            <a:t>after embargo author can place article in IR, or personal website</a:t>
          </a:r>
        </a:p>
      </dgm:t>
    </dgm:pt>
    <dgm:pt modelId="{56A33690-4D3C-4DE9-9C2A-2E6BD07648FC}" type="parTrans" cxnId="{450E8E7F-F682-4396-99C5-4B802E8531EB}">
      <dgm:prSet/>
      <dgm:spPr/>
      <dgm:t>
        <a:bodyPr/>
        <a:lstStyle/>
        <a:p>
          <a:endParaRPr lang="en-US"/>
        </a:p>
      </dgm:t>
    </dgm:pt>
    <dgm:pt modelId="{A1715463-75CB-4AC5-A6BD-89BFCAF7A36C}" type="sibTrans" cxnId="{450E8E7F-F682-4396-99C5-4B802E8531EB}">
      <dgm:prSet/>
      <dgm:spPr/>
      <dgm:t>
        <a:bodyPr/>
        <a:lstStyle/>
        <a:p>
          <a:endParaRPr lang="en-US"/>
        </a:p>
      </dgm:t>
    </dgm:pt>
    <dgm:pt modelId="{BE9AB026-7492-44C8-9EF2-3C0C99EF6A8B}" type="pres">
      <dgm:prSet presAssocID="{69A8C099-746C-4270-9395-1C37EFF1A33C}" presName="root" presStyleCnt="0">
        <dgm:presLayoutVars>
          <dgm:dir/>
          <dgm:resizeHandles val="exact"/>
        </dgm:presLayoutVars>
      </dgm:prSet>
      <dgm:spPr/>
    </dgm:pt>
    <dgm:pt modelId="{CB6FFAB9-E98E-474C-93B0-7F2101DD0CCD}" type="pres">
      <dgm:prSet presAssocID="{7FBA9F30-638C-454C-A200-58FA2B3C4AC4}" presName="compNode" presStyleCnt="0"/>
      <dgm:spPr/>
    </dgm:pt>
    <dgm:pt modelId="{5AEB47FD-8886-40DB-BBA1-0FD35C9814AF}" type="pres">
      <dgm:prSet presAssocID="{7FBA9F30-638C-454C-A200-58FA2B3C4AC4}" presName="iconBgRect" presStyleLbl="bgShp" presStyleIdx="0" presStyleCnt="4"/>
      <dgm:spPr/>
    </dgm:pt>
    <dgm:pt modelId="{A675D7D0-9708-4F47-BAE8-12D640DD9E6C}" type="pres">
      <dgm:prSet presAssocID="{7FBA9F30-638C-454C-A200-58FA2B3C4AC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1D4315FD-74C5-4103-BD5A-7BF966CBCC7E}" type="pres">
      <dgm:prSet presAssocID="{7FBA9F30-638C-454C-A200-58FA2B3C4AC4}" presName="spaceRect" presStyleCnt="0"/>
      <dgm:spPr/>
    </dgm:pt>
    <dgm:pt modelId="{52EB71A1-747E-407A-82E3-EE82DCF9E8B3}" type="pres">
      <dgm:prSet presAssocID="{7FBA9F30-638C-454C-A200-58FA2B3C4AC4}" presName="textRect" presStyleLbl="revTx" presStyleIdx="0" presStyleCnt="4">
        <dgm:presLayoutVars>
          <dgm:chMax val="1"/>
          <dgm:chPref val="1"/>
        </dgm:presLayoutVars>
      </dgm:prSet>
      <dgm:spPr/>
    </dgm:pt>
    <dgm:pt modelId="{83BEC5DA-1981-4092-9F69-D05F2EC7690D}" type="pres">
      <dgm:prSet presAssocID="{8FBD5F47-8424-44D9-BF42-420AC546D919}" presName="sibTrans" presStyleCnt="0"/>
      <dgm:spPr/>
    </dgm:pt>
    <dgm:pt modelId="{90825400-5217-451B-AF05-2E1663CBF60D}" type="pres">
      <dgm:prSet presAssocID="{35A118F3-11A6-493F-8513-C137543D674A}" presName="compNode" presStyleCnt="0"/>
      <dgm:spPr/>
    </dgm:pt>
    <dgm:pt modelId="{60AF5D69-F9EB-4EE3-9709-33035F4E7D43}" type="pres">
      <dgm:prSet presAssocID="{35A118F3-11A6-493F-8513-C137543D674A}" presName="iconBgRect" presStyleLbl="bgShp" presStyleIdx="1" presStyleCnt="4"/>
      <dgm:spPr/>
    </dgm:pt>
    <dgm:pt modelId="{5B48CB6B-3B99-424C-A8A1-43A78F08D9A7}" type="pres">
      <dgm:prSet presAssocID="{35A118F3-11A6-493F-8513-C137543D674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1B8E832-C3B2-4D3A-9552-70F1DB4EFF8B}" type="pres">
      <dgm:prSet presAssocID="{35A118F3-11A6-493F-8513-C137543D674A}" presName="spaceRect" presStyleCnt="0"/>
      <dgm:spPr/>
    </dgm:pt>
    <dgm:pt modelId="{1D5D2BBC-183C-42D6-A405-C93B16D09435}" type="pres">
      <dgm:prSet presAssocID="{35A118F3-11A6-493F-8513-C137543D674A}" presName="textRect" presStyleLbl="revTx" presStyleIdx="1" presStyleCnt="4">
        <dgm:presLayoutVars>
          <dgm:chMax val="1"/>
          <dgm:chPref val="1"/>
        </dgm:presLayoutVars>
      </dgm:prSet>
      <dgm:spPr/>
    </dgm:pt>
    <dgm:pt modelId="{7BAC1E52-BBFA-481B-AB0C-FB05DE985929}" type="pres">
      <dgm:prSet presAssocID="{462A0409-2B9E-42F0-9F5E-1BEFE3A00530}" presName="sibTrans" presStyleCnt="0"/>
      <dgm:spPr/>
    </dgm:pt>
    <dgm:pt modelId="{A1842FF6-68BD-42A2-B98B-380AAB29E39C}" type="pres">
      <dgm:prSet presAssocID="{92B93E55-EB72-4EA8-AC84-AFB45A6569A0}" presName="compNode" presStyleCnt="0"/>
      <dgm:spPr/>
    </dgm:pt>
    <dgm:pt modelId="{38910085-FA7B-4074-B159-CD9A4C0FD1FF}" type="pres">
      <dgm:prSet presAssocID="{92B93E55-EB72-4EA8-AC84-AFB45A6569A0}" presName="iconBgRect" presStyleLbl="bgShp" presStyleIdx="2" presStyleCnt="4"/>
      <dgm:spPr/>
    </dgm:pt>
    <dgm:pt modelId="{CF05CE45-D915-43D2-9AF5-A4D319533161}" type="pres">
      <dgm:prSet presAssocID="{92B93E55-EB72-4EA8-AC84-AFB45A6569A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 of Gold"/>
        </a:ext>
      </dgm:extLst>
    </dgm:pt>
    <dgm:pt modelId="{13CBFCE1-F288-4679-9E04-5E0961C20DD1}" type="pres">
      <dgm:prSet presAssocID="{92B93E55-EB72-4EA8-AC84-AFB45A6569A0}" presName="spaceRect" presStyleCnt="0"/>
      <dgm:spPr/>
    </dgm:pt>
    <dgm:pt modelId="{88007F35-EB00-403F-B111-9CED485CCA79}" type="pres">
      <dgm:prSet presAssocID="{92B93E55-EB72-4EA8-AC84-AFB45A6569A0}" presName="textRect" presStyleLbl="revTx" presStyleIdx="2" presStyleCnt="4">
        <dgm:presLayoutVars>
          <dgm:chMax val="1"/>
          <dgm:chPref val="1"/>
        </dgm:presLayoutVars>
      </dgm:prSet>
      <dgm:spPr/>
    </dgm:pt>
    <dgm:pt modelId="{04AEDB53-B50E-47E5-B2D4-B48AE5244282}" type="pres">
      <dgm:prSet presAssocID="{F6B960F2-5707-4B28-B32B-BBD44399029A}" presName="sibTrans" presStyleCnt="0"/>
      <dgm:spPr/>
    </dgm:pt>
    <dgm:pt modelId="{2E1CCDF3-4098-459B-B2DA-F9FAE6D69072}" type="pres">
      <dgm:prSet presAssocID="{91265DAD-1684-4937-BFEA-FA63C8BEC783}" presName="compNode" presStyleCnt="0"/>
      <dgm:spPr/>
    </dgm:pt>
    <dgm:pt modelId="{1445788D-8565-463F-A1E8-9CA5D3652CC2}" type="pres">
      <dgm:prSet presAssocID="{91265DAD-1684-4937-BFEA-FA63C8BEC783}" presName="iconBgRect" presStyleLbl="bgShp" presStyleIdx="3" presStyleCnt="4"/>
      <dgm:spPr/>
    </dgm:pt>
    <dgm:pt modelId="{07CD1F73-2335-4865-B252-6559A13C948B}" type="pres">
      <dgm:prSet presAssocID="{91265DAD-1684-4937-BFEA-FA63C8BEC78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6535A41-3EB7-4076-A409-5F1A6648EDD7}" type="pres">
      <dgm:prSet presAssocID="{91265DAD-1684-4937-BFEA-FA63C8BEC783}" presName="spaceRect" presStyleCnt="0"/>
      <dgm:spPr/>
    </dgm:pt>
    <dgm:pt modelId="{C7DDC09E-19FE-4DEE-8F02-7EE54A9B470F}" type="pres">
      <dgm:prSet presAssocID="{91265DAD-1684-4937-BFEA-FA63C8BEC783}" presName="textRect" presStyleLbl="revTx" presStyleIdx="3" presStyleCnt="4" custScaleY="119457" custLinFactNeighborX="478" custLinFactNeighborY="12164">
        <dgm:presLayoutVars>
          <dgm:chMax val="1"/>
          <dgm:chPref val="1"/>
        </dgm:presLayoutVars>
      </dgm:prSet>
      <dgm:spPr/>
    </dgm:pt>
  </dgm:ptLst>
  <dgm:cxnLst>
    <dgm:cxn modelId="{1C95A818-C0E7-4123-84A0-C5B3E119784A}" type="presOf" srcId="{7FBA9F30-638C-454C-A200-58FA2B3C4AC4}" destId="{52EB71A1-747E-407A-82E3-EE82DCF9E8B3}" srcOrd="0" destOrd="0" presId="urn:microsoft.com/office/officeart/2018/5/layout/IconCircleLabelList"/>
    <dgm:cxn modelId="{8820DC2C-9063-4C43-919F-7595A5FF0E82}" type="presOf" srcId="{91265DAD-1684-4937-BFEA-FA63C8BEC783}" destId="{C7DDC09E-19FE-4DEE-8F02-7EE54A9B470F}" srcOrd="0" destOrd="0" presId="urn:microsoft.com/office/officeart/2018/5/layout/IconCircleLabelList"/>
    <dgm:cxn modelId="{81B21036-7CD6-4286-89E2-1EAFF93B95B1}" srcId="{69A8C099-746C-4270-9395-1C37EFF1A33C}" destId="{92B93E55-EB72-4EA8-AC84-AFB45A6569A0}" srcOrd="2" destOrd="0" parTransId="{C8333D57-45C5-4000-8E20-FA936D7E7847}" sibTransId="{F6B960F2-5707-4B28-B32B-BBD44399029A}"/>
    <dgm:cxn modelId="{97E5707E-6A63-4472-A88F-A83E8B16F7EB}" srcId="{69A8C099-746C-4270-9395-1C37EFF1A33C}" destId="{7FBA9F30-638C-454C-A200-58FA2B3C4AC4}" srcOrd="0" destOrd="0" parTransId="{259F5F7E-3200-450B-B27C-4E1A051EC261}" sibTransId="{8FBD5F47-8424-44D9-BF42-420AC546D919}"/>
    <dgm:cxn modelId="{450E8E7F-F682-4396-99C5-4B802E8531EB}" srcId="{69A8C099-746C-4270-9395-1C37EFF1A33C}" destId="{91265DAD-1684-4937-BFEA-FA63C8BEC783}" srcOrd="3" destOrd="0" parTransId="{56A33690-4D3C-4DE9-9C2A-2E6BD07648FC}" sibTransId="{A1715463-75CB-4AC5-A6BD-89BFCAF7A36C}"/>
    <dgm:cxn modelId="{EDAE5D96-64F8-4513-9128-6A645218A58F}" srcId="{69A8C099-746C-4270-9395-1C37EFF1A33C}" destId="{35A118F3-11A6-493F-8513-C137543D674A}" srcOrd="1" destOrd="0" parTransId="{BDE7B0D2-3212-4A61-8A4F-6B4366D543C0}" sibTransId="{462A0409-2B9E-42F0-9F5E-1BEFE3A00530}"/>
    <dgm:cxn modelId="{20B2F2CF-9F28-4976-BAFC-14CECC3A2FA2}" type="presOf" srcId="{35A118F3-11A6-493F-8513-C137543D674A}" destId="{1D5D2BBC-183C-42D6-A405-C93B16D09435}" srcOrd="0" destOrd="0" presId="urn:microsoft.com/office/officeart/2018/5/layout/IconCircleLabelList"/>
    <dgm:cxn modelId="{78E720DA-E670-4C63-85EF-45287D25DC90}" type="presOf" srcId="{69A8C099-746C-4270-9395-1C37EFF1A33C}" destId="{BE9AB026-7492-44C8-9EF2-3C0C99EF6A8B}" srcOrd="0" destOrd="0" presId="urn:microsoft.com/office/officeart/2018/5/layout/IconCircleLabelList"/>
    <dgm:cxn modelId="{C54008E1-C46C-48E0-9E80-39A6FC01F586}" type="presOf" srcId="{92B93E55-EB72-4EA8-AC84-AFB45A6569A0}" destId="{88007F35-EB00-403F-B111-9CED485CCA79}" srcOrd="0" destOrd="0" presId="urn:microsoft.com/office/officeart/2018/5/layout/IconCircleLabelList"/>
    <dgm:cxn modelId="{ECF8895E-82D3-432B-84C5-B8A9A31113EB}" type="presParOf" srcId="{BE9AB026-7492-44C8-9EF2-3C0C99EF6A8B}" destId="{CB6FFAB9-E98E-474C-93B0-7F2101DD0CCD}" srcOrd="0" destOrd="0" presId="urn:microsoft.com/office/officeart/2018/5/layout/IconCircleLabelList"/>
    <dgm:cxn modelId="{D2B794AD-4CFE-4DD5-8502-0D92E3DBF943}" type="presParOf" srcId="{CB6FFAB9-E98E-474C-93B0-7F2101DD0CCD}" destId="{5AEB47FD-8886-40DB-BBA1-0FD35C9814AF}" srcOrd="0" destOrd="0" presId="urn:microsoft.com/office/officeart/2018/5/layout/IconCircleLabelList"/>
    <dgm:cxn modelId="{EBF6F51F-BA8D-40FD-AC36-DF1E5BE1FA61}" type="presParOf" srcId="{CB6FFAB9-E98E-474C-93B0-7F2101DD0CCD}" destId="{A675D7D0-9708-4F47-BAE8-12D640DD9E6C}" srcOrd="1" destOrd="0" presId="urn:microsoft.com/office/officeart/2018/5/layout/IconCircleLabelList"/>
    <dgm:cxn modelId="{8DE8BF55-1A5D-47A4-9715-CAA36DA0E57F}" type="presParOf" srcId="{CB6FFAB9-E98E-474C-93B0-7F2101DD0CCD}" destId="{1D4315FD-74C5-4103-BD5A-7BF966CBCC7E}" srcOrd="2" destOrd="0" presId="urn:microsoft.com/office/officeart/2018/5/layout/IconCircleLabelList"/>
    <dgm:cxn modelId="{49E915EA-C657-4CE7-BE7B-40BB37B1C0BD}" type="presParOf" srcId="{CB6FFAB9-E98E-474C-93B0-7F2101DD0CCD}" destId="{52EB71A1-747E-407A-82E3-EE82DCF9E8B3}" srcOrd="3" destOrd="0" presId="urn:microsoft.com/office/officeart/2018/5/layout/IconCircleLabelList"/>
    <dgm:cxn modelId="{E0FEBF1D-1726-439A-A7A0-8C2DF8B8FA54}" type="presParOf" srcId="{BE9AB026-7492-44C8-9EF2-3C0C99EF6A8B}" destId="{83BEC5DA-1981-4092-9F69-D05F2EC7690D}" srcOrd="1" destOrd="0" presId="urn:microsoft.com/office/officeart/2018/5/layout/IconCircleLabelList"/>
    <dgm:cxn modelId="{661B52B4-D6A4-4991-8146-8435F4C7CE88}" type="presParOf" srcId="{BE9AB026-7492-44C8-9EF2-3C0C99EF6A8B}" destId="{90825400-5217-451B-AF05-2E1663CBF60D}" srcOrd="2" destOrd="0" presId="urn:microsoft.com/office/officeart/2018/5/layout/IconCircleLabelList"/>
    <dgm:cxn modelId="{6E58BAD8-65D1-464E-973A-165F7DC1D223}" type="presParOf" srcId="{90825400-5217-451B-AF05-2E1663CBF60D}" destId="{60AF5D69-F9EB-4EE3-9709-33035F4E7D43}" srcOrd="0" destOrd="0" presId="urn:microsoft.com/office/officeart/2018/5/layout/IconCircleLabelList"/>
    <dgm:cxn modelId="{6233BBDA-3A09-451A-99F8-C686D5E11CC3}" type="presParOf" srcId="{90825400-5217-451B-AF05-2E1663CBF60D}" destId="{5B48CB6B-3B99-424C-A8A1-43A78F08D9A7}" srcOrd="1" destOrd="0" presId="urn:microsoft.com/office/officeart/2018/5/layout/IconCircleLabelList"/>
    <dgm:cxn modelId="{43328588-4C17-4468-BEF3-0D2E4673C5F8}" type="presParOf" srcId="{90825400-5217-451B-AF05-2E1663CBF60D}" destId="{B1B8E832-C3B2-4D3A-9552-70F1DB4EFF8B}" srcOrd="2" destOrd="0" presId="urn:microsoft.com/office/officeart/2018/5/layout/IconCircleLabelList"/>
    <dgm:cxn modelId="{BD0C6074-218F-40F1-A76B-417D3C8BAE20}" type="presParOf" srcId="{90825400-5217-451B-AF05-2E1663CBF60D}" destId="{1D5D2BBC-183C-42D6-A405-C93B16D09435}" srcOrd="3" destOrd="0" presId="urn:microsoft.com/office/officeart/2018/5/layout/IconCircleLabelList"/>
    <dgm:cxn modelId="{8A2B90E6-4B86-4550-98CE-801A2768984E}" type="presParOf" srcId="{BE9AB026-7492-44C8-9EF2-3C0C99EF6A8B}" destId="{7BAC1E52-BBFA-481B-AB0C-FB05DE985929}" srcOrd="3" destOrd="0" presId="urn:microsoft.com/office/officeart/2018/5/layout/IconCircleLabelList"/>
    <dgm:cxn modelId="{D55BFC5C-55B5-45AA-9205-2E8AE0AB9FF1}" type="presParOf" srcId="{BE9AB026-7492-44C8-9EF2-3C0C99EF6A8B}" destId="{A1842FF6-68BD-42A2-B98B-380AAB29E39C}" srcOrd="4" destOrd="0" presId="urn:microsoft.com/office/officeart/2018/5/layout/IconCircleLabelList"/>
    <dgm:cxn modelId="{FAC0C114-3A46-40DD-8EBA-029CB765F82E}" type="presParOf" srcId="{A1842FF6-68BD-42A2-B98B-380AAB29E39C}" destId="{38910085-FA7B-4074-B159-CD9A4C0FD1FF}" srcOrd="0" destOrd="0" presId="urn:microsoft.com/office/officeart/2018/5/layout/IconCircleLabelList"/>
    <dgm:cxn modelId="{7A5ECC9E-4DD1-4BF5-801C-619D20B4B788}" type="presParOf" srcId="{A1842FF6-68BD-42A2-B98B-380AAB29E39C}" destId="{CF05CE45-D915-43D2-9AF5-A4D319533161}" srcOrd="1" destOrd="0" presId="urn:microsoft.com/office/officeart/2018/5/layout/IconCircleLabelList"/>
    <dgm:cxn modelId="{D1592131-D42B-4A1D-BB1A-B2C360B42D3D}" type="presParOf" srcId="{A1842FF6-68BD-42A2-B98B-380AAB29E39C}" destId="{13CBFCE1-F288-4679-9E04-5E0961C20DD1}" srcOrd="2" destOrd="0" presId="urn:microsoft.com/office/officeart/2018/5/layout/IconCircleLabelList"/>
    <dgm:cxn modelId="{15321BAF-4B84-4783-BE73-76766E380533}" type="presParOf" srcId="{A1842FF6-68BD-42A2-B98B-380AAB29E39C}" destId="{88007F35-EB00-403F-B111-9CED485CCA79}" srcOrd="3" destOrd="0" presId="urn:microsoft.com/office/officeart/2018/5/layout/IconCircleLabelList"/>
    <dgm:cxn modelId="{411FEBDB-9298-4438-8983-44494B8A22D5}" type="presParOf" srcId="{BE9AB026-7492-44C8-9EF2-3C0C99EF6A8B}" destId="{04AEDB53-B50E-47E5-B2D4-B48AE5244282}" srcOrd="5" destOrd="0" presId="urn:microsoft.com/office/officeart/2018/5/layout/IconCircleLabelList"/>
    <dgm:cxn modelId="{9E4F2422-7C25-4A4C-A4A0-3CA3D6254E0A}" type="presParOf" srcId="{BE9AB026-7492-44C8-9EF2-3C0C99EF6A8B}" destId="{2E1CCDF3-4098-459B-B2DA-F9FAE6D69072}" srcOrd="6" destOrd="0" presId="urn:microsoft.com/office/officeart/2018/5/layout/IconCircleLabelList"/>
    <dgm:cxn modelId="{41E76C52-FF8D-4D31-9063-11584D2171BF}" type="presParOf" srcId="{2E1CCDF3-4098-459B-B2DA-F9FAE6D69072}" destId="{1445788D-8565-463F-A1E8-9CA5D3652CC2}" srcOrd="0" destOrd="0" presId="urn:microsoft.com/office/officeart/2018/5/layout/IconCircleLabelList"/>
    <dgm:cxn modelId="{D668E639-055F-4F70-B99A-51045F8D7595}" type="presParOf" srcId="{2E1CCDF3-4098-459B-B2DA-F9FAE6D69072}" destId="{07CD1F73-2335-4865-B252-6559A13C948B}" srcOrd="1" destOrd="0" presId="urn:microsoft.com/office/officeart/2018/5/layout/IconCircleLabelList"/>
    <dgm:cxn modelId="{9CC97A60-601F-4B7E-AD91-232CEB2EFC86}" type="presParOf" srcId="{2E1CCDF3-4098-459B-B2DA-F9FAE6D69072}" destId="{66535A41-3EB7-4076-A409-5F1A6648EDD7}" srcOrd="2" destOrd="0" presId="urn:microsoft.com/office/officeart/2018/5/layout/IconCircleLabelList"/>
    <dgm:cxn modelId="{0C1C4064-8CF3-4C3B-AF82-F4A04E669DED}" type="presParOf" srcId="{2E1CCDF3-4098-459B-B2DA-F9FAE6D69072}" destId="{C7DDC09E-19FE-4DEE-8F02-7EE54A9B47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23296D-803D-4AFC-99AC-7698AA4D1A0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984EC17-9BAD-4D1B-907E-59A54BFB5FEE}">
      <dgm:prSet/>
      <dgm:spPr/>
      <dgm:t>
        <a:bodyPr/>
        <a:lstStyle/>
        <a:p>
          <a:r>
            <a:rPr lang="en-US"/>
            <a:t>Publishing costs money (software, formatting, storage, etc)</a:t>
          </a:r>
        </a:p>
      </dgm:t>
    </dgm:pt>
    <dgm:pt modelId="{79A61E5C-7EBD-4E08-9BB9-41901306DFA8}" type="parTrans" cxnId="{DF3B4AB1-AF86-41D2-8775-9C4745F47F05}">
      <dgm:prSet/>
      <dgm:spPr/>
      <dgm:t>
        <a:bodyPr/>
        <a:lstStyle/>
        <a:p>
          <a:endParaRPr lang="en-US"/>
        </a:p>
      </dgm:t>
    </dgm:pt>
    <dgm:pt modelId="{BACAA111-730E-40CA-87A6-93528228E658}" type="sibTrans" cxnId="{DF3B4AB1-AF86-41D2-8775-9C4745F47F05}">
      <dgm:prSet/>
      <dgm:spPr/>
      <dgm:t>
        <a:bodyPr/>
        <a:lstStyle/>
        <a:p>
          <a:endParaRPr lang="en-US"/>
        </a:p>
      </dgm:t>
    </dgm:pt>
    <dgm:pt modelId="{18D59897-9B79-4133-AC59-17F90960E655}">
      <dgm:prSet/>
      <dgm:spPr/>
      <dgm:t>
        <a:bodyPr/>
        <a:lstStyle/>
        <a:p>
          <a:r>
            <a:rPr lang="en-US"/>
            <a:t>Even diamond oa has a cost- ECU hosted journals are free to publish in, but Joyner pays some costs and the journal pays a fee (department or society foots the bill) </a:t>
          </a:r>
        </a:p>
      </dgm:t>
    </dgm:pt>
    <dgm:pt modelId="{59835B40-3EDA-47ED-9C2A-136871FFD55D}" type="parTrans" cxnId="{86848ED5-A03F-4C89-A09A-EBAF9000A825}">
      <dgm:prSet/>
      <dgm:spPr/>
      <dgm:t>
        <a:bodyPr/>
        <a:lstStyle/>
        <a:p>
          <a:endParaRPr lang="en-US"/>
        </a:p>
      </dgm:t>
    </dgm:pt>
    <dgm:pt modelId="{415D6DE1-0390-4492-916B-C889077BCF6C}" type="sibTrans" cxnId="{86848ED5-A03F-4C89-A09A-EBAF9000A825}">
      <dgm:prSet/>
      <dgm:spPr/>
      <dgm:t>
        <a:bodyPr/>
        <a:lstStyle/>
        <a:p>
          <a:endParaRPr lang="en-US"/>
        </a:p>
      </dgm:t>
    </dgm:pt>
    <dgm:pt modelId="{26EA6B84-7912-464D-8FDF-D0AD0FB87E06}">
      <dgm:prSet/>
      <dgm:spPr/>
      <dgm:t>
        <a:bodyPr/>
        <a:lstStyle/>
        <a:p>
          <a:r>
            <a:rPr lang="en-US"/>
            <a:t>Fee varies by journal and by discipline</a:t>
          </a:r>
        </a:p>
      </dgm:t>
    </dgm:pt>
    <dgm:pt modelId="{F46EB1ED-37BC-4066-8479-07A4D86EE7EC}" type="parTrans" cxnId="{20FE9BE7-46AA-4AD5-BEDC-7C27DB322C38}">
      <dgm:prSet/>
      <dgm:spPr/>
      <dgm:t>
        <a:bodyPr/>
        <a:lstStyle/>
        <a:p>
          <a:endParaRPr lang="en-US"/>
        </a:p>
      </dgm:t>
    </dgm:pt>
    <dgm:pt modelId="{20608B56-645A-4A1F-A703-F9EF7086B228}" type="sibTrans" cxnId="{20FE9BE7-46AA-4AD5-BEDC-7C27DB322C38}">
      <dgm:prSet/>
      <dgm:spPr/>
      <dgm:t>
        <a:bodyPr/>
        <a:lstStyle/>
        <a:p>
          <a:endParaRPr lang="en-US"/>
        </a:p>
      </dgm:t>
    </dgm:pt>
    <dgm:pt modelId="{94C4F10D-E513-429C-9230-4C015684FA80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OAPSF</a:t>
          </a:r>
          <a:r>
            <a:rPr lang="en-US"/>
            <a:t>- Open Access Publishing Support Fund</a:t>
          </a:r>
        </a:p>
      </dgm:t>
    </dgm:pt>
    <dgm:pt modelId="{33CB3AC5-04C0-4559-B03F-AB02FD95296C}" type="parTrans" cxnId="{C1DD8D65-E667-4A02-9E6E-C054EFE53C0D}">
      <dgm:prSet/>
      <dgm:spPr/>
      <dgm:t>
        <a:bodyPr/>
        <a:lstStyle/>
        <a:p>
          <a:endParaRPr lang="en-US"/>
        </a:p>
      </dgm:t>
    </dgm:pt>
    <dgm:pt modelId="{D166199A-1851-478F-B60D-FE2D577AB159}" type="sibTrans" cxnId="{C1DD8D65-E667-4A02-9E6E-C054EFE53C0D}">
      <dgm:prSet/>
      <dgm:spPr/>
      <dgm:t>
        <a:bodyPr/>
        <a:lstStyle/>
        <a:p>
          <a:endParaRPr lang="en-US"/>
        </a:p>
      </dgm:t>
    </dgm:pt>
    <dgm:pt modelId="{5CC46312-E745-4114-8FE4-15A590719F3A}">
      <dgm:prSet/>
      <dgm:spPr/>
      <dgm:t>
        <a:bodyPr/>
        <a:lstStyle/>
        <a:p>
          <a:r>
            <a:rPr lang="en-US"/>
            <a:t>Reimburses your department part of the APC</a:t>
          </a:r>
        </a:p>
      </dgm:t>
    </dgm:pt>
    <dgm:pt modelId="{7DDE184C-F115-473A-B29B-3AB57E0ABC86}" type="parTrans" cxnId="{7BDAFF57-320F-4693-836E-81520077AA44}">
      <dgm:prSet/>
      <dgm:spPr/>
      <dgm:t>
        <a:bodyPr/>
        <a:lstStyle/>
        <a:p>
          <a:endParaRPr lang="en-US"/>
        </a:p>
      </dgm:t>
    </dgm:pt>
    <dgm:pt modelId="{7F69F598-48D8-4FBE-B4E7-A6E62647A046}" type="sibTrans" cxnId="{7BDAFF57-320F-4693-836E-81520077AA44}">
      <dgm:prSet/>
      <dgm:spPr/>
      <dgm:t>
        <a:bodyPr/>
        <a:lstStyle/>
        <a:p>
          <a:endParaRPr lang="en-US"/>
        </a:p>
      </dgm:t>
    </dgm:pt>
    <dgm:pt modelId="{7AF33F87-86E2-4983-974B-DA248DF9C07A}" type="pres">
      <dgm:prSet presAssocID="{8523296D-803D-4AFC-99AC-7698AA4D1A03}" presName="root" presStyleCnt="0">
        <dgm:presLayoutVars>
          <dgm:dir/>
          <dgm:resizeHandles val="exact"/>
        </dgm:presLayoutVars>
      </dgm:prSet>
      <dgm:spPr/>
    </dgm:pt>
    <dgm:pt modelId="{8D6160EA-B70F-4036-A5F0-2C86FC94A4E7}" type="pres">
      <dgm:prSet presAssocID="{4984EC17-9BAD-4D1B-907E-59A54BFB5FEE}" presName="compNode" presStyleCnt="0"/>
      <dgm:spPr/>
    </dgm:pt>
    <dgm:pt modelId="{35837D2D-32A5-48FD-B1B8-53B378192615}" type="pres">
      <dgm:prSet presAssocID="{4984EC17-9BAD-4D1B-907E-59A54BFB5FEE}" presName="bgRect" presStyleLbl="bgShp" presStyleIdx="0" presStyleCnt="3"/>
      <dgm:spPr/>
    </dgm:pt>
    <dgm:pt modelId="{D6425EC3-6A49-45C3-BB90-02E453ED2901}" type="pres">
      <dgm:prSet presAssocID="{4984EC17-9BAD-4D1B-907E-59A54BFB5FEE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45E70E2F-6012-426A-A334-50F9A14AEA6D}" type="pres">
      <dgm:prSet presAssocID="{4984EC17-9BAD-4D1B-907E-59A54BFB5FEE}" presName="spaceRect" presStyleCnt="0"/>
      <dgm:spPr/>
    </dgm:pt>
    <dgm:pt modelId="{5248B933-47F1-43AE-A737-FDA179E704B8}" type="pres">
      <dgm:prSet presAssocID="{4984EC17-9BAD-4D1B-907E-59A54BFB5FEE}" presName="parTx" presStyleLbl="revTx" presStyleIdx="0" presStyleCnt="5">
        <dgm:presLayoutVars>
          <dgm:chMax val="0"/>
          <dgm:chPref val="0"/>
        </dgm:presLayoutVars>
      </dgm:prSet>
      <dgm:spPr/>
    </dgm:pt>
    <dgm:pt modelId="{A8D1231B-E229-43CE-994E-FBAA01AA6DD8}" type="pres">
      <dgm:prSet presAssocID="{4984EC17-9BAD-4D1B-907E-59A54BFB5FEE}" presName="desTx" presStyleLbl="revTx" presStyleIdx="1" presStyleCnt="5">
        <dgm:presLayoutVars/>
      </dgm:prSet>
      <dgm:spPr/>
    </dgm:pt>
    <dgm:pt modelId="{BBA5D640-008B-47C7-BC65-C11A32910AD7}" type="pres">
      <dgm:prSet presAssocID="{BACAA111-730E-40CA-87A6-93528228E658}" presName="sibTrans" presStyleCnt="0"/>
      <dgm:spPr/>
    </dgm:pt>
    <dgm:pt modelId="{C5579F10-29DD-4C6B-B709-3A3BE571C744}" type="pres">
      <dgm:prSet presAssocID="{26EA6B84-7912-464D-8FDF-D0AD0FB87E06}" presName="compNode" presStyleCnt="0"/>
      <dgm:spPr/>
    </dgm:pt>
    <dgm:pt modelId="{678B83A9-0DDC-4F3C-998D-E7BB213F6F99}" type="pres">
      <dgm:prSet presAssocID="{26EA6B84-7912-464D-8FDF-D0AD0FB87E06}" presName="bgRect" presStyleLbl="bgShp" presStyleIdx="1" presStyleCnt="3"/>
      <dgm:spPr/>
    </dgm:pt>
    <dgm:pt modelId="{72DB4B54-6F95-43B4-8959-E535CC41A210}" type="pres">
      <dgm:prSet presAssocID="{26EA6B84-7912-464D-8FDF-D0AD0FB87E06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3AC7A06-0F98-4A9B-A70B-C66689E0C561}" type="pres">
      <dgm:prSet presAssocID="{26EA6B84-7912-464D-8FDF-D0AD0FB87E06}" presName="spaceRect" presStyleCnt="0"/>
      <dgm:spPr/>
    </dgm:pt>
    <dgm:pt modelId="{79EE1F80-8B25-4A54-9FAA-6BD9B0C68A41}" type="pres">
      <dgm:prSet presAssocID="{26EA6B84-7912-464D-8FDF-D0AD0FB87E06}" presName="parTx" presStyleLbl="revTx" presStyleIdx="2" presStyleCnt="5">
        <dgm:presLayoutVars>
          <dgm:chMax val="0"/>
          <dgm:chPref val="0"/>
        </dgm:presLayoutVars>
      </dgm:prSet>
      <dgm:spPr/>
    </dgm:pt>
    <dgm:pt modelId="{68C7AEC5-3796-4924-9F43-5797792D6F98}" type="pres">
      <dgm:prSet presAssocID="{20608B56-645A-4A1F-A703-F9EF7086B228}" presName="sibTrans" presStyleCnt="0"/>
      <dgm:spPr/>
    </dgm:pt>
    <dgm:pt modelId="{09F1F74C-6A02-44C7-83EF-1E18CB012E2A}" type="pres">
      <dgm:prSet presAssocID="{94C4F10D-E513-429C-9230-4C015684FA80}" presName="compNode" presStyleCnt="0"/>
      <dgm:spPr/>
    </dgm:pt>
    <dgm:pt modelId="{2BA68896-5EE1-4071-A2E8-53C21360A970}" type="pres">
      <dgm:prSet presAssocID="{94C4F10D-E513-429C-9230-4C015684FA80}" presName="bgRect" presStyleLbl="bgShp" presStyleIdx="2" presStyleCnt="3"/>
      <dgm:spPr/>
    </dgm:pt>
    <dgm:pt modelId="{F590E2C7-4B3F-421E-A446-1BA89B152C23}" type="pres">
      <dgm:prSet presAssocID="{94C4F10D-E513-429C-9230-4C015684FA80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2D20DE5-23DB-47EB-A624-794573C46582}" type="pres">
      <dgm:prSet presAssocID="{94C4F10D-E513-429C-9230-4C015684FA80}" presName="spaceRect" presStyleCnt="0"/>
      <dgm:spPr/>
    </dgm:pt>
    <dgm:pt modelId="{662E1124-2B95-4ADF-9BC6-48FA55F21F4B}" type="pres">
      <dgm:prSet presAssocID="{94C4F10D-E513-429C-9230-4C015684FA80}" presName="parTx" presStyleLbl="revTx" presStyleIdx="3" presStyleCnt="5">
        <dgm:presLayoutVars>
          <dgm:chMax val="0"/>
          <dgm:chPref val="0"/>
        </dgm:presLayoutVars>
      </dgm:prSet>
      <dgm:spPr/>
    </dgm:pt>
    <dgm:pt modelId="{F4E00C3E-B78C-47F2-B4CA-0732B72DC639}" type="pres">
      <dgm:prSet presAssocID="{94C4F10D-E513-429C-9230-4C015684FA80}" presName="desTx" presStyleLbl="revTx" presStyleIdx="4" presStyleCnt="5">
        <dgm:presLayoutVars/>
      </dgm:prSet>
      <dgm:spPr/>
    </dgm:pt>
  </dgm:ptLst>
  <dgm:cxnLst>
    <dgm:cxn modelId="{9FD0DF0E-CB1F-4F32-B13A-636CFAB7C74C}" type="presOf" srcId="{26EA6B84-7912-464D-8FDF-D0AD0FB87E06}" destId="{79EE1F80-8B25-4A54-9FAA-6BD9B0C68A41}" srcOrd="0" destOrd="0" presId="urn:microsoft.com/office/officeart/2018/2/layout/IconVerticalSolidList"/>
    <dgm:cxn modelId="{C1DD8D65-E667-4A02-9E6E-C054EFE53C0D}" srcId="{8523296D-803D-4AFC-99AC-7698AA4D1A03}" destId="{94C4F10D-E513-429C-9230-4C015684FA80}" srcOrd="2" destOrd="0" parTransId="{33CB3AC5-04C0-4559-B03F-AB02FD95296C}" sibTransId="{D166199A-1851-478F-B60D-FE2D577AB159}"/>
    <dgm:cxn modelId="{1D626676-E585-4997-BD86-2334EE0D0EC2}" type="presOf" srcId="{5CC46312-E745-4114-8FE4-15A590719F3A}" destId="{F4E00C3E-B78C-47F2-B4CA-0732B72DC639}" srcOrd="0" destOrd="0" presId="urn:microsoft.com/office/officeart/2018/2/layout/IconVerticalSolidList"/>
    <dgm:cxn modelId="{7BDAFF57-320F-4693-836E-81520077AA44}" srcId="{94C4F10D-E513-429C-9230-4C015684FA80}" destId="{5CC46312-E745-4114-8FE4-15A590719F3A}" srcOrd="0" destOrd="0" parTransId="{7DDE184C-F115-473A-B29B-3AB57E0ABC86}" sibTransId="{7F69F598-48D8-4FBE-B4E7-A6E62647A046}"/>
    <dgm:cxn modelId="{9D11E384-8791-4B11-BFE4-26ABF304927B}" type="presOf" srcId="{18D59897-9B79-4133-AC59-17F90960E655}" destId="{A8D1231B-E229-43CE-994E-FBAA01AA6DD8}" srcOrd="0" destOrd="0" presId="urn:microsoft.com/office/officeart/2018/2/layout/IconVerticalSolidList"/>
    <dgm:cxn modelId="{9F366AB0-7369-43F6-877C-5F83A70E5F91}" type="presOf" srcId="{4984EC17-9BAD-4D1B-907E-59A54BFB5FEE}" destId="{5248B933-47F1-43AE-A737-FDA179E704B8}" srcOrd="0" destOrd="0" presId="urn:microsoft.com/office/officeart/2018/2/layout/IconVerticalSolidList"/>
    <dgm:cxn modelId="{DF3B4AB1-AF86-41D2-8775-9C4745F47F05}" srcId="{8523296D-803D-4AFC-99AC-7698AA4D1A03}" destId="{4984EC17-9BAD-4D1B-907E-59A54BFB5FEE}" srcOrd="0" destOrd="0" parTransId="{79A61E5C-7EBD-4E08-9BB9-41901306DFA8}" sibTransId="{BACAA111-730E-40CA-87A6-93528228E658}"/>
    <dgm:cxn modelId="{297C59C7-0331-4B1C-9494-E48312DC6317}" type="presOf" srcId="{8523296D-803D-4AFC-99AC-7698AA4D1A03}" destId="{7AF33F87-86E2-4983-974B-DA248DF9C07A}" srcOrd="0" destOrd="0" presId="urn:microsoft.com/office/officeart/2018/2/layout/IconVerticalSolidList"/>
    <dgm:cxn modelId="{86848ED5-A03F-4C89-A09A-EBAF9000A825}" srcId="{4984EC17-9BAD-4D1B-907E-59A54BFB5FEE}" destId="{18D59897-9B79-4133-AC59-17F90960E655}" srcOrd="0" destOrd="0" parTransId="{59835B40-3EDA-47ED-9C2A-136871FFD55D}" sibTransId="{415D6DE1-0390-4492-916B-C889077BCF6C}"/>
    <dgm:cxn modelId="{20FE9BE7-46AA-4AD5-BEDC-7C27DB322C38}" srcId="{8523296D-803D-4AFC-99AC-7698AA4D1A03}" destId="{26EA6B84-7912-464D-8FDF-D0AD0FB87E06}" srcOrd="1" destOrd="0" parTransId="{F46EB1ED-37BC-4066-8479-07A4D86EE7EC}" sibTransId="{20608B56-645A-4A1F-A703-F9EF7086B228}"/>
    <dgm:cxn modelId="{55A1D5E9-45CE-4AC7-91EB-6763584F3AAF}" type="presOf" srcId="{94C4F10D-E513-429C-9230-4C015684FA80}" destId="{662E1124-2B95-4ADF-9BC6-48FA55F21F4B}" srcOrd="0" destOrd="0" presId="urn:microsoft.com/office/officeart/2018/2/layout/IconVerticalSolidList"/>
    <dgm:cxn modelId="{6EF70835-1C12-4802-9051-92C3D4917A0E}" type="presParOf" srcId="{7AF33F87-86E2-4983-974B-DA248DF9C07A}" destId="{8D6160EA-B70F-4036-A5F0-2C86FC94A4E7}" srcOrd="0" destOrd="0" presId="urn:microsoft.com/office/officeart/2018/2/layout/IconVerticalSolidList"/>
    <dgm:cxn modelId="{A4400C24-CEBD-4ABC-82F2-C6F45B9B8F43}" type="presParOf" srcId="{8D6160EA-B70F-4036-A5F0-2C86FC94A4E7}" destId="{35837D2D-32A5-48FD-B1B8-53B378192615}" srcOrd="0" destOrd="0" presId="urn:microsoft.com/office/officeart/2018/2/layout/IconVerticalSolidList"/>
    <dgm:cxn modelId="{14ED4C47-C94C-4192-9802-EBC3D858386D}" type="presParOf" srcId="{8D6160EA-B70F-4036-A5F0-2C86FC94A4E7}" destId="{D6425EC3-6A49-45C3-BB90-02E453ED2901}" srcOrd="1" destOrd="0" presId="urn:microsoft.com/office/officeart/2018/2/layout/IconVerticalSolidList"/>
    <dgm:cxn modelId="{7CD53DA1-FD45-478E-B377-3D95D2C26EBE}" type="presParOf" srcId="{8D6160EA-B70F-4036-A5F0-2C86FC94A4E7}" destId="{45E70E2F-6012-426A-A334-50F9A14AEA6D}" srcOrd="2" destOrd="0" presId="urn:microsoft.com/office/officeart/2018/2/layout/IconVerticalSolidList"/>
    <dgm:cxn modelId="{B94E6793-E6B0-4B19-9A53-DE53E49EC28A}" type="presParOf" srcId="{8D6160EA-B70F-4036-A5F0-2C86FC94A4E7}" destId="{5248B933-47F1-43AE-A737-FDA179E704B8}" srcOrd="3" destOrd="0" presId="urn:microsoft.com/office/officeart/2018/2/layout/IconVerticalSolidList"/>
    <dgm:cxn modelId="{BDB552A8-1486-4B1A-93E3-A3019D8357D5}" type="presParOf" srcId="{8D6160EA-B70F-4036-A5F0-2C86FC94A4E7}" destId="{A8D1231B-E229-43CE-994E-FBAA01AA6DD8}" srcOrd="4" destOrd="0" presId="urn:microsoft.com/office/officeart/2018/2/layout/IconVerticalSolidList"/>
    <dgm:cxn modelId="{58EB7D34-A515-4EA8-B3B6-43F755AA2AF4}" type="presParOf" srcId="{7AF33F87-86E2-4983-974B-DA248DF9C07A}" destId="{BBA5D640-008B-47C7-BC65-C11A32910AD7}" srcOrd="1" destOrd="0" presId="urn:microsoft.com/office/officeart/2018/2/layout/IconVerticalSolidList"/>
    <dgm:cxn modelId="{D8F35FF5-1548-442A-91F5-78BA56AD720D}" type="presParOf" srcId="{7AF33F87-86E2-4983-974B-DA248DF9C07A}" destId="{C5579F10-29DD-4C6B-B709-3A3BE571C744}" srcOrd="2" destOrd="0" presId="urn:microsoft.com/office/officeart/2018/2/layout/IconVerticalSolidList"/>
    <dgm:cxn modelId="{478BBAE9-2AFB-4EFB-A211-C68FEFBF9324}" type="presParOf" srcId="{C5579F10-29DD-4C6B-B709-3A3BE571C744}" destId="{678B83A9-0DDC-4F3C-998D-E7BB213F6F99}" srcOrd="0" destOrd="0" presId="urn:microsoft.com/office/officeart/2018/2/layout/IconVerticalSolidList"/>
    <dgm:cxn modelId="{BD460564-737B-47D6-97C8-684158251B2B}" type="presParOf" srcId="{C5579F10-29DD-4C6B-B709-3A3BE571C744}" destId="{72DB4B54-6F95-43B4-8959-E535CC41A210}" srcOrd="1" destOrd="0" presId="urn:microsoft.com/office/officeart/2018/2/layout/IconVerticalSolidList"/>
    <dgm:cxn modelId="{874B4351-6A91-4C39-9DAC-9B7130DE6AE5}" type="presParOf" srcId="{C5579F10-29DD-4C6B-B709-3A3BE571C744}" destId="{53AC7A06-0F98-4A9B-A70B-C66689E0C561}" srcOrd="2" destOrd="0" presId="urn:microsoft.com/office/officeart/2018/2/layout/IconVerticalSolidList"/>
    <dgm:cxn modelId="{DF00822A-1961-43B5-A794-914B8DEF6D0E}" type="presParOf" srcId="{C5579F10-29DD-4C6B-B709-3A3BE571C744}" destId="{79EE1F80-8B25-4A54-9FAA-6BD9B0C68A41}" srcOrd="3" destOrd="0" presId="urn:microsoft.com/office/officeart/2018/2/layout/IconVerticalSolidList"/>
    <dgm:cxn modelId="{F2040032-1816-4D8F-9538-52B636405BF8}" type="presParOf" srcId="{7AF33F87-86E2-4983-974B-DA248DF9C07A}" destId="{68C7AEC5-3796-4924-9F43-5797792D6F98}" srcOrd="3" destOrd="0" presId="urn:microsoft.com/office/officeart/2018/2/layout/IconVerticalSolidList"/>
    <dgm:cxn modelId="{0517E755-DD89-4787-B12C-0B5A6A405FA7}" type="presParOf" srcId="{7AF33F87-86E2-4983-974B-DA248DF9C07A}" destId="{09F1F74C-6A02-44C7-83EF-1E18CB012E2A}" srcOrd="4" destOrd="0" presId="urn:microsoft.com/office/officeart/2018/2/layout/IconVerticalSolidList"/>
    <dgm:cxn modelId="{EFC361E8-F023-485E-A1FC-78F1A936F16C}" type="presParOf" srcId="{09F1F74C-6A02-44C7-83EF-1E18CB012E2A}" destId="{2BA68896-5EE1-4071-A2E8-53C21360A970}" srcOrd="0" destOrd="0" presId="urn:microsoft.com/office/officeart/2018/2/layout/IconVerticalSolidList"/>
    <dgm:cxn modelId="{6C034703-E31B-49DD-9C32-E796C6F8AB57}" type="presParOf" srcId="{09F1F74C-6A02-44C7-83EF-1E18CB012E2A}" destId="{F590E2C7-4B3F-421E-A446-1BA89B152C23}" srcOrd="1" destOrd="0" presId="urn:microsoft.com/office/officeart/2018/2/layout/IconVerticalSolidList"/>
    <dgm:cxn modelId="{D1D1B8EC-F333-4990-AF92-97CE4A32358C}" type="presParOf" srcId="{09F1F74C-6A02-44C7-83EF-1E18CB012E2A}" destId="{E2D20DE5-23DB-47EB-A624-794573C46582}" srcOrd="2" destOrd="0" presId="urn:microsoft.com/office/officeart/2018/2/layout/IconVerticalSolidList"/>
    <dgm:cxn modelId="{6F3ADF7B-CEEA-4DFC-95C0-CE3BD7931FF5}" type="presParOf" srcId="{09F1F74C-6A02-44C7-83EF-1E18CB012E2A}" destId="{662E1124-2B95-4ADF-9BC6-48FA55F21F4B}" srcOrd="3" destOrd="0" presId="urn:microsoft.com/office/officeart/2018/2/layout/IconVerticalSolidList"/>
    <dgm:cxn modelId="{4F387A4D-410F-49FF-B149-817A0A7732F7}" type="presParOf" srcId="{09F1F74C-6A02-44C7-83EF-1E18CB012E2A}" destId="{F4E00C3E-B78C-47F2-B4CA-0732B72DC63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68AEE1-6E81-401A-9742-7E9E80B6C33C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0E7497-3968-49CF-BDCE-9BD395C35DD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Cambridge University Press</a:t>
          </a:r>
        </a:p>
      </dgm:t>
    </dgm:pt>
    <dgm:pt modelId="{316F39EA-174E-4269-9C58-6B9975162F84}" type="parTrans" cxnId="{4C235962-1050-4596-A896-C593E9EF9AF3}">
      <dgm:prSet/>
      <dgm:spPr/>
      <dgm:t>
        <a:bodyPr/>
        <a:lstStyle/>
        <a:p>
          <a:endParaRPr lang="en-US"/>
        </a:p>
      </dgm:t>
    </dgm:pt>
    <dgm:pt modelId="{EACD69F7-F368-4BE7-85C7-AE0E12064F57}" type="sibTrans" cxnId="{4C235962-1050-4596-A896-C593E9EF9AF3}">
      <dgm:prSet/>
      <dgm:spPr/>
      <dgm:t>
        <a:bodyPr/>
        <a:lstStyle/>
        <a:p>
          <a:endParaRPr lang="en-US"/>
        </a:p>
      </dgm:t>
    </dgm:pt>
    <dgm:pt modelId="{92EABE13-5C4A-4585-A6B6-D73E8FDCD4F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PLOS</a:t>
          </a:r>
        </a:p>
      </dgm:t>
    </dgm:pt>
    <dgm:pt modelId="{A4DA4C5E-E5AB-4B3C-8A73-30C0CAA1BD72}" type="parTrans" cxnId="{6EE8AFE0-2916-424A-B9AD-E96F1E714B75}">
      <dgm:prSet/>
      <dgm:spPr/>
      <dgm:t>
        <a:bodyPr/>
        <a:lstStyle/>
        <a:p>
          <a:endParaRPr lang="en-US"/>
        </a:p>
      </dgm:t>
    </dgm:pt>
    <dgm:pt modelId="{9D6ECE27-9FD1-4547-82BD-2A850677F076}" type="sibTrans" cxnId="{6EE8AFE0-2916-424A-B9AD-E96F1E714B75}">
      <dgm:prSet/>
      <dgm:spPr/>
      <dgm:t>
        <a:bodyPr/>
        <a:lstStyle/>
        <a:p>
          <a:endParaRPr lang="en-US"/>
        </a:p>
      </dgm:t>
    </dgm:pt>
    <dgm:pt modelId="{F990227D-362F-405A-9470-5D4FDD02B3FB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The Company of Biologists</a:t>
          </a:r>
        </a:p>
      </dgm:t>
    </dgm:pt>
    <dgm:pt modelId="{B27ACE8D-C580-41F3-A51B-3BD1C6FD4D3F}" type="parTrans" cxnId="{8FE10BE6-CEA9-4674-92B4-D95CF1232E4E}">
      <dgm:prSet/>
      <dgm:spPr/>
      <dgm:t>
        <a:bodyPr/>
        <a:lstStyle/>
        <a:p>
          <a:endParaRPr lang="en-US"/>
        </a:p>
      </dgm:t>
    </dgm:pt>
    <dgm:pt modelId="{E1A50193-235D-4E6F-BA08-A609815C2F7A}" type="sibTrans" cxnId="{8FE10BE6-CEA9-4674-92B4-D95CF1232E4E}">
      <dgm:prSet/>
      <dgm:spPr/>
      <dgm:t>
        <a:bodyPr/>
        <a:lstStyle/>
        <a:p>
          <a:endParaRPr lang="en-US"/>
        </a:p>
      </dgm:t>
    </dgm:pt>
    <dgm:pt modelId="{1637FAE5-157F-489F-86F5-D9D4BA3982A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Frontiers (covers 50%)</a:t>
          </a:r>
        </a:p>
      </dgm:t>
    </dgm:pt>
    <dgm:pt modelId="{3ACEA1BA-DCFB-4A07-807B-C24A67F8DE02}" type="parTrans" cxnId="{C68DBEA4-3A77-4CE7-A984-D7F43F2C2E96}">
      <dgm:prSet/>
      <dgm:spPr/>
      <dgm:t>
        <a:bodyPr/>
        <a:lstStyle/>
        <a:p>
          <a:endParaRPr lang="en-US"/>
        </a:p>
      </dgm:t>
    </dgm:pt>
    <dgm:pt modelId="{A69277B6-64A0-4267-973B-9B17E52610A4}" type="sibTrans" cxnId="{C68DBEA4-3A77-4CE7-A984-D7F43F2C2E96}">
      <dgm:prSet/>
      <dgm:spPr/>
      <dgm:t>
        <a:bodyPr/>
        <a:lstStyle/>
        <a:p>
          <a:endParaRPr lang="en-US"/>
        </a:p>
      </dgm:t>
    </dgm:pt>
    <dgm:pt modelId="{E332D33A-1B5A-448E-B0A6-59205001C9C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IOP Publishing</a:t>
          </a:r>
        </a:p>
      </dgm:t>
    </dgm:pt>
    <dgm:pt modelId="{123817CF-9807-48E5-9BA5-BB52B780DB7A}" type="parTrans" cxnId="{37B69560-D7C9-4C06-8F1D-128A2A56F575}">
      <dgm:prSet/>
      <dgm:spPr/>
      <dgm:t>
        <a:bodyPr/>
        <a:lstStyle/>
        <a:p>
          <a:endParaRPr lang="en-US"/>
        </a:p>
      </dgm:t>
    </dgm:pt>
    <dgm:pt modelId="{58931931-8D98-4901-B538-973EF85CA415}" type="sibTrans" cxnId="{37B69560-D7C9-4C06-8F1D-128A2A56F575}">
      <dgm:prSet/>
      <dgm:spPr/>
      <dgm:t>
        <a:bodyPr/>
        <a:lstStyle/>
        <a:p>
          <a:endParaRPr lang="en-US"/>
        </a:p>
      </dgm:t>
    </dgm:pt>
    <dgm:pt modelId="{87A2871E-A690-47E2-B6A3-F40A00D539B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Sage (10% discount)</a:t>
          </a:r>
        </a:p>
      </dgm:t>
    </dgm:pt>
    <dgm:pt modelId="{EDC7DC2A-A425-4051-A8ED-50E5815D887B}" type="parTrans" cxnId="{68FAB7AC-3575-46D3-9C4D-18799D48BA52}">
      <dgm:prSet/>
      <dgm:spPr/>
      <dgm:t>
        <a:bodyPr/>
        <a:lstStyle/>
        <a:p>
          <a:endParaRPr lang="en-US"/>
        </a:p>
      </dgm:t>
    </dgm:pt>
    <dgm:pt modelId="{4925E9A0-F792-432A-846E-41DAB745C549}" type="sibTrans" cxnId="{68FAB7AC-3575-46D3-9C4D-18799D48BA52}">
      <dgm:prSet/>
      <dgm:spPr/>
      <dgm:t>
        <a:bodyPr/>
        <a:lstStyle/>
        <a:p>
          <a:endParaRPr lang="en-US"/>
        </a:p>
      </dgm:t>
    </dgm:pt>
    <dgm:pt modelId="{B02E6775-3601-49B7-99E0-62C7D4F0102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Springer Nature</a:t>
          </a:r>
        </a:p>
      </dgm:t>
    </dgm:pt>
    <dgm:pt modelId="{715E889E-53CB-4A77-8168-A6BA7D2ED872}" type="parTrans" cxnId="{FE17D9C3-CAFF-47E7-A124-982D26896080}">
      <dgm:prSet/>
      <dgm:spPr/>
      <dgm:t>
        <a:bodyPr/>
        <a:lstStyle/>
        <a:p>
          <a:endParaRPr lang="en-US"/>
        </a:p>
      </dgm:t>
    </dgm:pt>
    <dgm:pt modelId="{4F39E53E-30ED-419B-A4F6-0B7870FBFF0C}" type="sibTrans" cxnId="{FE17D9C3-CAFF-47E7-A124-982D26896080}">
      <dgm:prSet/>
      <dgm:spPr/>
      <dgm:t>
        <a:bodyPr/>
        <a:lstStyle/>
        <a:p>
          <a:endParaRPr lang="en-US"/>
        </a:p>
      </dgm:t>
    </dgm:pt>
    <dgm:pt modelId="{1B24C662-0012-46DE-9153-5E3A7BA37CF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Wiley</a:t>
          </a:r>
        </a:p>
      </dgm:t>
    </dgm:pt>
    <dgm:pt modelId="{BE4A5DC4-964C-4C65-805B-F5A07A416D89}" type="parTrans" cxnId="{D86E3EB1-C3A5-4FC4-89D2-08BF7C39B210}">
      <dgm:prSet/>
      <dgm:spPr/>
      <dgm:t>
        <a:bodyPr/>
        <a:lstStyle/>
        <a:p>
          <a:endParaRPr lang="en-US"/>
        </a:p>
      </dgm:t>
    </dgm:pt>
    <dgm:pt modelId="{F8AEE135-3CF9-4C52-84E1-0EAA324B8E6B}" type="sibTrans" cxnId="{D86E3EB1-C3A5-4FC4-89D2-08BF7C39B210}">
      <dgm:prSet/>
      <dgm:spPr/>
      <dgm:t>
        <a:bodyPr/>
        <a:lstStyle/>
        <a:p>
          <a:endParaRPr lang="en-US"/>
        </a:p>
      </dgm:t>
    </dgm:pt>
    <dgm:pt modelId="{82DFBFC9-DC36-4FCE-AC88-5FB9E426363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IGI </a:t>
          </a:r>
        </a:p>
      </dgm:t>
    </dgm:pt>
    <dgm:pt modelId="{592E4438-41CB-414F-B00A-272125270A23}" type="parTrans" cxnId="{DE750661-935E-40CC-B1A3-0FF766BD3E42}">
      <dgm:prSet/>
      <dgm:spPr/>
      <dgm:t>
        <a:bodyPr/>
        <a:lstStyle/>
        <a:p>
          <a:endParaRPr lang="en-US"/>
        </a:p>
      </dgm:t>
    </dgm:pt>
    <dgm:pt modelId="{19C5AF42-BA11-426C-AA32-6D0958AE9EF5}" type="sibTrans" cxnId="{DE750661-935E-40CC-B1A3-0FF766BD3E42}">
      <dgm:prSet/>
      <dgm:spPr/>
      <dgm:t>
        <a:bodyPr/>
        <a:lstStyle/>
        <a:p>
          <a:endParaRPr lang="en-US"/>
        </a:p>
      </dgm:t>
    </dgm:pt>
    <dgm:pt modelId="{199F7E21-40C4-4DFC-A6A6-294E3BFAFCB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Elsevier (hybrid only)</a:t>
          </a:r>
        </a:p>
      </dgm:t>
    </dgm:pt>
    <dgm:pt modelId="{E8C1C1AD-88EF-4D2B-B13F-E445CE117C18}" type="parTrans" cxnId="{77F33FF1-08F1-4C9F-87EF-E9F4DAEFC565}">
      <dgm:prSet/>
      <dgm:spPr/>
      <dgm:t>
        <a:bodyPr/>
        <a:lstStyle/>
        <a:p>
          <a:endParaRPr lang="en-US"/>
        </a:p>
      </dgm:t>
    </dgm:pt>
    <dgm:pt modelId="{733FCD60-B2B4-40B5-82C9-5EDAE87AA97B}" type="sibTrans" cxnId="{77F33FF1-08F1-4C9F-87EF-E9F4DAEFC565}">
      <dgm:prSet/>
      <dgm:spPr/>
      <dgm:t>
        <a:bodyPr/>
        <a:lstStyle/>
        <a:p>
          <a:endParaRPr lang="en-US"/>
        </a:p>
      </dgm:t>
    </dgm:pt>
    <dgm:pt modelId="{DF044872-B8D6-499C-9866-CD5F75312606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Mary Ann Libert</a:t>
          </a:r>
        </a:p>
      </dgm:t>
    </dgm:pt>
    <dgm:pt modelId="{7FDC16B6-52BC-4B3E-928E-A07F333606D4}" type="parTrans" cxnId="{E02B4DC4-4644-498D-BF08-24AF608FAA8D}">
      <dgm:prSet/>
      <dgm:spPr/>
      <dgm:t>
        <a:bodyPr/>
        <a:lstStyle/>
        <a:p>
          <a:endParaRPr lang="en-US"/>
        </a:p>
      </dgm:t>
    </dgm:pt>
    <dgm:pt modelId="{EFB4EB93-CD34-4937-A2C5-E55193E60A2A}" type="sibTrans" cxnId="{E02B4DC4-4644-498D-BF08-24AF608FAA8D}">
      <dgm:prSet/>
      <dgm:spPr/>
      <dgm:t>
        <a:bodyPr/>
        <a:lstStyle/>
        <a:p>
          <a:endParaRPr lang="en-US"/>
        </a:p>
      </dgm:t>
    </dgm:pt>
    <dgm:pt modelId="{6F2C2C68-A5A6-4E91-98B3-A3A9FFC47A7B}" type="pres">
      <dgm:prSet presAssocID="{7368AEE1-6E81-401A-9742-7E9E80B6C33C}" presName="vert0" presStyleCnt="0">
        <dgm:presLayoutVars>
          <dgm:dir/>
          <dgm:animOne val="branch"/>
          <dgm:animLvl val="lvl"/>
        </dgm:presLayoutVars>
      </dgm:prSet>
      <dgm:spPr/>
    </dgm:pt>
    <dgm:pt modelId="{AE7E849E-148B-4B86-8146-F7C858D972AD}" type="pres">
      <dgm:prSet presAssocID="{C40E7497-3968-49CF-BDCE-9BD395C35DD0}" presName="thickLine" presStyleLbl="alignNode1" presStyleIdx="0" presStyleCnt="11"/>
      <dgm:spPr/>
    </dgm:pt>
    <dgm:pt modelId="{4BCB5E43-3D8C-4EEF-8D92-F01A2D59757F}" type="pres">
      <dgm:prSet presAssocID="{C40E7497-3968-49CF-BDCE-9BD395C35DD0}" presName="horz1" presStyleCnt="0"/>
      <dgm:spPr/>
    </dgm:pt>
    <dgm:pt modelId="{1EA37BC5-3942-4607-901A-2ACA1029D17B}" type="pres">
      <dgm:prSet presAssocID="{C40E7497-3968-49CF-BDCE-9BD395C35DD0}" presName="tx1" presStyleLbl="revTx" presStyleIdx="0" presStyleCnt="11"/>
      <dgm:spPr/>
    </dgm:pt>
    <dgm:pt modelId="{646F901D-0FA2-4ADA-8340-CC63DE0A283A}" type="pres">
      <dgm:prSet presAssocID="{C40E7497-3968-49CF-BDCE-9BD395C35DD0}" presName="vert1" presStyleCnt="0"/>
      <dgm:spPr/>
    </dgm:pt>
    <dgm:pt modelId="{A229A36C-9702-44FB-88F9-4E4778792EFD}" type="pres">
      <dgm:prSet presAssocID="{92EABE13-5C4A-4585-A6B6-D73E8FDCD4F4}" presName="thickLine" presStyleLbl="alignNode1" presStyleIdx="1" presStyleCnt="11"/>
      <dgm:spPr/>
    </dgm:pt>
    <dgm:pt modelId="{46B09AAE-34F0-4C6C-ACCA-2658F58D2B58}" type="pres">
      <dgm:prSet presAssocID="{92EABE13-5C4A-4585-A6B6-D73E8FDCD4F4}" presName="horz1" presStyleCnt="0"/>
      <dgm:spPr/>
    </dgm:pt>
    <dgm:pt modelId="{1C814CC0-B46E-4BC7-8231-D1B6F8888FEE}" type="pres">
      <dgm:prSet presAssocID="{92EABE13-5C4A-4585-A6B6-D73E8FDCD4F4}" presName="tx1" presStyleLbl="revTx" presStyleIdx="1" presStyleCnt="11"/>
      <dgm:spPr/>
    </dgm:pt>
    <dgm:pt modelId="{27DA6F08-7955-4A98-8A79-7A4F633663FD}" type="pres">
      <dgm:prSet presAssocID="{92EABE13-5C4A-4585-A6B6-D73E8FDCD4F4}" presName="vert1" presStyleCnt="0"/>
      <dgm:spPr/>
    </dgm:pt>
    <dgm:pt modelId="{C9D3578E-C475-4B6F-B189-22DB92CD3986}" type="pres">
      <dgm:prSet presAssocID="{F990227D-362F-405A-9470-5D4FDD02B3FB}" presName="thickLine" presStyleLbl="alignNode1" presStyleIdx="2" presStyleCnt="11"/>
      <dgm:spPr/>
    </dgm:pt>
    <dgm:pt modelId="{C2FCD115-AFFB-40D1-8E72-A1339FE8F31F}" type="pres">
      <dgm:prSet presAssocID="{F990227D-362F-405A-9470-5D4FDD02B3FB}" presName="horz1" presStyleCnt="0"/>
      <dgm:spPr/>
    </dgm:pt>
    <dgm:pt modelId="{E4DCA401-254F-41AA-BA2F-2759F65D7B68}" type="pres">
      <dgm:prSet presAssocID="{F990227D-362F-405A-9470-5D4FDD02B3FB}" presName="tx1" presStyleLbl="revTx" presStyleIdx="2" presStyleCnt="11"/>
      <dgm:spPr/>
    </dgm:pt>
    <dgm:pt modelId="{1EB22558-F852-41D4-9D4C-12EFC4EF2173}" type="pres">
      <dgm:prSet presAssocID="{F990227D-362F-405A-9470-5D4FDD02B3FB}" presName="vert1" presStyleCnt="0"/>
      <dgm:spPr/>
    </dgm:pt>
    <dgm:pt modelId="{89885185-3EC1-4E5F-9ADD-E412ADDBC02C}" type="pres">
      <dgm:prSet presAssocID="{1637FAE5-157F-489F-86F5-D9D4BA3982AF}" presName="thickLine" presStyleLbl="alignNode1" presStyleIdx="3" presStyleCnt="11"/>
      <dgm:spPr/>
    </dgm:pt>
    <dgm:pt modelId="{846CC36D-FD3F-466D-A45F-5A0EFD28CF55}" type="pres">
      <dgm:prSet presAssocID="{1637FAE5-157F-489F-86F5-D9D4BA3982AF}" presName="horz1" presStyleCnt="0"/>
      <dgm:spPr/>
    </dgm:pt>
    <dgm:pt modelId="{8221254D-A886-4B2D-8AB1-EE238AF19CEF}" type="pres">
      <dgm:prSet presAssocID="{1637FAE5-157F-489F-86F5-D9D4BA3982AF}" presName="tx1" presStyleLbl="revTx" presStyleIdx="3" presStyleCnt="11"/>
      <dgm:spPr/>
    </dgm:pt>
    <dgm:pt modelId="{73586828-F64F-4326-AE6B-64D75373D0D3}" type="pres">
      <dgm:prSet presAssocID="{1637FAE5-157F-489F-86F5-D9D4BA3982AF}" presName="vert1" presStyleCnt="0"/>
      <dgm:spPr/>
    </dgm:pt>
    <dgm:pt modelId="{33492F07-8509-45E9-8EE8-99FF0116C44F}" type="pres">
      <dgm:prSet presAssocID="{E332D33A-1B5A-448E-B0A6-59205001C9C1}" presName="thickLine" presStyleLbl="alignNode1" presStyleIdx="4" presStyleCnt="11"/>
      <dgm:spPr/>
    </dgm:pt>
    <dgm:pt modelId="{AA921C1A-B7DE-4DFE-8D58-3CE2CAF59548}" type="pres">
      <dgm:prSet presAssocID="{E332D33A-1B5A-448E-B0A6-59205001C9C1}" presName="horz1" presStyleCnt="0"/>
      <dgm:spPr/>
    </dgm:pt>
    <dgm:pt modelId="{C2C1A51F-F607-44E1-8012-B72065CA0302}" type="pres">
      <dgm:prSet presAssocID="{E332D33A-1B5A-448E-B0A6-59205001C9C1}" presName="tx1" presStyleLbl="revTx" presStyleIdx="4" presStyleCnt="11"/>
      <dgm:spPr/>
    </dgm:pt>
    <dgm:pt modelId="{8936A9A6-8004-40C7-B28A-134AFFA7132C}" type="pres">
      <dgm:prSet presAssocID="{E332D33A-1B5A-448E-B0A6-59205001C9C1}" presName="vert1" presStyleCnt="0"/>
      <dgm:spPr/>
    </dgm:pt>
    <dgm:pt modelId="{F32CFCB0-6AE9-43AD-9F90-F12E5FE096A3}" type="pres">
      <dgm:prSet presAssocID="{87A2871E-A690-47E2-B6A3-F40A00D539B0}" presName="thickLine" presStyleLbl="alignNode1" presStyleIdx="5" presStyleCnt="11"/>
      <dgm:spPr/>
    </dgm:pt>
    <dgm:pt modelId="{8D547219-0206-4B85-A087-A8EB055D5420}" type="pres">
      <dgm:prSet presAssocID="{87A2871E-A690-47E2-B6A3-F40A00D539B0}" presName="horz1" presStyleCnt="0"/>
      <dgm:spPr/>
    </dgm:pt>
    <dgm:pt modelId="{8A78AC06-5EE5-41DF-A668-22C0F58E2330}" type="pres">
      <dgm:prSet presAssocID="{87A2871E-A690-47E2-B6A3-F40A00D539B0}" presName="tx1" presStyleLbl="revTx" presStyleIdx="5" presStyleCnt="11"/>
      <dgm:spPr/>
    </dgm:pt>
    <dgm:pt modelId="{513F01BA-4264-4E11-82F2-A481C7B63BA3}" type="pres">
      <dgm:prSet presAssocID="{87A2871E-A690-47E2-B6A3-F40A00D539B0}" presName="vert1" presStyleCnt="0"/>
      <dgm:spPr/>
    </dgm:pt>
    <dgm:pt modelId="{AAD82DD5-6FF6-43D0-9F66-B52871A31E46}" type="pres">
      <dgm:prSet presAssocID="{B02E6775-3601-49B7-99E0-62C7D4F0102E}" presName="thickLine" presStyleLbl="alignNode1" presStyleIdx="6" presStyleCnt="11"/>
      <dgm:spPr/>
    </dgm:pt>
    <dgm:pt modelId="{C3E4D7E8-08F8-4319-A105-185427D4C9C9}" type="pres">
      <dgm:prSet presAssocID="{B02E6775-3601-49B7-99E0-62C7D4F0102E}" presName="horz1" presStyleCnt="0"/>
      <dgm:spPr/>
    </dgm:pt>
    <dgm:pt modelId="{DF56A565-445D-43AE-8352-CDF512DFC4AE}" type="pres">
      <dgm:prSet presAssocID="{B02E6775-3601-49B7-99E0-62C7D4F0102E}" presName="tx1" presStyleLbl="revTx" presStyleIdx="6" presStyleCnt="11"/>
      <dgm:spPr/>
    </dgm:pt>
    <dgm:pt modelId="{5DA6D431-766B-4571-B629-B3BD02CC0420}" type="pres">
      <dgm:prSet presAssocID="{B02E6775-3601-49B7-99E0-62C7D4F0102E}" presName="vert1" presStyleCnt="0"/>
      <dgm:spPr/>
    </dgm:pt>
    <dgm:pt modelId="{CD66C7FD-3EAA-43A5-99B5-2CE9AF01A1C2}" type="pres">
      <dgm:prSet presAssocID="{82DFBFC9-DC36-4FCE-AC88-5FB9E426363C}" presName="thickLine" presStyleLbl="alignNode1" presStyleIdx="7" presStyleCnt="11"/>
      <dgm:spPr/>
    </dgm:pt>
    <dgm:pt modelId="{2A561750-A149-4D70-BB97-D2D3E672E858}" type="pres">
      <dgm:prSet presAssocID="{82DFBFC9-DC36-4FCE-AC88-5FB9E426363C}" presName="horz1" presStyleCnt="0"/>
      <dgm:spPr/>
    </dgm:pt>
    <dgm:pt modelId="{654CEC93-069F-420C-8314-6B7F8D45EEBD}" type="pres">
      <dgm:prSet presAssocID="{82DFBFC9-DC36-4FCE-AC88-5FB9E426363C}" presName="tx1" presStyleLbl="revTx" presStyleIdx="7" presStyleCnt="11"/>
      <dgm:spPr/>
    </dgm:pt>
    <dgm:pt modelId="{839A65C1-B0D8-4FC9-83A1-D546B0DEE489}" type="pres">
      <dgm:prSet presAssocID="{82DFBFC9-DC36-4FCE-AC88-5FB9E426363C}" presName="vert1" presStyleCnt="0"/>
      <dgm:spPr/>
    </dgm:pt>
    <dgm:pt modelId="{8215C5D2-7ADF-49CE-ACFE-CD0CC7FE9D8C}" type="pres">
      <dgm:prSet presAssocID="{1B24C662-0012-46DE-9153-5E3A7BA37CFF}" presName="thickLine" presStyleLbl="alignNode1" presStyleIdx="8" presStyleCnt="11"/>
      <dgm:spPr/>
    </dgm:pt>
    <dgm:pt modelId="{40A4A763-1504-4C60-AB58-63D7276DD3DC}" type="pres">
      <dgm:prSet presAssocID="{1B24C662-0012-46DE-9153-5E3A7BA37CFF}" presName="horz1" presStyleCnt="0"/>
      <dgm:spPr/>
    </dgm:pt>
    <dgm:pt modelId="{CF724441-0250-48D9-813A-43BB883BF76E}" type="pres">
      <dgm:prSet presAssocID="{1B24C662-0012-46DE-9153-5E3A7BA37CFF}" presName="tx1" presStyleLbl="revTx" presStyleIdx="8" presStyleCnt="11"/>
      <dgm:spPr/>
    </dgm:pt>
    <dgm:pt modelId="{6B3C9823-BD01-45CD-970F-5C83C6B229E8}" type="pres">
      <dgm:prSet presAssocID="{1B24C662-0012-46DE-9153-5E3A7BA37CFF}" presName="vert1" presStyleCnt="0"/>
      <dgm:spPr/>
    </dgm:pt>
    <dgm:pt modelId="{E88487FE-1219-4ED6-BCFB-02ABDA04A1F6}" type="pres">
      <dgm:prSet presAssocID="{199F7E21-40C4-4DFC-A6A6-294E3BFAFCBF}" presName="thickLine" presStyleLbl="alignNode1" presStyleIdx="9" presStyleCnt="11"/>
      <dgm:spPr/>
    </dgm:pt>
    <dgm:pt modelId="{8FCAAE11-95CE-4F95-997D-530BC274DA70}" type="pres">
      <dgm:prSet presAssocID="{199F7E21-40C4-4DFC-A6A6-294E3BFAFCBF}" presName="horz1" presStyleCnt="0"/>
      <dgm:spPr/>
    </dgm:pt>
    <dgm:pt modelId="{19FD86B9-0B61-4CE1-9AB3-74876649D281}" type="pres">
      <dgm:prSet presAssocID="{199F7E21-40C4-4DFC-A6A6-294E3BFAFCBF}" presName="tx1" presStyleLbl="revTx" presStyleIdx="9" presStyleCnt="11"/>
      <dgm:spPr/>
    </dgm:pt>
    <dgm:pt modelId="{CFF7ACCE-DE61-4141-8B3C-E76312701405}" type="pres">
      <dgm:prSet presAssocID="{199F7E21-40C4-4DFC-A6A6-294E3BFAFCBF}" presName="vert1" presStyleCnt="0"/>
      <dgm:spPr/>
    </dgm:pt>
    <dgm:pt modelId="{508AB018-BAFD-45DB-BD2E-596CA29995F9}" type="pres">
      <dgm:prSet presAssocID="{DF044872-B8D6-499C-9866-CD5F75312606}" presName="thickLine" presStyleLbl="alignNode1" presStyleIdx="10" presStyleCnt="11"/>
      <dgm:spPr/>
    </dgm:pt>
    <dgm:pt modelId="{1723A888-54C0-4199-869C-5C8D5C75BE23}" type="pres">
      <dgm:prSet presAssocID="{DF044872-B8D6-499C-9866-CD5F75312606}" presName="horz1" presStyleCnt="0"/>
      <dgm:spPr/>
    </dgm:pt>
    <dgm:pt modelId="{CC78AE70-13E6-48B0-86F3-2699D54786CF}" type="pres">
      <dgm:prSet presAssocID="{DF044872-B8D6-499C-9866-CD5F75312606}" presName="tx1" presStyleLbl="revTx" presStyleIdx="10" presStyleCnt="11"/>
      <dgm:spPr/>
    </dgm:pt>
    <dgm:pt modelId="{AD9692F5-B7A2-4F42-8A52-DA45E6CBB70F}" type="pres">
      <dgm:prSet presAssocID="{DF044872-B8D6-499C-9866-CD5F75312606}" presName="vert1" presStyleCnt="0"/>
      <dgm:spPr/>
    </dgm:pt>
  </dgm:ptLst>
  <dgm:cxnLst>
    <dgm:cxn modelId="{E73F5C03-DDF4-4CF0-B4F5-96D00820D1CB}" type="presOf" srcId="{92EABE13-5C4A-4585-A6B6-D73E8FDCD4F4}" destId="{1C814CC0-B46E-4BC7-8231-D1B6F8888FEE}" srcOrd="0" destOrd="0" presId="urn:microsoft.com/office/officeart/2008/layout/LinedList"/>
    <dgm:cxn modelId="{1FF72E10-5C00-4408-93A7-DA05F07F9E38}" type="presOf" srcId="{199F7E21-40C4-4DFC-A6A6-294E3BFAFCBF}" destId="{19FD86B9-0B61-4CE1-9AB3-74876649D281}" srcOrd="0" destOrd="0" presId="urn:microsoft.com/office/officeart/2008/layout/LinedList"/>
    <dgm:cxn modelId="{0A3BDD17-706F-431E-9D5A-F4F025BAEAA8}" type="presOf" srcId="{B02E6775-3601-49B7-99E0-62C7D4F0102E}" destId="{DF56A565-445D-43AE-8352-CDF512DFC4AE}" srcOrd="0" destOrd="0" presId="urn:microsoft.com/office/officeart/2008/layout/LinedList"/>
    <dgm:cxn modelId="{17F46236-56B2-4877-8AA7-102D59FF9720}" type="presOf" srcId="{82DFBFC9-DC36-4FCE-AC88-5FB9E426363C}" destId="{654CEC93-069F-420C-8314-6B7F8D45EEBD}" srcOrd="0" destOrd="0" presId="urn:microsoft.com/office/officeart/2008/layout/LinedList"/>
    <dgm:cxn modelId="{37B69560-D7C9-4C06-8F1D-128A2A56F575}" srcId="{7368AEE1-6E81-401A-9742-7E9E80B6C33C}" destId="{E332D33A-1B5A-448E-B0A6-59205001C9C1}" srcOrd="4" destOrd="0" parTransId="{123817CF-9807-48E5-9BA5-BB52B780DB7A}" sibTransId="{58931931-8D98-4901-B538-973EF85CA415}"/>
    <dgm:cxn modelId="{DE750661-935E-40CC-B1A3-0FF766BD3E42}" srcId="{7368AEE1-6E81-401A-9742-7E9E80B6C33C}" destId="{82DFBFC9-DC36-4FCE-AC88-5FB9E426363C}" srcOrd="7" destOrd="0" parTransId="{592E4438-41CB-414F-B00A-272125270A23}" sibTransId="{19C5AF42-BA11-426C-AA32-6D0958AE9EF5}"/>
    <dgm:cxn modelId="{C269C141-2759-44EC-9664-8A61A6146687}" type="presOf" srcId="{F990227D-362F-405A-9470-5D4FDD02B3FB}" destId="{E4DCA401-254F-41AA-BA2F-2759F65D7B68}" srcOrd="0" destOrd="0" presId="urn:microsoft.com/office/officeart/2008/layout/LinedList"/>
    <dgm:cxn modelId="{4C235962-1050-4596-A896-C593E9EF9AF3}" srcId="{7368AEE1-6E81-401A-9742-7E9E80B6C33C}" destId="{C40E7497-3968-49CF-BDCE-9BD395C35DD0}" srcOrd="0" destOrd="0" parTransId="{316F39EA-174E-4269-9C58-6B9975162F84}" sibTransId="{EACD69F7-F368-4BE7-85C7-AE0E12064F57}"/>
    <dgm:cxn modelId="{B279FD48-2867-493B-9CF4-9E8B59981427}" type="presOf" srcId="{DF044872-B8D6-499C-9866-CD5F75312606}" destId="{CC78AE70-13E6-48B0-86F3-2699D54786CF}" srcOrd="0" destOrd="0" presId="urn:microsoft.com/office/officeart/2008/layout/LinedList"/>
    <dgm:cxn modelId="{4979EF54-7E43-4349-B28F-3BC3FAF54950}" type="presOf" srcId="{C40E7497-3968-49CF-BDCE-9BD395C35DD0}" destId="{1EA37BC5-3942-4607-901A-2ACA1029D17B}" srcOrd="0" destOrd="0" presId="urn:microsoft.com/office/officeart/2008/layout/LinedList"/>
    <dgm:cxn modelId="{02035677-018A-4D7D-97BA-330928C2B021}" type="presOf" srcId="{7368AEE1-6E81-401A-9742-7E9E80B6C33C}" destId="{6F2C2C68-A5A6-4E91-98B3-A3A9FFC47A7B}" srcOrd="0" destOrd="0" presId="urn:microsoft.com/office/officeart/2008/layout/LinedList"/>
    <dgm:cxn modelId="{ECEAFA86-C8ED-4CEB-9BA2-DD414612A819}" type="presOf" srcId="{E332D33A-1B5A-448E-B0A6-59205001C9C1}" destId="{C2C1A51F-F607-44E1-8012-B72065CA0302}" srcOrd="0" destOrd="0" presId="urn:microsoft.com/office/officeart/2008/layout/LinedList"/>
    <dgm:cxn modelId="{C68DBEA4-3A77-4CE7-A984-D7F43F2C2E96}" srcId="{7368AEE1-6E81-401A-9742-7E9E80B6C33C}" destId="{1637FAE5-157F-489F-86F5-D9D4BA3982AF}" srcOrd="3" destOrd="0" parTransId="{3ACEA1BA-DCFB-4A07-807B-C24A67F8DE02}" sibTransId="{A69277B6-64A0-4267-973B-9B17E52610A4}"/>
    <dgm:cxn modelId="{68FAB7AC-3575-46D3-9C4D-18799D48BA52}" srcId="{7368AEE1-6E81-401A-9742-7E9E80B6C33C}" destId="{87A2871E-A690-47E2-B6A3-F40A00D539B0}" srcOrd="5" destOrd="0" parTransId="{EDC7DC2A-A425-4051-A8ED-50E5815D887B}" sibTransId="{4925E9A0-F792-432A-846E-41DAB745C549}"/>
    <dgm:cxn modelId="{D86E3EB1-C3A5-4FC4-89D2-08BF7C39B210}" srcId="{7368AEE1-6E81-401A-9742-7E9E80B6C33C}" destId="{1B24C662-0012-46DE-9153-5E3A7BA37CFF}" srcOrd="8" destOrd="0" parTransId="{BE4A5DC4-964C-4C65-805B-F5A07A416D89}" sibTransId="{F8AEE135-3CF9-4C52-84E1-0EAA324B8E6B}"/>
    <dgm:cxn modelId="{82D7ABC2-CB3A-4B6C-908D-FD26A6935D87}" type="presOf" srcId="{1B24C662-0012-46DE-9153-5E3A7BA37CFF}" destId="{CF724441-0250-48D9-813A-43BB883BF76E}" srcOrd="0" destOrd="0" presId="urn:microsoft.com/office/officeart/2008/layout/LinedList"/>
    <dgm:cxn modelId="{FE17D9C3-CAFF-47E7-A124-982D26896080}" srcId="{7368AEE1-6E81-401A-9742-7E9E80B6C33C}" destId="{B02E6775-3601-49B7-99E0-62C7D4F0102E}" srcOrd="6" destOrd="0" parTransId="{715E889E-53CB-4A77-8168-A6BA7D2ED872}" sibTransId="{4F39E53E-30ED-419B-A4F6-0B7870FBFF0C}"/>
    <dgm:cxn modelId="{E02B4DC4-4644-498D-BF08-24AF608FAA8D}" srcId="{7368AEE1-6E81-401A-9742-7E9E80B6C33C}" destId="{DF044872-B8D6-499C-9866-CD5F75312606}" srcOrd="10" destOrd="0" parTransId="{7FDC16B6-52BC-4B3E-928E-A07F333606D4}" sibTransId="{EFB4EB93-CD34-4937-A2C5-E55193E60A2A}"/>
    <dgm:cxn modelId="{F8F882D9-27F8-4EB5-81FC-371358BFB151}" type="presOf" srcId="{87A2871E-A690-47E2-B6A3-F40A00D539B0}" destId="{8A78AC06-5EE5-41DF-A668-22C0F58E2330}" srcOrd="0" destOrd="0" presId="urn:microsoft.com/office/officeart/2008/layout/LinedList"/>
    <dgm:cxn modelId="{61E970DA-A396-4B89-9DE7-97352065B21F}" type="presOf" srcId="{1637FAE5-157F-489F-86F5-D9D4BA3982AF}" destId="{8221254D-A886-4B2D-8AB1-EE238AF19CEF}" srcOrd="0" destOrd="0" presId="urn:microsoft.com/office/officeart/2008/layout/LinedList"/>
    <dgm:cxn modelId="{6EE8AFE0-2916-424A-B9AD-E96F1E714B75}" srcId="{7368AEE1-6E81-401A-9742-7E9E80B6C33C}" destId="{92EABE13-5C4A-4585-A6B6-D73E8FDCD4F4}" srcOrd="1" destOrd="0" parTransId="{A4DA4C5E-E5AB-4B3C-8A73-30C0CAA1BD72}" sibTransId="{9D6ECE27-9FD1-4547-82BD-2A850677F076}"/>
    <dgm:cxn modelId="{8FE10BE6-CEA9-4674-92B4-D95CF1232E4E}" srcId="{7368AEE1-6E81-401A-9742-7E9E80B6C33C}" destId="{F990227D-362F-405A-9470-5D4FDD02B3FB}" srcOrd="2" destOrd="0" parTransId="{B27ACE8D-C580-41F3-A51B-3BD1C6FD4D3F}" sibTransId="{E1A50193-235D-4E6F-BA08-A609815C2F7A}"/>
    <dgm:cxn modelId="{77F33FF1-08F1-4C9F-87EF-E9F4DAEFC565}" srcId="{7368AEE1-6E81-401A-9742-7E9E80B6C33C}" destId="{199F7E21-40C4-4DFC-A6A6-294E3BFAFCBF}" srcOrd="9" destOrd="0" parTransId="{E8C1C1AD-88EF-4D2B-B13F-E445CE117C18}" sibTransId="{733FCD60-B2B4-40B5-82C9-5EDAE87AA97B}"/>
    <dgm:cxn modelId="{BFA7D8DA-B578-4832-9A9C-E4CFF6CDACD9}" type="presParOf" srcId="{6F2C2C68-A5A6-4E91-98B3-A3A9FFC47A7B}" destId="{AE7E849E-148B-4B86-8146-F7C858D972AD}" srcOrd="0" destOrd="0" presId="urn:microsoft.com/office/officeart/2008/layout/LinedList"/>
    <dgm:cxn modelId="{D9C483C0-87B0-49F8-83A2-3CAD93A9B742}" type="presParOf" srcId="{6F2C2C68-A5A6-4E91-98B3-A3A9FFC47A7B}" destId="{4BCB5E43-3D8C-4EEF-8D92-F01A2D59757F}" srcOrd="1" destOrd="0" presId="urn:microsoft.com/office/officeart/2008/layout/LinedList"/>
    <dgm:cxn modelId="{942EFEFF-9DEF-47BB-824D-D443D46FB6D3}" type="presParOf" srcId="{4BCB5E43-3D8C-4EEF-8D92-F01A2D59757F}" destId="{1EA37BC5-3942-4607-901A-2ACA1029D17B}" srcOrd="0" destOrd="0" presId="urn:microsoft.com/office/officeart/2008/layout/LinedList"/>
    <dgm:cxn modelId="{8066FF48-CC63-41BA-8AC4-6BE7756F944B}" type="presParOf" srcId="{4BCB5E43-3D8C-4EEF-8D92-F01A2D59757F}" destId="{646F901D-0FA2-4ADA-8340-CC63DE0A283A}" srcOrd="1" destOrd="0" presId="urn:microsoft.com/office/officeart/2008/layout/LinedList"/>
    <dgm:cxn modelId="{F4DBD64E-0738-4B79-9BB1-B6F33EB076D0}" type="presParOf" srcId="{6F2C2C68-A5A6-4E91-98B3-A3A9FFC47A7B}" destId="{A229A36C-9702-44FB-88F9-4E4778792EFD}" srcOrd="2" destOrd="0" presId="urn:microsoft.com/office/officeart/2008/layout/LinedList"/>
    <dgm:cxn modelId="{DFA39DBE-2D0E-4DA8-ABF5-DA5D1B128C9E}" type="presParOf" srcId="{6F2C2C68-A5A6-4E91-98B3-A3A9FFC47A7B}" destId="{46B09AAE-34F0-4C6C-ACCA-2658F58D2B58}" srcOrd="3" destOrd="0" presId="urn:microsoft.com/office/officeart/2008/layout/LinedList"/>
    <dgm:cxn modelId="{E0F48BDB-7261-4820-988D-791DFDBBF629}" type="presParOf" srcId="{46B09AAE-34F0-4C6C-ACCA-2658F58D2B58}" destId="{1C814CC0-B46E-4BC7-8231-D1B6F8888FEE}" srcOrd="0" destOrd="0" presId="urn:microsoft.com/office/officeart/2008/layout/LinedList"/>
    <dgm:cxn modelId="{7961A7E6-252F-45E6-BDBE-7645E8949E90}" type="presParOf" srcId="{46B09AAE-34F0-4C6C-ACCA-2658F58D2B58}" destId="{27DA6F08-7955-4A98-8A79-7A4F633663FD}" srcOrd="1" destOrd="0" presId="urn:microsoft.com/office/officeart/2008/layout/LinedList"/>
    <dgm:cxn modelId="{B1B667AB-04B5-43A9-A852-3038C2BF682B}" type="presParOf" srcId="{6F2C2C68-A5A6-4E91-98B3-A3A9FFC47A7B}" destId="{C9D3578E-C475-4B6F-B189-22DB92CD3986}" srcOrd="4" destOrd="0" presId="urn:microsoft.com/office/officeart/2008/layout/LinedList"/>
    <dgm:cxn modelId="{11919877-328E-45EA-B2AD-252EFC7DD856}" type="presParOf" srcId="{6F2C2C68-A5A6-4E91-98B3-A3A9FFC47A7B}" destId="{C2FCD115-AFFB-40D1-8E72-A1339FE8F31F}" srcOrd="5" destOrd="0" presId="urn:microsoft.com/office/officeart/2008/layout/LinedList"/>
    <dgm:cxn modelId="{235CEA78-8E83-4F96-951B-61089A7A9D46}" type="presParOf" srcId="{C2FCD115-AFFB-40D1-8E72-A1339FE8F31F}" destId="{E4DCA401-254F-41AA-BA2F-2759F65D7B68}" srcOrd="0" destOrd="0" presId="urn:microsoft.com/office/officeart/2008/layout/LinedList"/>
    <dgm:cxn modelId="{5BC93ECC-7C49-46E3-AD7F-822FA0E497CE}" type="presParOf" srcId="{C2FCD115-AFFB-40D1-8E72-A1339FE8F31F}" destId="{1EB22558-F852-41D4-9D4C-12EFC4EF2173}" srcOrd="1" destOrd="0" presId="urn:microsoft.com/office/officeart/2008/layout/LinedList"/>
    <dgm:cxn modelId="{0E4075BB-8B5C-4DC9-8BA7-BBF97872C6DA}" type="presParOf" srcId="{6F2C2C68-A5A6-4E91-98B3-A3A9FFC47A7B}" destId="{89885185-3EC1-4E5F-9ADD-E412ADDBC02C}" srcOrd="6" destOrd="0" presId="urn:microsoft.com/office/officeart/2008/layout/LinedList"/>
    <dgm:cxn modelId="{8109A2BC-5D67-4195-AF40-9EEB866FF17A}" type="presParOf" srcId="{6F2C2C68-A5A6-4E91-98B3-A3A9FFC47A7B}" destId="{846CC36D-FD3F-466D-A45F-5A0EFD28CF55}" srcOrd="7" destOrd="0" presId="urn:microsoft.com/office/officeart/2008/layout/LinedList"/>
    <dgm:cxn modelId="{FE76D66E-DAA0-4698-AD41-5C957BB355A7}" type="presParOf" srcId="{846CC36D-FD3F-466D-A45F-5A0EFD28CF55}" destId="{8221254D-A886-4B2D-8AB1-EE238AF19CEF}" srcOrd="0" destOrd="0" presId="urn:microsoft.com/office/officeart/2008/layout/LinedList"/>
    <dgm:cxn modelId="{C8A404DB-57E0-4E2C-8610-115364C1DD65}" type="presParOf" srcId="{846CC36D-FD3F-466D-A45F-5A0EFD28CF55}" destId="{73586828-F64F-4326-AE6B-64D75373D0D3}" srcOrd="1" destOrd="0" presId="urn:microsoft.com/office/officeart/2008/layout/LinedList"/>
    <dgm:cxn modelId="{1BEFBC39-117F-4F42-BDEE-2C96F050A5A3}" type="presParOf" srcId="{6F2C2C68-A5A6-4E91-98B3-A3A9FFC47A7B}" destId="{33492F07-8509-45E9-8EE8-99FF0116C44F}" srcOrd="8" destOrd="0" presId="urn:microsoft.com/office/officeart/2008/layout/LinedList"/>
    <dgm:cxn modelId="{23F84BAB-110D-4162-903C-BA508C4D4F22}" type="presParOf" srcId="{6F2C2C68-A5A6-4E91-98B3-A3A9FFC47A7B}" destId="{AA921C1A-B7DE-4DFE-8D58-3CE2CAF59548}" srcOrd="9" destOrd="0" presId="urn:microsoft.com/office/officeart/2008/layout/LinedList"/>
    <dgm:cxn modelId="{2D1A68F6-EBC7-414F-A23A-D45F695D36B1}" type="presParOf" srcId="{AA921C1A-B7DE-4DFE-8D58-3CE2CAF59548}" destId="{C2C1A51F-F607-44E1-8012-B72065CA0302}" srcOrd="0" destOrd="0" presId="urn:microsoft.com/office/officeart/2008/layout/LinedList"/>
    <dgm:cxn modelId="{E8FF0F2E-8D88-4ACA-925F-DF269508E294}" type="presParOf" srcId="{AA921C1A-B7DE-4DFE-8D58-3CE2CAF59548}" destId="{8936A9A6-8004-40C7-B28A-134AFFA7132C}" srcOrd="1" destOrd="0" presId="urn:microsoft.com/office/officeart/2008/layout/LinedList"/>
    <dgm:cxn modelId="{0BF08066-303D-45F5-9C11-122D9F35007F}" type="presParOf" srcId="{6F2C2C68-A5A6-4E91-98B3-A3A9FFC47A7B}" destId="{F32CFCB0-6AE9-43AD-9F90-F12E5FE096A3}" srcOrd="10" destOrd="0" presId="urn:microsoft.com/office/officeart/2008/layout/LinedList"/>
    <dgm:cxn modelId="{0399E6BF-89CD-4167-BE8A-5B70952694C2}" type="presParOf" srcId="{6F2C2C68-A5A6-4E91-98B3-A3A9FFC47A7B}" destId="{8D547219-0206-4B85-A087-A8EB055D5420}" srcOrd="11" destOrd="0" presId="urn:microsoft.com/office/officeart/2008/layout/LinedList"/>
    <dgm:cxn modelId="{9B776161-93BA-4208-9A03-C941DD5AD757}" type="presParOf" srcId="{8D547219-0206-4B85-A087-A8EB055D5420}" destId="{8A78AC06-5EE5-41DF-A668-22C0F58E2330}" srcOrd="0" destOrd="0" presId="urn:microsoft.com/office/officeart/2008/layout/LinedList"/>
    <dgm:cxn modelId="{D6DC4482-E31D-4095-BD03-9A06EF7519A9}" type="presParOf" srcId="{8D547219-0206-4B85-A087-A8EB055D5420}" destId="{513F01BA-4264-4E11-82F2-A481C7B63BA3}" srcOrd="1" destOrd="0" presId="urn:microsoft.com/office/officeart/2008/layout/LinedList"/>
    <dgm:cxn modelId="{99536BCA-A20C-4DE4-A4E2-6ACB11D6AE90}" type="presParOf" srcId="{6F2C2C68-A5A6-4E91-98B3-A3A9FFC47A7B}" destId="{AAD82DD5-6FF6-43D0-9F66-B52871A31E46}" srcOrd="12" destOrd="0" presId="urn:microsoft.com/office/officeart/2008/layout/LinedList"/>
    <dgm:cxn modelId="{530E992A-9E4E-4249-826D-17EA9EF404C9}" type="presParOf" srcId="{6F2C2C68-A5A6-4E91-98B3-A3A9FFC47A7B}" destId="{C3E4D7E8-08F8-4319-A105-185427D4C9C9}" srcOrd="13" destOrd="0" presId="urn:microsoft.com/office/officeart/2008/layout/LinedList"/>
    <dgm:cxn modelId="{32F8F967-A4D7-4E3B-8800-5D224734DBB8}" type="presParOf" srcId="{C3E4D7E8-08F8-4319-A105-185427D4C9C9}" destId="{DF56A565-445D-43AE-8352-CDF512DFC4AE}" srcOrd="0" destOrd="0" presId="urn:microsoft.com/office/officeart/2008/layout/LinedList"/>
    <dgm:cxn modelId="{4A7CFD30-B578-40EB-82B8-CBD734F85E61}" type="presParOf" srcId="{C3E4D7E8-08F8-4319-A105-185427D4C9C9}" destId="{5DA6D431-766B-4571-B629-B3BD02CC0420}" srcOrd="1" destOrd="0" presId="urn:microsoft.com/office/officeart/2008/layout/LinedList"/>
    <dgm:cxn modelId="{4D595AC4-C6C5-4D44-8EBE-489168F4BC28}" type="presParOf" srcId="{6F2C2C68-A5A6-4E91-98B3-A3A9FFC47A7B}" destId="{CD66C7FD-3EAA-43A5-99B5-2CE9AF01A1C2}" srcOrd="14" destOrd="0" presId="urn:microsoft.com/office/officeart/2008/layout/LinedList"/>
    <dgm:cxn modelId="{4CC1ED67-E44C-42BE-A179-604D6741FD8D}" type="presParOf" srcId="{6F2C2C68-A5A6-4E91-98B3-A3A9FFC47A7B}" destId="{2A561750-A149-4D70-BB97-D2D3E672E858}" srcOrd="15" destOrd="0" presId="urn:microsoft.com/office/officeart/2008/layout/LinedList"/>
    <dgm:cxn modelId="{F2EA3948-43DD-4040-A00A-A0C2BCA93C3E}" type="presParOf" srcId="{2A561750-A149-4D70-BB97-D2D3E672E858}" destId="{654CEC93-069F-420C-8314-6B7F8D45EEBD}" srcOrd="0" destOrd="0" presId="urn:microsoft.com/office/officeart/2008/layout/LinedList"/>
    <dgm:cxn modelId="{C5E1BF5E-45BD-4F26-8957-57F9328D1EF7}" type="presParOf" srcId="{2A561750-A149-4D70-BB97-D2D3E672E858}" destId="{839A65C1-B0D8-4FC9-83A1-D546B0DEE489}" srcOrd="1" destOrd="0" presId="urn:microsoft.com/office/officeart/2008/layout/LinedList"/>
    <dgm:cxn modelId="{4C1F0D87-DAE5-4530-A12E-24D5329DBAC9}" type="presParOf" srcId="{6F2C2C68-A5A6-4E91-98B3-A3A9FFC47A7B}" destId="{8215C5D2-7ADF-49CE-ACFE-CD0CC7FE9D8C}" srcOrd="16" destOrd="0" presId="urn:microsoft.com/office/officeart/2008/layout/LinedList"/>
    <dgm:cxn modelId="{FE5C565D-207C-488A-B535-2E25303DCDFA}" type="presParOf" srcId="{6F2C2C68-A5A6-4E91-98B3-A3A9FFC47A7B}" destId="{40A4A763-1504-4C60-AB58-63D7276DD3DC}" srcOrd="17" destOrd="0" presId="urn:microsoft.com/office/officeart/2008/layout/LinedList"/>
    <dgm:cxn modelId="{22EC189D-CBB0-4B85-B4DF-2C461DC2FFC4}" type="presParOf" srcId="{40A4A763-1504-4C60-AB58-63D7276DD3DC}" destId="{CF724441-0250-48D9-813A-43BB883BF76E}" srcOrd="0" destOrd="0" presId="urn:microsoft.com/office/officeart/2008/layout/LinedList"/>
    <dgm:cxn modelId="{A088F3BB-9A88-4428-9416-2F4710A5D26C}" type="presParOf" srcId="{40A4A763-1504-4C60-AB58-63D7276DD3DC}" destId="{6B3C9823-BD01-45CD-970F-5C83C6B229E8}" srcOrd="1" destOrd="0" presId="urn:microsoft.com/office/officeart/2008/layout/LinedList"/>
    <dgm:cxn modelId="{C3FD98B5-A3EE-4837-86B8-3A063BD421DF}" type="presParOf" srcId="{6F2C2C68-A5A6-4E91-98B3-A3A9FFC47A7B}" destId="{E88487FE-1219-4ED6-BCFB-02ABDA04A1F6}" srcOrd="18" destOrd="0" presId="urn:microsoft.com/office/officeart/2008/layout/LinedList"/>
    <dgm:cxn modelId="{F4E7EBC3-2756-4136-95B8-37265649A682}" type="presParOf" srcId="{6F2C2C68-A5A6-4E91-98B3-A3A9FFC47A7B}" destId="{8FCAAE11-95CE-4F95-997D-530BC274DA70}" srcOrd="19" destOrd="0" presId="urn:microsoft.com/office/officeart/2008/layout/LinedList"/>
    <dgm:cxn modelId="{DF814DAB-BB92-4987-8B48-526814559969}" type="presParOf" srcId="{8FCAAE11-95CE-4F95-997D-530BC274DA70}" destId="{19FD86B9-0B61-4CE1-9AB3-74876649D281}" srcOrd="0" destOrd="0" presId="urn:microsoft.com/office/officeart/2008/layout/LinedList"/>
    <dgm:cxn modelId="{F6CE8193-F077-44F4-9161-24C442AEA88E}" type="presParOf" srcId="{8FCAAE11-95CE-4F95-997D-530BC274DA70}" destId="{CFF7ACCE-DE61-4141-8B3C-E76312701405}" srcOrd="1" destOrd="0" presId="urn:microsoft.com/office/officeart/2008/layout/LinedList"/>
    <dgm:cxn modelId="{EF9F2D23-C955-484A-855E-2D8483B75EBB}" type="presParOf" srcId="{6F2C2C68-A5A6-4E91-98B3-A3A9FFC47A7B}" destId="{508AB018-BAFD-45DB-BD2E-596CA29995F9}" srcOrd="20" destOrd="0" presId="urn:microsoft.com/office/officeart/2008/layout/LinedList"/>
    <dgm:cxn modelId="{E68F70BE-600B-440D-AC88-F0F127B57C22}" type="presParOf" srcId="{6F2C2C68-A5A6-4E91-98B3-A3A9FFC47A7B}" destId="{1723A888-54C0-4199-869C-5C8D5C75BE23}" srcOrd="21" destOrd="0" presId="urn:microsoft.com/office/officeart/2008/layout/LinedList"/>
    <dgm:cxn modelId="{3FC25681-68CD-48EB-9829-409B2B7E72AE}" type="presParOf" srcId="{1723A888-54C0-4199-869C-5C8D5C75BE23}" destId="{CC78AE70-13E6-48B0-86F3-2699D54786CF}" srcOrd="0" destOrd="0" presId="urn:microsoft.com/office/officeart/2008/layout/LinedList"/>
    <dgm:cxn modelId="{EAD5512B-7BA5-4152-A180-645D60DB1499}" type="presParOf" srcId="{1723A888-54C0-4199-869C-5C8D5C75BE23}" destId="{AD9692F5-B7A2-4F42-8A52-DA45E6CBB7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A5A38-4060-4CA2-9743-A50EFF6401EF}">
      <dsp:nvSpPr>
        <dsp:cNvPr id="0" name=""/>
        <dsp:cNvSpPr/>
      </dsp:nvSpPr>
      <dsp:spPr>
        <a:xfrm>
          <a:off x="0" y="681811"/>
          <a:ext cx="10515600" cy="1258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D4A3-022A-4D23-BA57-B2FAF08DF37F}">
      <dsp:nvSpPr>
        <dsp:cNvPr id="0" name=""/>
        <dsp:cNvSpPr/>
      </dsp:nvSpPr>
      <dsp:spPr>
        <a:xfrm>
          <a:off x="380765" y="965025"/>
          <a:ext cx="692300" cy="6923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09D5-988A-4239-A49D-E0CF9FF67C40}">
      <dsp:nvSpPr>
        <dsp:cNvPr id="0" name=""/>
        <dsp:cNvSpPr/>
      </dsp:nvSpPr>
      <dsp:spPr>
        <a:xfrm>
          <a:off x="1453831" y="681811"/>
          <a:ext cx="9061768" cy="125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15" tIns="133215" rIns="133215" bIns="133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Check section headings such as: about the journal, publish with us, author information, instructions for authors, etc.</a:t>
          </a:r>
        </a:p>
      </dsp:txBody>
      <dsp:txXfrm>
        <a:off x="1453831" y="681811"/>
        <a:ext cx="9061768" cy="1258728"/>
      </dsp:txXfrm>
    </dsp:sp>
    <dsp:sp modelId="{81C631BC-D1ED-465D-9C61-B350E5A19442}">
      <dsp:nvSpPr>
        <dsp:cNvPr id="0" name=""/>
        <dsp:cNvSpPr/>
      </dsp:nvSpPr>
      <dsp:spPr>
        <a:xfrm>
          <a:off x="0" y="2255222"/>
          <a:ext cx="10515600" cy="1258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4362B-59BE-4F1B-94AB-E0A90E1D784D}">
      <dsp:nvSpPr>
        <dsp:cNvPr id="0" name=""/>
        <dsp:cNvSpPr/>
      </dsp:nvSpPr>
      <dsp:spPr>
        <a:xfrm>
          <a:off x="380765" y="2538436"/>
          <a:ext cx="692300" cy="6923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67DDE6-5283-4102-A3DF-0616882828F7}">
      <dsp:nvSpPr>
        <dsp:cNvPr id="0" name=""/>
        <dsp:cNvSpPr/>
      </dsp:nvSpPr>
      <dsp:spPr>
        <a:xfrm>
          <a:off x="1453831" y="2255222"/>
          <a:ext cx="4732020" cy="125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15" tIns="133215" rIns="133215" bIns="133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Example journals: </a:t>
          </a:r>
        </a:p>
      </dsp:txBody>
      <dsp:txXfrm>
        <a:off x="1453831" y="2255222"/>
        <a:ext cx="4732020" cy="1258728"/>
      </dsp:txXfrm>
    </dsp:sp>
    <dsp:sp modelId="{FEF104F7-847A-4F55-B890-E38A9FE22768}">
      <dsp:nvSpPr>
        <dsp:cNvPr id="0" name=""/>
        <dsp:cNvSpPr/>
      </dsp:nvSpPr>
      <dsp:spPr>
        <a:xfrm>
          <a:off x="6185851" y="2255222"/>
          <a:ext cx="4329748" cy="125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15" tIns="133215" rIns="133215" bIns="133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hlinkClick xmlns:r="http://schemas.openxmlformats.org/officeDocument/2006/relationships" r:id="rId5"/>
            </a:rPr>
            <a:t>Scientific Reports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hlinkClick xmlns:r="http://schemas.openxmlformats.org/officeDocument/2006/relationships" r:id="rId6"/>
            </a:rPr>
            <a:t>Communication Studies</a:t>
          </a:r>
          <a:endParaRPr lang="en-US" sz="1800" kern="1200" dirty="0"/>
        </a:p>
      </dsp:txBody>
      <dsp:txXfrm>
        <a:off x="6185851" y="2255222"/>
        <a:ext cx="4329748" cy="12587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E0C65-AB63-4F6B-A929-F33A11C0F44B}">
      <dsp:nvSpPr>
        <dsp:cNvPr id="0" name=""/>
        <dsp:cNvSpPr/>
      </dsp:nvSpPr>
      <dsp:spPr>
        <a:xfrm>
          <a:off x="0" y="19173"/>
          <a:ext cx="6669431" cy="16504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DCE8E-656B-4917-8D51-EA13785E0D29}">
      <dsp:nvSpPr>
        <dsp:cNvPr id="0" name=""/>
        <dsp:cNvSpPr/>
      </dsp:nvSpPr>
      <dsp:spPr>
        <a:xfrm>
          <a:off x="499262" y="372057"/>
          <a:ext cx="907749" cy="907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3E451-4410-465B-8129-0DBB90C113F8}">
      <dsp:nvSpPr>
        <dsp:cNvPr id="0" name=""/>
        <dsp:cNvSpPr/>
      </dsp:nvSpPr>
      <dsp:spPr>
        <a:xfrm>
          <a:off x="1906274" y="705"/>
          <a:ext cx="3001243" cy="165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73" tIns="174673" rIns="174673" bIns="17467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Nelson Memo, Gates policy, NIH </a:t>
          </a:r>
          <a:r>
            <a:rPr lang="en-US" sz="2300" kern="1200" dirty="0" err="1"/>
            <a:t>etc</a:t>
          </a:r>
          <a:r>
            <a:rPr lang="en-US" sz="2300" kern="1200" dirty="0"/>
            <a:t>- Open Access Requirements</a:t>
          </a:r>
        </a:p>
      </dsp:txBody>
      <dsp:txXfrm>
        <a:off x="1906274" y="705"/>
        <a:ext cx="3001243" cy="1650454"/>
      </dsp:txXfrm>
    </dsp:sp>
    <dsp:sp modelId="{417B974D-D8F0-4303-B276-61F7F1E2FB0F}">
      <dsp:nvSpPr>
        <dsp:cNvPr id="0" name=""/>
        <dsp:cNvSpPr/>
      </dsp:nvSpPr>
      <dsp:spPr>
        <a:xfrm>
          <a:off x="4907518" y="705"/>
          <a:ext cx="1761912" cy="165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73" tIns="174673" rIns="174673" bIns="17467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Gates now requiring preprints and not funding APCs</a:t>
          </a:r>
        </a:p>
      </dsp:txBody>
      <dsp:txXfrm>
        <a:off x="4907518" y="705"/>
        <a:ext cx="1761912" cy="1650454"/>
      </dsp:txXfrm>
    </dsp:sp>
    <dsp:sp modelId="{910311A2-E7DD-44C9-9AC1-863A80180431}">
      <dsp:nvSpPr>
        <dsp:cNvPr id="0" name=""/>
        <dsp:cNvSpPr/>
      </dsp:nvSpPr>
      <dsp:spPr>
        <a:xfrm>
          <a:off x="0" y="2063772"/>
          <a:ext cx="6669431" cy="1650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0AC6A-48DF-4704-AAAD-35ECF0D2C1CF}">
      <dsp:nvSpPr>
        <dsp:cNvPr id="0" name=""/>
        <dsp:cNvSpPr/>
      </dsp:nvSpPr>
      <dsp:spPr>
        <a:xfrm>
          <a:off x="499262" y="2435125"/>
          <a:ext cx="907749" cy="907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DD467-7166-4D58-8083-15EC67077B20}">
      <dsp:nvSpPr>
        <dsp:cNvPr id="0" name=""/>
        <dsp:cNvSpPr/>
      </dsp:nvSpPr>
      <dsp:spPr>
        <a:xfrm>
          <a:off x="1906274" y="2063772"/>
          <a:ext cx="4763156" cy="165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73" tIns="174673" rIns="174673" bIns="17467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Data sharing- OSF, Harvard Dataverse, </a:t>
          </a:r>
          <a:r>
            <a:rPr lang="en-US" sz="2300" kern="1200" dirty="0" err="1"/>
            <a:t>etc</a:t>
          </a:r>
          <a:endParaRPr lang="en-US" sz="2300" kern="1200" dirty="0"/>
        </a:p>
      </dsp:txBody>
      <dsp:txXfrm>
        <a:off x="1906274" y="2063772"/>
        <a:ext cx="4763156" cy="1650454"/>
      </dsp:txXfrm>
    </dsp:sp>
    <dsp:sp modelId="{D901EAC9-39B0-44B5-A581-76C4940E3104}">
      <dsp:nvSpPr>
        <dsp:cNvPr id="0" name=""/>
        <dsp:cNvSpPr/>
      </dsp:nvSpPr>
      <dsp:spPr>
        <a:xfrm>
          <a:off x="0" y="4126840"/>
          <a:ext cx="6669431" cy="16504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FC00B-2407-4D8A-9E59-1FB61ACA9182}">
      <dsp:nvSpPr>
        <dsp:cNvPr id="0" name=""/>
        <dsp:cNvSpPr/>
      </dsp:nvSpPr>
      <dsp:spPr>
        <a:xfrm>
          <a:off x="499262" y="4498192"/>
          <a:ext cx="907749" cy="9077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D24A2-6413-46B6-8A91-A579ADFDD4A6}">
      <dsp:nvSpPr>
        <dsp:cNvPr id="0" name=""/>
        <dsp:cNvSpPr/>
      </dsp:nvSpPr>
      <dsp:spPr>
        <a:xfrm>
          <a:off x="1906274" y="4126840"/>
          <a:ext cx="4763156" cy="165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73" tIns="174673" rIns="174673" bIns="17467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Some grants require funding ID to be submitted as part of article to journal or repository to track compliance</a:t>
          </a:r>
        </a:p>
      </dsp:txBody>
      <dsp:txXfrm>
        <a:off x="1906274" y="4126840"/>
        <a:ext cx="4763156" cy="16504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446D5-30E6-408C-BBCD-E98D75B88268}">
      <dsp:nvSpPr>
        <dsp:cNvPr id="0" name=""/>
        <dsp:cNvSpPr/>
      </dsp:nvSpPr>
      <dsp:spPr>
        <a:xfrm>
          <a:off x="0" y="1719"/>
          <a:ext cx="10013950" cy="87156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530F4-B2E7-4550-A587-7221120557D9}">
      <dsp:nvSpPr>
        <dsp:cNvPr id="0" name=""/>
        <dsp:cNvSpPr/>
      </dsp:nvSpPr>
      <dsp:spPr>
        <a:xfrm>
          <a:off x="263648" y="197821"/>
          <a:ext cx="479360" cy="479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9FB7E-6D87-403D-83EE-2E9AB89D1403}">
      <dsp:nvSpPr>
        <dsp:cNvPr id="0" name=""/>
        <dsp:cNvSpPr/>
      </dsp:nvSpPr>
      <dsp:spPr>
        <a:xfrm>
          <a:off x="1006658" y="1719"/>
          <a:ext cx="9007291" cy="871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41" tIns="92241" rIns="92241" bIns="9224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Double blind</a:t>
          </a:r>
          <a:r>
            <a:rPr lang="en-US" sz="2200" kern="1200"/>
            <a:t>: author doesn’t know reviewers, reviews don’t know authors</a:t>
          </a:r>
        </a:p>
      </dsp:txBody>
      <dsp:txXfrm>
        <a:off x="1006658" y="1719"/>
        <a:ext cx="9007291" cy="871565"/>
      </dsp:txXfrm>
    </dsp:sp>
    <dsp:sp modelId="{FE16461A-044F-4D4A-8358-63CC329C5BEB}">
      <dsp:nvSpPr>
        <dsp:cNvPr id="0" name=""/>
        <dsp:cNvSpPr/>
      </dsp:nvSpPr>
      <dsp:spPr>
        <a:xfrm>
          <a:off x="0" y="1091176"/>
          <a:ext cx="10013950" cy="87156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ECF26-976C-424F-9BDC-7B4259516B1B}">
      <dsp:nvSpPr>
        <dsp:cNvPr id="0" name=""/>
        <dsp:cNvSpPr/>
      </dsp:nvSpPr>
      <dsp:spPr>
        <a:xfrm>
          <a:off x="263648" y="1287278"/>
          <a:ext cx="479360" cy="479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EC57B-0BBB-4F53-AB6D-F2E56328F7A0}">
      <dsp:nvSpPr>
        <dsp:cNvPr id="0" name=""/>
        <dsp:cNvSpPr/>
      </dsp:nvSpPr>
      <dsp:spPr>
        <a:xfrm>
          <a:off x="1006658" y="1091176"/>
          <a:ext cx="9007291" cy="871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41" tIns="92241" rIns="92241" bIns="9224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Single blind</a:t>
          </a:r>
          <a:r>
            <a:rPr lang="en-US" sz="2200" kern="1200"/>
            <a:t>: reviewers know who the author is, but author doesn’t know reviewers</a:t>
          </a:r>
        </a:p>
      </dsp:txBody>
      <dsp:txXfrm>
        <a:off x="1006658" y="1091176"/>
        <a:ext cx="9007291" cy="871565"/>
      </dsp:txXfrm>
    </dsp:sp>
    <dsp:sp modelId="{7DF91C14-9B90-47B1-B617-D5E833DFC700}">
      <dsp:nvSpPr>
        <dsp:cNvPr id="0" name=""/>
        <dsp:cNvSpPr/>
      </dsp:nvSpPr>
      <dsp:spPr>
        <a:xfrm>
          <a:off x="0" y="2180633"/>
          <a:ext cx="10013950" cy="87156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CFA38-3E22-4A28-8572-2D62F7D0E78C}">
      <dsp:nvSpPr>
        <dsp:cNvPr id="0" name=""/>
        <dsp:cNvSpPr/>
      </dsp:nvSpPr>
      <dsp:spPr>
        <a:xfrm>
          <a:off x="263648" y="2376735"/>
          <a:ext cx="479360" cy="479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3C3CD-DD99-4099-979E-4E99B7F23F8F}">
      <dsp:nvSpPr>
        <dsp:cNvPr id="0" name=""/>
        <dsp:cNvSpPr/>
      </dsp:nvSpPr>
      <dsp:spPr>
        <a:xfrm>
          <a:off x="1006658" y="2180633"/>
          <a:ext cx="9007291" cy="871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41" tIns="92241" rIns="92241" bIns="9224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Open peer review</a:t>
          </a:r>
          <a:r>
            <a:rPr lang="en-US" sz="2200" kern="1200"/>
            <a:t>: both authors and reviews are known to each other</a:t>
          </a:r>
        </a:p>
      </dsp:txBody>
      <dsp:txXfrm>
        <a:off x="1006658" y="2180633"/>
        <a:ext cx="9007291" cy="871565"/>
      </dsp:txXfrm>
    </dsp:sp>
    <dsp:sp modelId="{9C7896EC-9C9A-4C4F-843D-27C212E0237C}">
      <dsp:nvSpPr>
        <dsp:cNvPr id="0" name=""/>
        <dsp:cNvSpPr/>
      </dsp:nvSpPr>
      <dsp:spPr>
        <a:xfrm>
          <a:off x="0" y="3270089"/>
          <a:ext cx="10013950" cy="87156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2358A-E982-466B-8D3A-160BB8EAF0A8}">
      <dsp:nvSpPr>
        <dsp:cNvPr id="0" name=""/>
        <dsp:cNvSpPr/>
      </dsp:nvSpPr>
      <dsp:spPr>
        <a:xfrm>
          <a:off x="263648" y="3466192"/>
          <a:ext cx="479360" cy="479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F6B8D-F451-4E16-8D99-5ED936A52AE2}">
      <dsp:nvSpPr>
        <dsp:cNvPr id="0" name=""/>
        <dsp:cNvSpPr/>
      </dsp:nvSpPr>
      <dsp:spPr>
        <a:xfrm>
          <a:off x="1006658" y="3270089"/>
          <a:ext cx="9007291" cy="871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41" tIns="92241" rIns="92241" bIns="9224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Post Publication</a:t>
          </a:r>
          <a:r>
            <a:rPr lang="en-US" sz="2200" kern="1200"/>
            <a:t>: used in pre-prints and some books; reviewers post their reviews as public comments on the publication</a:t>
          </a:r>
        </a:p>
      </dsp:txBody>
      <dsp:txXfrm>
        <a:off x="1006658" y="3270089"/>
        <a:ext cx="9007291" cy="8715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B47FD-8886-40DB-BBA1-0FD35C9814AF}">
      <dsp:nvSpPr>
        <dsp:cNvPr id="0" name=""/>
        <dsp:cNvSpPr/>
      </dsp:nvSpPr>
      <dsp:spPr>
        <a:xfrm>
          <a:off x="754776" y="561950"/>
          <a:ext cx="1254578" cy="125457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5D7D0-9708-4F47-BAE8-12D640DD9E6C}">
      <dsp:nvSpPr>
        <dsp:cNvPr id="0" name=""/>
        <dsp:cNvSpPr/>
      </dsp:nvSpPr>
      <dsp:spPr>
        <a:xfrm>
          <a:off x="1022145" y="829319"/>
          <a:ext cx="719840" cy="7198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B71A1-747E-407A-82E3-EE82DCF9E8B3}">
      <dsp:nvSpPr>
        <dsp:cNvPr id="0" name=""/>
        <dsp:cNvSpPr/>
      </dsp:nvSpPr>
      <dsp:spPr>
        <a:xfrm>
          <a:off x="353723" y="2207298"/>
          <a:ext cx="2056685" cy="137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Diamond: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 fully open journal with no fees for authors</a:t>
          </a:r>
        </a:p>
      </dsp:txBody>
      <dsp:txXfrm>
        <a:off x="353723" y="2207298"/>
        <a:ext cx="2056685" cy="1374125"/>
      </dsp:txXfrm>
    </dsp:sp>
    <dsp:sp modelId="{60AF5D69-F9EB-4EE3-9709-33035F4E7D43}">
      <dsp:nvSpPr>
        <dsp:cNvPr id="0" name=""/>
        <dsp:cNvSpPr/>
      </dsp:nvSpPr>
      <dsp:spPr>
        <a:xfrm>
          <a:off x="3171382" y="561950"/>
          <a:ext cx="1254578" cy="125457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8CB6B-3B99-424C-A8A1-43A78F08D9A7}">
      <dsp:nvSpPr>
        <dsp:cNvPr id="0" name=""/>
        <dsp:cNvSpPr/>
      </dsp:nvSpPr>
      <dsp:spPr>
        <a:xfrm>
          <a:off x="3438751" y="829319"/>
          <a:ext cx="719840" cy="7198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D2BBC-183C-42D6-A405-C93B16D09435}">
      <dsp:nvSpPr>
        <dsp:cNvPr id="0" name=""/>
        <dsp:cNvSpPr/>
      </dsp:nvSpPr>
      <dsp:spPr>
        <a:xfrm>
          <a:off x="2770329" y="2207298"/>
          <a:ext cx="2056685" cy="137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Gold: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fully open journal with APCs</a:t>
          </a:r>
        </a:p>
      </dsp:txBody>
      <dsp:txXfrm>
        <a:off x="2770329" y="2207298"/>
        <a:ext cx="2056685" cy="1374125"/>
      </dsp:txXfrm>
    </dsp:sp>
    <dsp:sp modelId="{38910085-FA7B-4074-B159-CD9A4C0FD1FF}">
      <dsp:nvSpPr>
        <dsp:cNvPr id="0" name=""/>
        <dsp:cNvSpPr/>
      </dsp:nvSpPr>
      <dsp:spPr>
        <a:xfrm>
          <a:off x="5587988" y="561950"/>
          <a:ext cx="1254578" cy="125457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CE45-D915-43D2-9AF5-A4D319533161}">
      <dsp:nvSpPr>
        <dsp:cNvPr id="0" name=""/>
        <dsp:cNvSpPr/>
      </dsp:nvSpPr>
      <dsp:spPr>
        <a:xfrm>
          <a:off x="5855357" y="829319"/>
          <a:ext cx="719840" cy="7198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07F35-EB00-403F-B111-9CED485CCA79}">
      <dsp:nvSpPr>
        <dsp:cNvPr id="0" name=""/>
        <dsp:cNvSpPr/>
      </dsp:nvSpPr>
      <dsp:spPr>
        <a:xfrm>
          <a:off x="5186935" y="2207298"/>
          <a:ext cx="2056685" cy="137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Hybrid: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authors can chose to pay APC to have their article open or article will be behind paywall</a:t>
          </a:r>
        </a:p>
      </dsp:txBody>
      <dsp:txXfrm>
        <a:off x="5186935" y="2207298"/>
        <a:ext cx="2056685" cy="1374125"/>
      </dsp:txXfrm>
    </dsp:sp>
    <dsp:sp modelId="{1445788D-8565-463F-A1E8-9CA5D3652CC2}">
      <dsp:nvSpPr>
        <dsp:cNvPr id="0" name=""/>
        <dsp:cNvSpPr/>
      </dsp:nvSpPr>
      <dsp:spPr>
        <a:xfrm>
          <a:off x="8004594" y="495109"/>
          <a:ext cx="1254578" cy="125457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D1F73-2335-4865-B252-6559A13C948B}">
      <dsp:nvSpPr>
        <dsp:cNvPr id="0" name=""/>
        <dsp:cNvSpPr/>
      </dsp:nvSpPr>
      <dsp:spPr>
        <a:xfrm>
          <a:off x="8271963" y="762478"/>
          <a:ext cx="719840" cy="7198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DC09E-19FE-4DEE-8F02-7EE54A9B470F}">
      <dsp:nvSpPr>
        <dsp:cNvPr id="0" name=""/>
        <dsp:cNvSpPr/>
      </dsp:nvSpPr>
      <dsp:spPr>
        <a:xfrm>
          <a:off x="7613371" y="2173924"/>
          <a:ext cx="2056685" cy="1641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Green (self archiving):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after embargo author can place article in IR, or personal website</a:t>
          </a:r>
        </a:p>
      </dsp:txBody>
      <dsp:txXfrm>
        <a:off x="7613371" y="2173924"/>
        <a:ext cx="2056685" cy="16414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37D2D-32A5-48FD-B1B8-53B378192615}">
      <dsp:nvSpPr>
        <dsp:cNvPr id="0" name=""/>
        <dsp:cNvSpPr/>
      </dsp:nvSpPr>
      <dsp:spPr>
        <a:xfrm>
          <a:off x="0" y="505"/>
          <a:ext cx="10013950" cy="118353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25EC3-6A49-45C3-BB90-02E453ED2901}">
      <dsp:nvSpPr>
        <dsp:cNvPr id="0" name=""/>
        <dsp:cNvSpPr/>
      </dsp:nvSpPr>
      <dsp:spPr>
        <a:xfrm>
          <a:off x="358018" y="266800"/>
          <a:ext cx="650942" cy="6509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8B933-47F1-43AE-A737-FDA179E704B8}">
      <dsp:nvSpPr>
        <dsp:cNvPr id="0" name=""/>
        <dsp:cNvSpPr/>
      </dsp:nvSpPr>
      <dsp:spPr>
        <a:xfrm>
          <a:off x="1366979" y="505"/>
          <a:ext cx="4506277" cy="118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57" tIns="125257" rIns="125257" bIns="12525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Publishing costs money (software, formatting, storage, etc)</a:t>
          </a:r>
        </a:p>
      </dsp:txBody>
      <dsp:txXfrm>
        <a:off x="1366979" y="505"/>
        <a:ext cx="4506277" cy="1183532"/>
      </dsp:txXfrm>
    </dsp:sp>
    <dsp:sp modelId="{A8D1231B-E229-43CE-994E-FBAA01AA6DD8}">
      <dsp:nvSpPr>
        <dsp:cNvPr id="0" name=""/>
        <dsp:cNvSpPr/>
      </dsp:nvSpPr>
      <dsp:spPr>
        <a:xfrm>
          <a:off x="5873257" y="505"/>
          <a:ext cx="4140692" cy="118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57" tIns="125257" rIns="125257" bIns="1252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Even diamond oa has a cost- ECU hosted journals are free to publish in, but Joyner pays some costs and the journal pays a fee (department or society foots the bill) </a:t>
          </a:r>
        </a:p>
      </dsp:txBody>
      <dsp:txXfrm>
        <a:off x="5873257" y="505"/>
        <a:ext cx="4140692" cy="1183532"/>
      </dsp:txXfrm>
    </dsp:sp>
    <dsp:sp modelId="{678B83A9-0DDC-4F3C-998D-E7BB213F6F99}">
      <dsp:nvSpPr>
        <dsp:cNvPr id="0" name=""/>
        <dsp:cNvSpPr/>
      </dsp:nvSpPr>
      <dsp:spPr>
        <a:xfrm>
          <a:off x="0" y="1479921"/>
          <a:ext cx="10013950" cy="118353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B4B54-6F95-43B4-8959-E535CC41A210}">
      <dsp:nvSpPr>
        <dsp:cNvPr id="0" name=""/>
        <dsp:cNvSpPr/>
      </dsp:nvSpPr>
      <dsp:spPr>
        <a:xfrm>
          <a:off x="358018" y="1746216"/>
          <a:ext cx="650942" cy="6509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E1F80-8B25-4A54-9FAA-6BD9B0C68A41}">
      <dsp:nvSpPr>
        <dsp:cNvPr id="0" name=""/>
        <dsp:cNvSpPr/>
      </dsp:nvSpPr>
      <dsp:spPr>
        <a:xfrm>
          <a:off x="1366979" y="1479921"/>
          <a:ext cx="8646970" cy="118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57" tIns="125257" rIns="125257" bIns="12525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Fee varies by journal and by discipline</a:t>
          </a:r>
        </a:p>
      </dsp:txBody>
      <dsp:txXfrm>
        <a:off x="1366979" y="1479921"/>
        <a:ext cx="8646970" cy="1183532"/>
      </dsp:txXfrm>
    </dsp:sp>
    <dsp:sp modelId="{2BA68896-5EE1-4071-A2E8-53C21360A970}">
      <dsp:nvSpPr>
        <dsp:cNvPr id="0" name=""/>
        <dsp:cNvSpPr/>
      </dsp:nvSpPr>
      <dsp:spPr>
        <a:xfrm>
          <a:off x="0" y="2959336"/>
          <a:ext cx="10013950" cy="118353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0E2C7-4B3F-421E-A446-1BA89B152C23}">
      <dsp:nvSpPr>
        <dsp:cNvPr id="0" name=""/>
        <dsp:cNvSpPr/>
      </dsp:nvSpPr>
      <dsp:spPr>
        <a:xfrm>
          <a:off x="358018" y="3225631"/>
          <a:ext cx="650942" cy="6509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E1124-2B95-4ADF-9BC6-48FA55F21F4B}">
      <dsp:nvSpPr>
        <dsp:cNvPr id="0" name=""/>
        <dsp:cNvSpPr/>
      </dsp:nvSpPr>
      <dsp:spPr>
        <a:xfrm>
          <a:off x="1366979" y="2959336"/>
          <a:ext cx="4506277" cy="118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57" tIns="125257" rIns="125257" bIns="12525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hlinkClick xmlns:r="http://schemas.openxmlformats.org/officeDocument/2006/relationships" r:id="rId7"/>
            </a:rPr>
            <a:t>OAPSF</a:t>
          </a:r>
          <a:r>
            <a:rPr lang="en-US" sz="2200" kern="1200"/>
            <a:t>- Open Access Publishing Support Fund</a:t>
          </a:r>
        </a:p>
      </dsp:txBody>
      <dsp:txXfrm>
        <a:off x="1366979" y="2959336"/>
        <a:ext cx="4506277" cy="1183532"/>
      </dsp:txXfrm>
    </dsp:sp>
    <dsp:sp modelId="{F4E00C3E-B78C-47F2-B4CA-0732B72DC639}">
      <dsp:nvSpPr>
        <dsp:cNvPr id="0" name=""/>
        <dsp:cNvSpPr/>
      </dsp:nvSpPr>
      <dsp:spPr>
        <a:xfrm>
          <a:off x="5873257" y="2959336"/>
          <a:ext cx="4140692" cy="118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57" tIns="125257" rIns="125257" bIns="12525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Reimburses your department part of the APC</a:t>
          </a:r>
        </a:p>
      </dsp:txBody>
      <dsp:txXfrm>
        <a:off x="5873257" y="2959336"/>
        <a:ext cx="4140692" cy="11835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E849E-148B-4B86-8146-F7C858D972AD}">
      <dsp:nvSpPr>
        <dsp:cNvPr id="0" name=""/>
        <dsp:cNvSpPr/>
      </dsp:nvSpPr>
      <dsp:spPr>
        <a:xfrm>
          <a:off x="0" y="2821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A37BC5-3942-4607-901A-2ACA1029D17B}">
      <dsp:nvSpPr>
        <dsp:cNvPr id="0" name=""/>
        <dsp:cNvSpPr/>
      </dsp:nvSpPr>
      <dsp:spPr>
        <a:xfrm>
          <a:off x="0" y="2821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Cambridge University Press</a:t>
          </a:r>
        </a:p>
      </dsp:txBody>
      <dsp:txXfrm>
        <a:off x="0" y="2821"/>
        <a:ext cx="6669431" cy="524759"/>
      </dsp:txXfrm>
    </dsp:sp>
    <dsp:sp modelId="{A229A36C-9702-44FB-88F9-4E4778792EFD}">
      <dsp:nvSpPr>
        <dsp:cNvPr id="0" name=""/>
        <dsp:cNvSpPr/>
      </dsp:nvSpPr>
      <dsp:spPr>
        <a:xfrm>
          <a:off x="0" y="527581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814CC0-B46E-4BC7-8231-D1B6F8888FEE}">
      <dsp:nvSpPr>
        <dsp:cNvPr id="0" name=""/>
        <dsp:cNvSpPr/>
      </dsp:nvSpPr>
      <dsp:spPr>
        <a:xfrm>
          <a:off x="0" y="527581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PLOS</a:t>
          </a:r>
        </a:p>
      </dsp:txBody>
      <dsp:txXfrm>
        <a:off x="0" y="527581"/>
        <a:ext cx="6669431" cy="524759"/>
      </dsp:txXfrm>
    </dsp:sp>
    <dsp:sp modelId="{C9D3578E-C475-4B6F-B189-22DB92CD3986}">
      <dsp:nvSpPr>
        <dsp:cNvPr id="0" name=""/>
        <dsp:cNvSpPr/>
      </dsp:nvSpPr>
      <dsp:spPr>
        <a:xfrm>
          <a:off x="0" y="1052340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DCA401-254F-41AA-BA2F-2759F65D7B68}">
      <dsp:nvSpPr>
        <dsp:cNvPr id="0" name=""/>
        <dsp:cNvSpPr/>
      </dsp:nvSpPr>
      <dsp:spPr>
        <a:xfrm>
          <a:off x="0" y="1052340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The Company of Biologists</a:t>
          </a:r>
        </a:p>
      </dsp:txBody>
      <dsp:txXfrm>
        <a:off x="0" y="1052340"/>
        <a:ext cx="6669431" cy="524759"/>
      </dsp:txXfrm>
    </dsp:sp>
    <dsp:sp modelId="{89885185-3EC1-4E5F-9ADD-E412ADDBC02C}">
      <dsp:nvSpPr>
        <dsp:cNvPr id="0" name=""/>
        <dsp:cNvSpPr/>
      </dsp:nvSpPr>
      <dsp:spPr>
        <a:xfrm>
          <a:off x="0" y="1577100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1254D-A886-4B2D-8AB1-EE238AF19CEF}">
      <dsp:nvSpPr>
        <dsp:cNvPr id="0" name=""/>
        <dsp:cNvSpPr/>
      </dsp:nvSpPr>
      <dsp:spPr>
        <a:xfrm>
          <a:off x="0" y="1577100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Frontiers (covers 50%)</a:t>
          </a:r>
        </a:p>
      </dsp:txBody>
      <dsp:txXfrm>
        <a:off x="0" y="1577100"/>
        <a:ext cx="6669431" cy="524759"/>
      </dsp:txXfrm>
    </dsp:sp>
    <dsp:sp modelId="{33492F07-8509-45E9-8EE8-99FF0116C44F}">
      <dsp:nvSpPr>
        <dsp:cNvPr id="0" name=""/>
        <dsp:cNvSpPr/>
      </dsp:nvSpPr>
      <dsp:spPr>
        <a:xfrm>
          <a:off x="0" y="2101860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C1A51F-F607-44E1-8012-B72065CA0302}">
      <dsp:nvSpPr>
        <dsp:cNvPr id="0" name=""/>
        <dsp:cNvSpPr/>
      </dsp:nvSpPr>
      <dsp:spPr>
        <a:xfrm>
          <a:off x="0" y="2101860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IOP Publishing</a:t>
          </a:r>
        </a:p>
      </dsp:txBody>
      <dsp:txXfrm>
        <a:off x="0" y="2101860"/>
        <a:ext cx="6669431" cy="524759"/>
      </dsp:txXfrm>
    </dsp:sp>
    <dsp:sp modelId="{F32CFCB0-6AE9-43AD-9F90-F12E5FE096A3}">
      <dsp:nvSpPr>
        <dsp:cNvPr id="0" name=""/>
        <dsp:cNvSpPr/>
      </dsp:nvSpPr>
      <dsp:spPr>
        <a:xfrm>
          <a:off x="0" y="2626620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78AC06-5EE5-41DF-A668-22C0F58E2330}">
      <dsp:nvSpPr>
        <dsp:cNvPr id="0" name=""/>
        <dsp:cNvSpPr/>
      </dsp:nvSpPr>
      <dsp:spPr>
        <a:xfrm>
          <a:off x="0" y="2626620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Sage (10% discount)</a:t>
          </a:r>
        </a:p>
      </dsp:txBody>
      <dsp:txXfrm>
        <a:off x="0" y="2626620"/>
        <a:ext cx="6669431" cy="524759"/>
      </dsp:txXfrm>
    </dsp:sp>
    <dsp:sp modelId="{AAD82DD5-6FF6-43D0-9F66-B52871A31E46}">
      <dsp:nvSpPr>
        <dsp:cNvPr id="0" name=""/>
        <dsp:cNvSpPr/>
      </dsp:nvSpPr>
      <dsp:spPr>
        <a:xfrm>
          <a:off x="0" y="3151379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56A565-445D-43AE-8352-CDF512DFC4AE}">
      <dsp:nvSpPr>
        <dsp:cNvPr id="0" name=""/>
        <dsp:cNvSpPr/>
      </dsp:nvSpPr>
      <dsp:spPr>
        <a:xfrm>
          <a:off x="0" y="3151379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Springer Nature</a:t>
          </a:r>
        </a:p>
      </dsp:txBody>
      <dsp:txXfrm>
        <a:off x="0" y="3151379"/>
        <a:ext cx="6669431" cy="524759"/>
      </dsp:txXfrm>
    </dsp:sp>
    <dsp:sp modelId="{CD66C7FD-3EAA-43A5-99B5-2CE9AF01A1C2}">
      <dsp:nvSpPr>
        <dsp:cNvPr id="0" name=""/>
        <dsp:cNvSpPr/>
      </dsp:nvSpPr>
      <dsp:spPr>
        <a:xfrm>
          <a:off x="0" y="3676139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4CEC93-069F-420C-8314-6B7F8D45EEBD}">
      <dsp:nvSpPr>
        <dsp:cNvPr id="0" name=""/>
        <dsp:cNvSpPr/>
      </dsp:nvSpPr>
      <dsp:spPr>
        <a:xfrm>
          <a:off x="0" y="3676139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IGI </a:t>
          </a:r>
        </a:p>
      </dsp:txBody>
      <dsp:txXfrm>
        <a:off x="0" y="3676139"/>
        <a:ext cx="6669431" cy="524759"/>
      </dsp:txXfrm>
    </dsp:sp>
    <dsp:sp modelId="{8215C5D2-7ADF-49CE-ACFE-CD0CC7FE9D8C}">
      <dsp:nvSpPr>
        <dsp:cNvPr id="0" name=""/>
        <dsp:cNvSpPr/>
      </dsp:nvSpPr>
      <dsp:spPr>
        <a:xfrm>
          <a:off x="0" y="4200899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724441-0250-48D9-813A-43BB883BF76E}">
      <dsp:nvSpPr>
        <dsp:cNvPr id="0" name=""/>
        <dsp:cNvSpPr/>
      </dsp:nvSpPr>
      <dsp:spPr>
        <a:xfrm>
          <a:off x="0" y="4200899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Wiley</a:t>
          </a:r>
        </a:p>
      </dsp:txBody>
      <dsp:txXfrm>
        <a:off x="0" y="4200899"/>
        <a:ext cx="6669431" cy="524759"/>
      </dsp:txXfrm>
    </dsp:sp>
    <dsp:sp modelId="{E88487FE-1219-4ED6-BCFB-02ABDA04A1F6}">
      <dsp:nvSpPr>
        <dsp:cNvPr id="0" name=""/>
        <dsp:cNvSpPr/>
      </dsp:nvSpPr>
      <dsp:spPr>
        <a:xfrm>
          <a:off x="0" y="4725659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FD86B9-0B61-4CE1-9AB3-74876649D281}">
      <dsp:nvSpPr>
        <dsp:cNvPr id="0" name=""/>
        <dsp:cNvSpPr/>
      </dsp:nvSpPr>
      <dsp:spPr>
        <a:xfrm>
          <a:off x="0" y="4725659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Elsevier (hybrid only)</a:t>
          </a:r>
        </a:p>
      </dsp:txBody>
      <dsp:txXfrm>
        <a:off x="0" y="4725659"/>
        <a:ext cx="6669431" cy="524759"/>
      </dsp:txXfrm>
    </dsp:sp>
    <dsp:sp modelId="{508AB018-BAFD-45DB-BD2E-596CA29995F9}">
      <dsp:nvSpPr>
        <dsp:cNvPr id="0" name=""/>
        <dsp:cNvSpPr/>
      </dsp:nvSpPr>
      <dsp:spPr>
        <a:xfrm>
          <a:off x="0" y="5250418"/>
          <a:ext cx="666943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78AE70-13E6-48B0-86F3-2699D54786CF}">
      <dsp:nvSpPr>
        <dsp:cNvPr id="0" name=""/>
        <dsp:cNvSpPr/>
      </dsp:nvSpPr>
      <dsp:spPr>
        <a:xfrm>
          <a:off x="0" y="5250418"/>
          <a:ext cx="6669431" cy="52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Mary Ann Libert</a:t>
          </a:r>
        </a:p>
      </dsp:txBody>
      <dsp:txXfrm>
        <a:off x="0" y="5250418"/>
        <a:ext cx="6669431" cy="524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88C29-9E04-4B26-9F0D-4A69CE9FE1A5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E0407-935A-438B-AF66-28803EDE65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2FC2-A162-47B3-989B-571A6241496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7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2FC2-A162-47B3-989B-571A6241496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8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47124D-D927-400B-B59C-CEDBD507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3976" y="-43974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ADF6CE-9ECB-46C3-934F-B81BC2BE0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anchor="b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2DF7C0A-1B3B-401D-A625-E7F87B1DFE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A6D2C5-E6A9-4A27-AE58-9CEDCFCB4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2"/>
                </a:solidFill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solidFill>
                <a:schemeClr val="tx2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147A7F-B058-475D-BA3A-E1807E37B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DB5FC-CA7C-4369-A121-67C4C93AB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814F19-D3DA-42AB-AAD4-22D54FE3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26634-B312-428E-8F30-17C18904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AC832B9-3155-477F-89D0-A1708364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801D982-FEE5-4484-AD95-86DEE2E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F932331-BB94-49D3-9E40-6711166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653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65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926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87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3617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229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20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31301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380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54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887E59D-6BE5-4CB5-B3B3-BAF69EFA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688598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3BFBD-7478-4683-BA2C-E7BFC660B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FF916-2B4D-4DC1-AD98-AF8F2EFD4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90666" y="0"/>
            <a:ext cx="6001333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0B3D3-8262-4D62-8B77-51C5FF582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196875" y="0"/>
            <a:ext cx="5992075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D44A1B8E-1071-45A0-8A94-0AA7F201E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5149" y="3412114"/>
            <a:ext cx="4952681" cy="275030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DF6FCAD9-068D-41D9-A5F4-E22F2D28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402EFB4-17A2-4345-82DA-89EF34B5E9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1801" y="380991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EC3DFC6E-6D3D-48C3-BD9E-33878CD86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1800" y="2376797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7EC41F32-B997-4949-A553-260965B03F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4379170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3E86EC02-7D1A-4CB3-B376-1044BEF4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27648"/>
            <a:ext cx="3810000" cy="365125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Presentation title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F1ABD226-6012-4821-BD32-E8E6EB95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836EA2-D914-4028-95BF-1B97B17FE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DFAD1-E970-4A5F-98F7-D42CA9DFB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3E32FB-4A5F-4D36-A227-CF26EBF0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9DA8CA5C-5748-45EE-B537-5A44A3BFC6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175" y="0"/>
            <a:ext cx="6196013" cy="4602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015D873-DDCC-44AF-AE80-703ED88AEC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718" y="327025"/>
            <a:ext cx="5073194" cy="394998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16E99B66-5BC0-4B16-807E-B513E327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20XX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086E91BF-4612-41A6-9A9F-AA6236BF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F65A627F-E36A-460F-AD3C-7B63B500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8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0B4F7D-E398-40AA-9F3C-F3D59A3F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39732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88EFA-705D-45DA-BB3E-901ED20A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0C378B-9DA9-4513-BF84-7422A1AE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924BE58-42FE-46C1-9582-9E08FAFE0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00400"/>
            <a:ext cx="4633913" cy="29130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2724A1-1A21-49B5-9057-269BD5D62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nd Tabl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4C7413-1C75-42B7-9BFD-E0E14118F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1FDE2-61AF-4DEB-BF43-3694E008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D0D73E-DE18-4A23-B6FB-5182A784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BDED38F6-34C9-4DB4-9BBF-DEBC4124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FBD13A29-DF90-4047-B6E5-DFA75D6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DD0AF7D0-41AD-41E1-84B0-436A90E2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2580089F-49C9-440C-8318-24576EE00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DEEF06-129C-4E9F-BB08-1F653A08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FBDB-1B30-4054-9EAE-3085105D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275" y="865762"/>
            <a:ext cx="10198776" cy="4056968"/>
          </a:xfrm>
        </p:spPr>
        <p:txBody>
          <a:bodyPr anchor="b"/>
          <a:lstStyle>
            <a:lvl1pPr algn="ctr">
              <a:lnSpc>
                <a:spcPct val="110000"/>
              </a:lnSpc>
              <a:spcBef>
                <a:spcPts val="1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F34EB02-AC27-416D-A53F-77F9841BF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5101548"/>
            <a:ext cx="9781327" cy="502958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8F9B1-9C80-43D7-9EEB-62368C6E4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9F8183-B975-40ED-AF54-2E47480E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F15006B-9319-46AF-AE0D-7BBBA5A5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EF966BF4-C741-471C-BD3E-40536108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20XX</a:t>
            </a: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E4052D32-8B32-4C10-8FF9-3CC40E7F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423F6085-8F80-41B9-9BA1-8719DDB0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52533-4333-455C-A755-FD0DB69511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113" y="217488"/>
            <a:ext cx="11407775" cy="43449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8EB1B99-4A44-424D-960B-E39E95E47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4B9F2D-4BC8-49AA-AF37-3F0C8E5A2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9607F4D-1EB7-4A8D-BDBE-3FBD59A5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D059A74B-DC70-4E6A-8B79-92049E91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20XX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60A3B447-230B-4641-9E61-C6AFA8AD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D891FDCC-CEC5-46EA-83E5-AF231641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12BDF-BBAF-4198-8203-F269CA203E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9025" y="209550"/>
            <a:ext cx="10013950" cy="4143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DE745-8E05-475F-BC08-E9B8B01E6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AB668B-5364-48F5-8E6A-67B8A330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D62CE-FD0C-47C1-94CE-C2F8B5AA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00F5829-71BC-4CC0-A88E-2D9B5D18E8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2288" y="1719628"/>
            <a:ext cx="4307865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2F63FE-D5D7-44B0-B72C-D45AA6EE1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2900" y="2332649"/>
            <a:ext cx="4306888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0314D87-B4EE-460E-B18F-73BD13911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6350" y="1719628"/>
            <a:ext cx="4307865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6020A13-A1EE-4B0D-9E98-DEC8824C59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6838" y="2332649"/>
            <a:ext cx="4306888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B65338A-C6F0-4F28-B7EA-064B872F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5743896B-BFE2-4F6B-B431-CF4B29CD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1F6558AB-F8E9-4605-A5ED-FE3F46A1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71" r:id="rId11"/>
    <p:sldLayoutId id="2147483773" r:id="rId12"/>
    <p:sldLayoutId id="21474837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https://sustainablescholarship.ecu.edu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sapbio.org/preprint-server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" TargetMode="External"/><Relationship Id="rId2" Type="http://schemas.openxmlformats.org/officeDocument/2006/relationships/hyperlink" Target="https://thescholarship.ecu.edu/hom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hyperlink" Target="https://faculty180.ecu.edu/scholar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cu.hosted.panopto.com/Panopto/Pages/Viewer.aspx?id=ec4dc9b0-3158-4c82-89f9-b28901371b51&amp;start=0" TargetMode="External"/><Relationship Id="rId2" Type="http://schemas.openxmlformats.org/officeDocument/2006/relationships/hyperlink" Target="https://www.scimagojr.co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cholarlycomm@ecu.edu" TargetMode="External"/><Relationship Id="rId2" Type="http://schemas.openxmlformats.org/officeDocument/2006/relationships/hyperlink" Target="mailto:kaefringa22@ecu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ecu.edu/journalpub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ibrary.ecu.ed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kchecksubmit.org/journal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cholarycomm@ecu.edu" TargetMode="External"/><Relationship Id="rId4" Type="http://schemas.openxmlformats.org/officeDocument/2006/relationships/hyperlink" Target="https://ecu.hosted.panopto.com/Panopto/Pages/Viewer.aspx?id=b3e8692c-325c-4192-bb89-b2820120fb89&amp;start=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cu.hosted.panopto.com/Panopto/Pages/Viewer.aspx?id=dbe7c3ed-1f2e-4244-a5cc-b27b01269db9&amp;start=0" TargetMode="External"/><Relationship Id="rId2" Type="http://schemas.openxmlformats.org/officeDocument/2006/relationships/hyperlink" Target="https://osf.io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ecu.hosted.panopto.com/Panopto/Pages/Viewer.aspx?id=d8b11d36-2aa3-4e91-825d-b20b015487e3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orcid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cholarlycomm@ec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B2BB2-146B-4714-8570-77C449AB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/>
          <a:lstStyle/>
          <a:p>
            <a:r>
              <a:rPr lang="en-US" dirty="0"/>
              <a:t>You’ve Written Your Article: </a:t>
            </a:r>
            <a:br>
              <a:rPr lang="en-US" dirty="0"/>
            </a:br>
            <a:r>
              <a:rPr lang="en-US" dirty="0"/>
              <a:t>Now What?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DEE731E-C361-4204-9B35-43843B693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Introduction to Scholarly Publishing for Early Career Faculty and Grad Students</a:t>
            </a:r>
          </a:p>
        </p:txBody>
      </p:sp>
      <p:pic>
        <p:nvPicPr>
          <p:cNvPr id="5" name="Picture Placeholder 4" descr="Person using vintage typewriter">
            <a:extLst>
              <a:ext uri="{FF2B5EF4-FFF2-40B4-BE49-F238E27FC236}">
                <a16:creationId xmlns:a16="http://schemas.microsoft.com/office/drawing/2014/main" id="{3B995B5D-BD30-D5B7-4CCC-9C44E6C2D4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957" b="239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666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9EE6-D691-CDEF-D3D4-ADFA178C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 anchor="ctr">
            <a:normAutofit/>
          </a:bodyPr>
          <a:lstStyle/>
          <a:p>
            <a:r>
              <a:rPr lang="en-US" dirty="0" err="1"/>
              <a:t>ORCId</a:t>
            </a:r>
            <a:r>
              <a:rPr lang="en-US" dirty="0"/>
              <a:t> and faculty 180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E322FF0-1EEF-4E83-8BB2-D271B5D4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CF9E7C0-37DE-1A7C-72D4-7782735225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9025" y="854249"/>
            <a:ext cx="10013950" cy="2853976"/>
          </a:xfrm>
          <a:noFill/>
        </p:spPr>
      </p:pic>
    </p:spTree>
    <p:extLst>
      <p:ext uri="{BB962C8B-B14F-4D97-AF65-F5344CB8AC3E}">
        <p14:creationId xmlns:p14="http://schemas.microsoft.com/office/powerpoint/2010/main" val="38342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89D50-0040-71A2-A74B-ECAE5FD4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1079500"/>
            <a:ext cx="3322637" cy="4689475"/>
          </a:xfrm>
        </p:spPr>
        <p:txBody>
          <a:bodyPr anchor="ctr">
            <a:normAutofit/>
          </a:bodyPr>
          <a:lstStyle/>
          <a:p>
            <a:pPr algn="ctr"/>
            <a:r>
              <a:rPr lang="en-US" sz="2600"/>
              <a:t>Funding requirements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C539A6-154F-2954-04E9-3869F99A5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659996"/>
              </p:ext>
            </p:extLst>
          </p:nvPr>
        </p:nvGraphicFramePr>
        <p:xfrm>
          <a:off x="4981575" y="540000"/>
          <a:ext cx="6669431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48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CAF7-A054-B89C-31BA-9D5E0854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 anchor="ctr">
            <a:normAutofit/>
          </a:bodyPr>
          <a:lstStyle/>
          <a:p>
            <a:r>
              <a:rPr lang="en-US"/>
              <a:t>Peer review type</a:t>
            </a:r>
          </a:p>
        </p:txBody>
      </p:sp>
      <p:sp>
        <p:nvSpPr>
          <p:cNvPr id="56" name="Slide Number Placeholder 4">
            <a:extLst>
              <a:ext uri="{FF2B5EF4-FFF2-40B4-BE49-F238E27FC236}">
                <a16:creationId xmlns:a16="http://schemas.microsoft.com/office/drawing/2014/main" id="{04213607-C100-020C-B647-DA67ED20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CC1C915D-DA6F-304E-B09E-12B4FC410EE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70889710"/>
              </p:ext>
            </p:extLst>
          </p:nvPr>
        </p:nvGraphicFramePr>
        <p:xfrm>
          <a:off x="1089025" y="209550"/>
          <a:ext cx="10013950" cy="414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526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A120-7028-B014-601F-31C5A4A8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1754762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What you might hear after peer review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E65D8E8-8B29-4B98-DC88-53BD68DAB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47950"/>
            <a:ext cx="4633913" cy="38332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Exact language and options varies by publisher, some possibilities include:</a:t>
            </a:r>
          </a:p>
          <a:p>
            <a:pPr marL="359410" indent="-3594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Accepted</a:t>
            </a:r>
          </a:p>
          <a:p>
            <a:pPr marL="359410" indent="-3594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Accepted with Minimal Revisions</a:t>
            </a:r>
          </a:p>
          <a:p>
            <a:pPr marL="359410" indent="-3594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Revise and Resubmit</a:t>
            </a:r>
          </a:p>
          <a:p>
            <a:pPr marL="359410" indent="-3594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Out of Journal Scope</a:t>
            </a:r>
          </a:p>
          <a:p>
            <a:pPr marL="359410"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some publishers might recommend a different journal in their company that might fit better</a:t>
            </a:r>
          </a:p>
          <a:p>
            <a:pPr marL="359410" indent="-3594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Rejected</a:t>
            </a:r>
          </a:p>
          <a:p>
            <a:pPr marL="359410" indent="-359410">
              <a:lnSpc>
                <a:spcPct val="100000"/>
              </a:lnSpc>
              <a:buClr>
                <a:srgbClr val="EF8C6A"/>
              </a:buClr>
            </a:pPr>
            <a:endParaRPr lang="en-US" sz="1600" dirty="0"/>
          </a:p>
          <a:p>
            <a:pPr marL="0" indent="0">
              <a:lnSpc>
                <a:spcPct val="100000"/>
              </a:lnSpc>
              <a:buClr>
                <a:srgbClr val="EF8C6A"/>
              </a:buClr>
              <a:buNone/>
            </a:pPr>
            <a:r>
              <a:rPr lang="en-US" sz="1600" dirty="0"/>
              <a:t>It can take weeks to months to hear back after submitting your article, exact timelines vary by journal</a:t>
            </a:r>
          </a:p>
        </p:txBody>
      </p:sp>
      <p:pic>
        <p:nvPicPr>
          <p:cNvPr id="24" name="Picture 23" descr="One in a crowd">
            <a:extLst>
              <a:ext uri="{FF2B5EF4-FFF2-40B4-BE49-F238E27FC236}">
                <a16:creationId xmlns:a16="http://schemas.microsoft.com/office/drawing/2014/main" id="{CBCC11AE-266F-1DBF-91E1-1D8733570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3" r="8107"/>
          <a:stretch/>
        </p:blipFill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02106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9695-833E-8278-B5CA-7819380E6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 suspicious of email invitations from journals you don’t know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4ACD864-CEE6-EC75-3E9B-0F203608A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719" y="2311659"/>
            <a:ext cx="7439050" cy="3978275"/>
          </a:xfrm>
        </p:spPr>
      </p:pic>
      <p:pic>
        <p:nvPicPr>
          <p:cNvPr id="4" name="Graphic 3" descr="Flag with solid fill">
            <a:extLst>
              <a:ext uri="{FF2B5EF4-FFF2-40B4-BE49-F238E27FC236}">
                <a16:creationId xmlns:a16="http://schemas.microsoft.com/office/drawing/2014/main" id="{C842E318-54B6-73DA-9E6E-9A8E16BBC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97902">
            <a:off x="3529730" y="4160541"/>
            <a:ext cx="304800" cy="304800"/>
          </a:xfrm>
          <a:prstGeom prst="rect">
            <a:avLst/>
          </a:prstGeom>
        </p:spPr>
      </p:pic>
      <p:pic>
        <p:nvPicPr>
          <p:cNvPr id="6" name="Graphic 5" descr="Flag with solid fill">
            <a:extLst>
              <a:ext uri="{FF2B5EF4-FFF2-40B4-BE49-F238E27FC236}">
                <a16:creationId xmlns:a16="http://schemas.microsoft.com/office/drawing/2014/main" id="{8EC6C893-F8B1-718E-5ACB-3CAB4B709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51375">
            <a:off x="8543636" y="4091709"/>
            <a:ext cx="304800" cy="304800"/>
          </a:xfrm>
          <a:prstGeom prst="rect">
            <a:avLst/>
          </a:prstGeom>
        </p:spPr>
      </p:pic>
      <p:pic>
        <p:nvPicPr>
          <p:cNvPr id="8" name="Graphic 7" descr="Flag with solid fill">
            <a:extLst>
              <a:ext uri="{FF2B5EF4-FFF2-40B4-BE49-F238E27FC236}">
                <a16:creationId xmlns:a16="http://schemas.microsoft.com/office/drawing/2014/main" id="{C187D3C4-50AB-B3CC-B2E6-D383710AA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94691">
            <a:off x="2865231" y="3733800"/>
            <a:ext cx="304800" cy="304800"/>
          </a:xfrm>
          <a:prstGeom prst="rect">
            <a:avLst/>
          </a:prstGeom>
        </p:spPr>
      </p:pic>
      <p:pic>
        <p:nvPicPr>
          <p:cNvPr id="9" name="Graphic 8" descr="Flag with solid fill">
            <a:extLst>
              <a:ext uri="{FF2B5EF4-FFF2-40B4-BE49-F238E27FC236}">
                <a16:creationId xmlns:a16="http://schemas.microsoft.com/office/drawing/2014/main" id="{ACC61DE8-DE24-C093-FE9E-D6BF50D72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59711">
            <a:off x="3708400" y="28032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E88C-4518-8DA5-1DFF-70A65585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anchor="b">
            <a:normAutofit/>
          </a:bodyPr>
          <a:lstStyle/>
          <a:p>
            <a:r>
              <a:rPr lang="en-US"/>
              <a:t>Open Access</a:t>
            </a:r>
            <a:endParaRPr lang="en-US" dirty="0"/>
          </a:p>
        </p:txBody>
      </p:sp>
      <p:pic>
        <p:nvPicPr>
          <p:cNvPr id="12" name="Picture 11" descr="Close-up of open book against blurred bookshelf background">
            <a:extLst>
              <a:ext uri="{FF2B5EF4-FFF2-40B4-BE49-F238E27FC236}">
                <a16:creationId xmlns:a16="http://schemas.microsoft.com/office/drawing/2014/main" id="{31A7A248-6EE9-7FAF-3BBF-C329ED2388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23" r="-2" b="12186"/>
          <a:stretch/>
        </p:blipFill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C895DF9-4327-92A6-EB3F-1320895ED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anchor="t">
            <a:normAutofit/>
          </a:bodyPr>
          <a:lstStyle/>
          <a:p>
            <a:r>
              <a:rPr lang="en-US" sz="2200"/>
              <a:t>Taking research out from behind the paywalls</a:t>
            </a:r>
          </a:p>
        </p:txBody>
      </p:sp>
    </p:spTree>
    <p:extLst>
      <p:ext uri="{BB962C8B-B14F-4D97-AF65-F5344CB8AC3E}">
        <p14:creationId xmlns:p14="http://schemas.microsoft.com/office/powerpoint/2010/main" val="376072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84F35-6BE7-06C5-C6A0-A414ADC3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 anchor="ctr">
            <a:normAutofit/>
          </a:bodyPr>
          <a:lstStyle/>
          <a:p>
            <a:r>
              <a:rPr lang="en-US"/>
              <a:t>Types of open access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FBF5A98E-CBCB-C93A-FEE0-4713C419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B56905EE-4E4C-3C85-63F7-10BC050029A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66904177"/>
              </p:ext>
            </p:extLst>
          </p:nvPr>
        </p:nvGraphicFramePr>
        <p:xfrm>
          <a:off x="1089025" y="209550"/>
          <a:ext cx="10013950" cy="414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954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58D8B-0E0B-877F-BF74-FF188FFC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 anchor="ctr">
            <a:normAutofit/>
          </a:bodyPr>
          <a:lstStyle/>
          <a:p>
            <a:r>
              <a:rPr lang="en-US" dirty="0"/>
              <a:t>APC (Article Processing Charge/fee)</a:t>
            </a:r>
          </a:p>
        </p:txBody>
      </p:sp>
      <p:sp>
        <p:nvSpPr>
          <p:cNvPr id="59" name="Slide Number Placeholder 4">
            <a:extLst>
              <a:ext uri="{FF2B5EF4-FFF2-40B4-BE49-F238E27FC236}">
                <a16:creationId xmlns:a16="http://schemas.microsoft.com/office/drawing/2014/main" id="{AC2F9557-05A4-B172-78AB-6BCFF6B8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E3EDBE54-0B29-1C25-E33E-FEBB544F83B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28689836"/>
              </p:ext>
            </p:extLst>
          </p:nvPr>
        </p:nvGraphicFramePr>
        <p:xfrm>
          <a:off x="1089025" y="209550"/>
          <a:ext cx="10013950" cy="414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4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A769-5DFD-3CCC-1C0C-A9400DB1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94" y="1544200"/>
            <a:ext cx="3322637" cy="3769590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/>
              <a:t>Publishers with waived/reduced fees for ecu authors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242015C-B3B8-4AA6-C9C1-5F2E4C6155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108422"/>
              </p:ext>
            </p:extLst>
          </p:nvPr>
        </p:nvGraphicFramePr>
        <p:xfrm>
          <a:off x="4981575" y="540000"/>
          <a:ext cx="6669431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61FDC4-C4BE-850A-1369-AE19E191A2EB}"/>
              </a:ext>
            </a:extLst>
          </p:cNvPr>
          <p:cNvSpPr txBox="1"/>
          <p:nvPr/>
        </p:nvSpPr>
        <p:spPr>
          <a:xfrm>
            <a:off x="7408868" y="6390629"/>
            <a:ext cx="451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See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 Scholarship </a:t>
            </a:r>
            <a:r>
              <a:rPr lang="en-US" dirty="0">
                <a:solidFill>
                  <a:schemeClr val="bg1"/>
                </a:solidFill>
              </a:rPr>
              <a:t>for more info</a:t>
            </a:r>
          </a:p>
        </p:txBody>
      </p:sp>
    </p:spTree>
    <p:extLst>
      <p:ext uri="{BB962C8B-B14F-4D97-AF65-F5344CB8AC3E}">
        <p14:creationId xmlns:p14="http://schemas.microsoft.com/office/powerpoint/2010/main" val="253150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F6000-8B80-A12C-1BCA-D9DABFAB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 anchor="ctr">
            <a:normAutofit/>
          </a:bodyPr>
          <a:lstStyle/>
          <a:p>
            <a:r>
              <a:rPr lang="en-US"/>
              <a:t>CC licenses </a:t>
            </a:r>
          </a:p>
        </p:txBody>
      </p:sp>
      <p:sp>
        <p:nvSpPr>
          <p:cNvPr id="39" name="Slide Number Placeholder 4">
            <a:extLst>
              <a:ext uri="{FF2B5EF4-FFF2-40B4-BE49-F238E27FC236}">
                <a16:creationId xmlns:a16="http://schemas.microsoft.com/office/drawing/2014/main" id="{CACE08B0-784D-4630-2492-9D81B93A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Content Placeholder 4" descr="A black and white chart with black text&#10;&#10;Description automatically generated">
            <a:extLst>
              <a:ext uri="{FF2B5EF4-FFF2-40B4-BE49-F238E27FC236}">
                <a16:creationId xmlns:a16="http://schemas.microsoft.com/office/drawing/2014/main" id="{7B5E883D-DC8A-E6C6-F6B2-AD44AF7DF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6" b="2"/>
          <a:stretch/>
        </p:blipFill>
        <p:spPr>
          <a:xfrm>
            <a:off x="3586551" y="217488"/>
            <a:ext cx="5018899" cy="4344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62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4B12-818C-B977-697E-36EFF298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255A4-7419-1267-23F3-D15E5E39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5BE58-26E1-DF73-C2CC-0F5B7E3D6C7A}"/>
              </a:ext>
            </a:extLst>
          </p:cNvPr>
          <p:cNvSpPr txBox="1"/>
          <p:nvPr/>
        </p:nvSpPr>
        <p:spPr>
          <a:xfrm>
            <a:off x="838200" y="2831755"/>
            <a:ext cx="7494296" cy="3495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Finding a Journal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Peer Review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Navigating Journal Requirements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Open Access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Post Publication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355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9C2C-1037-D507-49CD-C2B50AC8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 anchor="ctr">
            <a:normAutofit/>
          </a:bodyPr>
          <a:lstStyle/>
          <a:p>
            <a:r>
              <a:rPr lang="en-US"/>
              <a:t>Pre-prints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352DF9E-4AC3-41AF-D2C1-0CC939E8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3" b="-4"/>
          <a:stretch/>
        </p:blipFill>
        <p:spPr>
          <a:xfrm>
            <a:off x="-3175" y="268093"/>
            <a:ext cx="6196013" cy="406669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6E4D-D66B-E412-54E9-7A4D0E8877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718" y="327025"/>
            <a:ext cx="5073194" cy="394998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Common in math, physics, and computer science</a:t>
            </a:r>
          </a:p>
          <a:p>
            <a:pPr>
              <a:lnSpc>
                <a:spcPct val="100000"/>
              </a:lnSpc>
            </a:pPr>
            <a:r>
              <a:rPr lang="en-US"/>
              <a:t>Gained popularity during covid when researchers couldn’t wait for peer review to get new research on covid vaccine and medications</a:t>
            </a:r>
          </a:p>
          <a:p>
            <a:pPr>
              <a:lnSpc>
                <a:spcPct val="100000"/>
              </a:lnSpc>
            </a:pPr>
            <a:r>
              <a:rPr lang="en-US"/>
              <a:t>Puts article in world before submitting to journal- hinges on open peer review where other researchers comment on the article and the authors adapt/update as they get feedback</a:t>
            </a:r>
          </a:p>
          <a:p>
            <a:pPr>
              <a:lnSpc>
                <a:spcPct val="100000"/>
              </a:lnSpc>
            </a:pPr>
            <a:r>
              <a:rPr lang="en-US"/>
              <a:t>Examples: </a:t>
            </a:r>
            <a:r>
              <a:rPr lang="en-US">
                <a:hlinkClick r:id="rId3"/>
              </a:rPr>
              <a:t>arXiv</a:t>
            </a:r>
            <a:r>
              <a:rPr lang="en-US"/>
              <a:t>; </a:t>
            </a:r>
            <a:r>
              <a:rPr lang="en-US">
                <a:hlinkClick r:id="rId4"/>
              </a:rPr>
              <a:t>ASAPbio</a:t>
            </a:r>
            <a:r>
              <a:rPr lang="en-US"/>
              <a:t> preprint directory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A64C53D-7F16-7851-5A7E-6EA3880D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3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E88C-4518-8DA5-1DFF-70A65585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anchor="b">
            <a:normAutofit/>
          </a:bodyPr>
          <a:lstStyle/>
          <a:p>
            <a:r>
              <a:rPr lang="en-US" dirty="0"/>
              <a:t>Post-Publication</a:t>
            </a:r>
          </a:p>
        </p:txBody>
      </p:sp>
      <p:pic>
        <p:nvPicPr>
          <p:cNvPr id="5" name="Picture 4" descr="A pile of newspapers">
            <a:extLst>
              <a:ext uri="{FF2B5EF4-FFF2-40B4-BE49-F238E27FC236}">
                <a16:creationId xmlns:a16="http://schemas.microsoft.com/office/drawing/2014/main" id="{F80A7AEC-C0BA-A559-E174-1CD9236F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824" r="-2" b="34249"/>
          <a:stretch/>
        </p:blipFill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C895DF9-4327-92A6-EB3F-1320895ED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anchor="t">
            <a:normAutofit/>
          </a:bodyPr>
          <a:lstStyle/>
          <a:p>
            <a:r>
              <a:rPr lang="en-US" sz="2200"/>
              <a:t>Metrics and Repositories</a:t>
            </a:r>
          </a:p>
        </p:txBody>
      </p:sp>
    </p:spTree>
    <p:extLst>
      <p:ext uri="{BB962C8B-B14F-4D97-AF65-F5344CB8AC3E}">
        <p14:creationId xmlns:p14="http://schemas.microsoft.com/office/powerpoint/2010/main" val="1447674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C8BA-80B6-F387-5A14-3D0660F0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Open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B66A2-6831-EABB-AAFB-9D787F4905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Repositories</a:t>
            </a:r>
          </a:p>
          <a:p>
            <a:r>
              <a:rPr lang="en-US" dirty="0" err="1"/>
              <a:t>ScholarShip</a:t>
            </a:r>
            <a:r>
              <a:rPr lang="en-US" dirty="0"/>
              <a:t>- Institutional Repository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https://thescholarship.ecu.edu/home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US" dirty="0"/>
              <a:t>Research gate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</a:t>
            </a:r>
          </a:p>
          <a:p>
            <a:r>
              <a:rPr lang="en-US" dirty="0" err="1"/>
              <a:t>Scholars@ECU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https://faculty180.ecu.edu/scholars/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US" dirty="0"/>
              <a:t>Field specific repositories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01799-A2EC-63F0-2C37-2E2543897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After an embargo, you can usually put paywalled articles free online in repositories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EF83215-C612-E69F-2937-2DA813F3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227" y="3199093"/>
            <a:ext cx="5097695" cy="29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32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AE3D-FFF3-3821-CD95-542ABB338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862151"/>
            <a:ext cx="6120000" cy="1009486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87D4-8ECA-1B61-7DA4-863A60C0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310207"/>
            <a:ext cx="6121400" cy="42660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600" u="sng" dirty="0"/>
              <a:t>Journal Level</a:t>
            </a:r>
          </a:p>
          <a:p>
            <a:pPr>
              <a:lnSpc>
                <a:spcPct val="115000"/>
              </a:lnSpc>
            </a:pPr>
            <a:r>
              <a:rPr lang="en-US" sz="1600" b="1" dirty="0"/>
              <a:t>Journal Citation Report- </a:t>
            </a:r>
            <a:r>
              <a:rPr lang="en-US" sz="1600" dirty="0"/>
              <a:t># of citations to articles published 2 years before/ total # of articles published during a 2 year span</a:t>
            </a:r>
          </a:p>
          <a:p>
            <a:pPr>
              <a:lnSpc>
                <a:spcPct val="115000"/>
              </a:lnSpc>
            </a:pPr>
            <a:r>
              <a:rPr lang="en-US" sz="1600" b="1" dirty="0" err="1"/>
              <a:t>SCImago</a:t>
            </a:r>
            <a:r>
              <a:rPr lang="en-US" sz="1600" b="1" dirty="0"/>
              <a:t> Journal Rank- </a:t>
            </a:r>
            <a:r>
              <a:rPr lang="en-US" sz="1600" dirty="0"/>
              <a:t>based on number of journals in database, number of papers from journal in database, number of citations 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https://www.scimagojr.com/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600" u="sng" dirty="0"/>
              <a:t>Article Level</a:t>
            </a:r>
          </a:p>
          <a:p>
            <a:pPr>
              <a:lnSpc>
                <a:spcPct val="115000"/>
              </a:lnSpc>
            </a:pPr>
            <a:r>
              <a:rPr lang="en-US" sz="1600" b="1" dirty="0"/>
              <a:t>Citation counts- </a:t>
            </a:r>
            <a:r>
              <a:rPr lang="en-US" sz="1600" dirty="0"/>
              <a:t>google scholar, </a:t>
            </a:r>
            <a:r>
              <a:rPr lang="en-US" sz="1600" dirty="0" err="1"/>
              <a:t>proquest</a:t>
            </a:r>
            <a:r>
              <a:rPr lang="en-US" sz="1600" dirty="0"/>
              <a:t> database, </a:t>
            </a:r>
            <a:r>
              <a:rPr lang="en-US" sz="1600" dirty="0" err="1"/>
              <a:t>medline</a:t>
            </a:r>
            <a:r>
              <a:rPr lang="en-US" sz="1600" dirty="0"/>
              <a:t>, or publisher platform</a:t>
            </a:r>
          </a:p>
          <a:p>
            <a:pPr>
              <a:lnSpc>
                <a:spcPct val="115000"/>
              </a:lnSpc>
            </a:pPr>
            <a:r>
              <a:rPr lang="en-US" sz="1600" b="1" dirty="0" err="1"/>
              <a:t>Altmetrics</a:t>
            </a:r>
            <a:r>
              <a:rPr lang="en-US" sz="1600" dirty="0"/>
              <a:t>- media citations (tweets, blog posts, news mentions, etc.)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600" i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OFE Workshop Recording</a:t>
            </a:r>
            <a:endParaRPr lang="en-US" sz="1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1300" dirty="0"/>
          </a:p>
        </p:txBody>
      </p:sp>
      <p:pic>
        <p:nvPicPr>
          <p:cNvPr id="5" name="Picture 4" descr="Office workers at whiteboard">
            <a:extLst>
              <a:ext uri="{FF2B5EF4-FFF2-40B4-BE49-F238E27FC236}">
                <a16:creationId xmlns:a16="http://schemas.microsoft.com/office/drawing/2014/main" id="{1F4B687E-73A6-E430-2D05-FA819FBCD9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60" r="25162" b="-1"/>
          <a:stretch/>
        </p:blipFill>
        <p:spPr>
          <a:xfrm>
            <a:off x="8321011" y="10"/>
            <a:ext cx="38709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70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6142-2E18-92C8-44B6-3068E230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9D2F-906D-DA12-BE65-5C9CEA87F5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kaefringa22@ecu.edu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scholarlycomm@ecu.edu</a:t>
            </a:r>
            <a:r>
              <a:rPr lang="en-US" dirty="0"/>
              <a:t> </a:t>
            </a:r>
          </a:p>
        </p:txBody>
      </p:sp>
      <p:pic>
        <p:nvPicPr>
          <p:cNvPr id="6" name="Picture Placeholder 5" descr="Books on a briefcase">
            <a:extLst>
              <a:ext uri="{FF2B5EF4-FFF2-40B4-BE49-F238E27FC236}">
                <a16:creationId xmlns:a16="http://schemas.microsoft.com/office/drawing/2014/main" id="{28097BA7-627A-69E7-7A7B-BC26C9B1F3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4657" r="14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419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369D-E293-69FB-475A-688258AA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Finding a Journal</a:t>
            </a:r>
          </a:p>
        </p:txBody>
      </p:sp>
      <p:pic>
        <p:nvPicPr>
          <p:cNvPr id="5" name="Picture 4" descr="Person sitting on floor using laptop">
            <a:extLst>
              <a:ext uri="{FF2B5EF4-FFF2-40B4-BE49-F238E27FC236}">
                <a16:creationId xmlns:a16="http://schemas.microsoft.com/office/drawing/2014/main" id="{5F1B3B5D-7FA0-0E53-A26D-845EA0577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45" b="-1"/>
          <a:stretch/>
        </p:blipFill>
        <p:spPr>
          <a:xfrm>
            <a:off x="-3175" y="10"/>
            <a:ext cx="6196013" cy="460286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75554-D9C3-CB89-8827-D5229AEEEC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718" y="1234440"/>
            <a:ext cx="5073194" cy="3042572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 err="1"/>
              <a:t>Libguide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https://libguides.ecu.edu/journalpub</a:t>
            </a:r>
            <a:endParaRPr lang="en-US" dirty="0"/>
          </a:p>
          <a:p>
            <a:pPr lvl="1"/>
            <a:r>
              <a:rPr lang="en-US" sz="1800" dirty="0">
                <a:solidFill>
                  <a:schemeClr val="tx2"/>
                </a:solidFill>
                <a:hlinkClick r:id="rId4"/>
              </a:rPr>
              <a:t>https://library.ecu.edu/</a:t>
            </a:r>
            <a:r>
              <a:rPr lang="en-US" sz="1800" dirty="0">
                <a:solidFill>
                  <a:schemeClr val="tx2"/>
                </a:solidFill>
              </a:rPr>
              <a:t> &gt; Research Guides &gt; Faculty Resources &gt; Journal Selection and Evaluation</a:t>
            </a:r>
          </a:p>
          <a:p>
            <a:r>
              <a:rPr lang="en-US" dirty="0"/>
              <a:t>Ask your department if they have a list of preferred journals/look at where your mentors have published</a:t>
            </a:r>
          </a:p>
          <a:p>
            <a:r>
              <a:rPr lang="en-US" dirty="0"/>
              <a:t>Look at the journals that publish the papers you are citing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0D16D11-C38E-F52A-EBA7-D5789D83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46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E165D-018D-536F-F5E5-E4591A46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31813"/>
            <a:ext cx="6120000" cy="13398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Things to consider for journals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F87B2FC-8E4C-6B39-5929-33499369D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0098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700" b="1" u="sng" dirty="0"/>
              <a:t>Publishing Timeline: </a:t>
            </a:r>
            <a:r>
              <a:rPr lang="en-US" sz="1700" dirty="0"/>
              <a:t>one issue a year, special issues only, one issue a month, etc.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700" b="1" i="0" u="sng" dirty="0"/>
              <a:t>What Article Types they Accept: </a:t>
            </a:r>
            <a:r>
              <a:rPr lang="en-US" sz="1700" dirty="0"/>
              <a:t>O</a:t>
            </a:r>
            <a:r>
              <a:rPr lang="en-US" sz="1700" i="0" dirty="0"/>
              <a:t>riginal research only? Reviews? Case studies? Etc.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700" b="1" u="sng" dirty="0"/>
              <a:t>Audience</a:t>
            </a:r>
            <a:r>
              <a:rPr lang="en-US" sz="1700" dirty="0"/>
              <a:t>: is it a professional/trade or scholarly journal (especially for education journals and other professions)- who do you want to read it/who do you want to influence?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700" b="1" u="sng" dirty="0"/>
              <a:t>Value/'Prestige'</a:t>
            </a:r>
            <a:r>
              <a:rPr lang="en-US" sz="1700" b="1" dirty="0"/>
              <a:t>:</a:t>
            </a:r>
            <a:r>
              <a:rPr lang="en-US" sz="1700" b="1" i="0" dirty="0"/>
              <a:t> </a:t>
            </a:r>
            <a:r>
              <a:rPr lang="en-US" sz="1700" i="0" dirty="0"/>
              <a:t>what is the acceptance rate? The citation rate? What does your department/field value?</a:t>
            </a:r>
            <a:r>
              <a:rPr lang="en-US" sz="1700" dirty="0"/>
              <a:t>	</a:t>
            </a:r>
          </a:p>
          <a:p>
            <a:pPr marL="359410" indent="-359410">
              <a:lnSpc>
                <a:spcPct val="115000"/>
              </a:lnSpc>
            </a:pPr>
            <a:endParaRPr lang="en-US" sz="170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24" name="Picture 23" descr="Open book">
            <a:extLst>
              <a:ext uri="{FF2B5EF4-FFF2-40B4-BE49-F238E27FC236}">
                <a16:creationId xmlns:a16="http://schemas.microsoft.com/office/drawing/2014/main" id="{7427BA40-FA79-B559-C6B9-D3960E0D4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3" r="31477"/>
          <a:stretch/>
        </p:blipFill>
        <p:spPr>
          <a:xfrm>
            <a:off x="8324850" y="531813"/>
            <a:ext cx="3326162" cy="57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2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FC69-B779-3A37-117D-1A644DD9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Avoiding Predatory Publishers</a:t>
            </a:r>
          </a:p>
        </p:txBody>
      </p:sp>
      <p:pic>
        <p:nvPicPr>
          <p:cNvPr id="25" name="Picture 24" descr="A book on a table&#10;&#10;AI-generated content may be incorrect.">
            <a:extLst>
              <a:ext uri="{FF2B5EF4-FFF2-40B4-BE49-F238E27FC236}">
                <a16:creationId xmlns:a16="http://schemas.microsoft.com/office/drawing/2014/main" id="{AC4F945C-B367-EB69-5730-77E5A11E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8" r="15612" b="-1"/>
          <a:stretch/>
        </p:blipFill>
        <p:spPr>
          <a:xfrm>
            <a:off x="-3175" y="10"/>
            <a:ext cx="6196013" cy="4602867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46BB028-3AF5-41A6-CF37-8A9FCB37C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718" y="327025"/>
            <a:ext cx="5073194" cy="3949987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>
                <a:hlinkClick r:id="rId3"/>
              </a:rPr>
              <a:t>Think check submit</a:t>
            </a:r>
            <a:endParaRPr lang="en-US" dirty="0"/>
          </a:p>
          <a:p>
            <a:pPr lvl="1"/>
            <a:r>
              <a:rPr lang="en-US" sz="1800" dirty="0">
                <a:solidFill>
                  <a:schemeClr val="tx2"/>
                </a:solidFill>
                <a:hlinkClick r:id="rId4"/>
              </a:rPr>
              <a:t>OFE workshop recording</a:t>
            </a:r>
            <a:endParaRPr lang="en-US" sz="180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US" dirty="0"/>
              <a:t>You can always reach out to </a:t>
            </a:r>
            <a:r>
              <a:rPr lang="en-US" dirty="0">
                <a:hlinkClick r:id="rId5"/>
              </a:rPr>
              <a:t>Scholarycomm@ecu.edu</a:t>
            </a:r>
            <a:r>
              <a:rPr lang="en-US" dirty="0"/>
              <a:t> with your journal title if you are unsure</a:t>
            </a:r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30431140-E85B-2BB8-7A32-46626C27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6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F4A6-2FB7-9DF5-5423-251046FA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397324"/>
          </a:xfrm>
        </p:spPr>
        <p:txBody>
          <a:bodyPr anchor="ctr">
            <a:normAutofit/>
          </a:bodyPr>
          <a:lstStyle/>
          <a:p>
            <a:r>
              <a:rPr lang="en-US" dirty="0"/>
              <a:t>Navigating Journal Requirements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912482E-D731-00C5-C22B-CE8C8CDF1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00400"/>
            <a:ext cx="4633913" cy="29130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Pre-prints/Dissertations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Contributor Roles Taxonomy (</a:t>
            </a:r>
            <a:r>
              <a:rPr lang="en-US" sz="2200" dirty="0" err="1"/>
              <a:t>CRediT</a:t>
            </a:r>
            <a:r>
              <a:rPr lang="en-US" sz="2200" dirty="0"/>
              <a:t>)- listing authors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Data sharing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</a:rPr>
              <a:t>	</a:t>
            </a:r>
            <a:r>
              <a:rPr lang="en-US" sz="2200" dirty="0">
                <a:solidFill>
                  <a:schemeClr val="tx2"/>
                </a:solidFill>
                <a:hlinkClick r:id="rId2"/>
              </a:rPr>
              <a:t>OSF</a:t>
            </a:r>
            <a:endParaRPr lang="en-US" sz="22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</a:rPr>
              <a:t>	Harvard Dataverse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  <a:hlinkClick r:id="rId3"/>
              </a:rPr>
              <a:t>OFE workshop recording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30" name="Picture 29" descr="A person reaching for a paper on a table full of paper and sticky notes">
            <a:extLst>
              <a:ext uri="{FF2B5EF4-FFF2-40B4-BE49-F238E27FC236}">
                <a16:creationId xmlns:a16="http://schemas.microsoft.com/office/drawing/2014/main" id="{2D86A1AA-6539-1509-8C51-22DED93CA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2" r="16716" b="-2"/>
          <a:stretch/>
        </p:blipFill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5992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8002-9ABD-F743-8DDF-C3A3B0E2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Journal style requirements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85E4070-30D3-FE8A-0632-F0D8C126E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113174"/>
              </p:ext>
            </p:extLst>
          </p:nvPr>
        </p:nvGraphicFramePr>
        <p:xfrm>
          <a:off x="838200" y="1949450"/>
          <a:ext cx="10515600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102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0AA4-C76D-627D-3B89-426B82B0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33"/>
            <a:ext cx="442678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Generative Ai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B63D-A6D4-1FAE-B4BA-22A61138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44" y="2764655"/>
            <a:ext cx="4934294" cy="370637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1600" dirty="0"/>
              <a:t>Disclosure </a:t>
            </a:r>
            <a:r>
              <a:rPr lang="en-US" sz="1600" b="1" u="sng" dirty="0"/>
              <a:t>required </a:t>
            </a:r>
            <a:r>
              <a:rPr lang="en-US" sz="1600" dirty="0"/>
              <a:t>for all journals</a:t>
            </a:r>
          </a:p>
          <a:p>
            <a:pPr lvl="1">
              <a:lnSpc>
                <a:spcPct val="115000"/>
              </a:lnSpc>
            </a:pPr>
            <a:r>
              <a:rPr lang="en-US" sz="1600" dirty="0"/>
              <a:t>	which software, for what, how you verified validity of information</a:t>
            </a:r>
          </a:p>
          <a:p>
            <a:pPr>
              <a:lnSpc>
                <a:spcPct val="115000"/>
              </a:lnSpc>
            </a:pPr>
            <a:r>
              <a:rPr lang="en-US" sz="1600" dirty="0"/>
              <a:t>Most allow AI for brainstorming and grammar, but journals vary for content creation</a:t>
            </a:r>
          </a:p>
          <a:p>
            <a:pPr lvl="1">
              <a:lnSpc>
                <a:spcPct val="115000"/>
              </a:lnSpc>
            </a:pPr>
            <a:r>
              <a:rPr lang="en-US" sz="1600" dirty="0"/>
              <a:t>	check author guidelines or publishing ethics</a:t>
            </a:r>
          </a:p>
          <a:p>
            <a:pPr lvl="1">
              <a:lnSpc>
                <a:spcPct val="115000"/>
              </a:lnSpc>
            </a:pPr>
            <a:endParaRPr lang="en-US" sz="1600" dirty="0"/>
          </a:p>
          <a:p>
            <a:pPr lvl="1">
              <a:lnSpc>
                <a:spcPct val="115000"/>
              </a:lnSpc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OFE Workshop recording 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1600" dirty="0"/>
          </a:p>
          <a:p>
            <a:pPr marL="0" indent="0">
              <a:lnSpc>
                <a:spcPct val="115000"/>
              </a:lnSpc>
              <a:buNone/>
            </a:pPr>
            <a:endParaRPr lang="en-US" sz="1600" dirty="0"/>
          </a:p>
          <a:p>
            <a:pPr marL="0" indent="0">
              <a:lnSpc>
                <a:spcPct val="115000"/>
              </a:lnSpc>
              <a:buNone/>
            </a:pPr>
            <a:endParaRPr lang="en-US" sz="1600" dirty="0"/>
          </a:p>
          <a:p>
            <a:pPr marL="0" indent="0">
              <a:lnSpc>
                <a:spcPct val="115000"/>
              </a:lnSpc>
              <a:buNone/>
            </a:pPr>
            <a:endParaRPr lang="en-US" sz="1300" dirty="0"/>
          </a:p>
          <a:p>
            <a:pPr marL="0" indent="0">
              <a:lnSpc>
                <a:spcPct val="115000"/>
              </a:lnSpc>
              <a:buNone/>
            </a:pPr>
            <a:endParaRPr lang="en-US" sz="1300" dirty="0"/>
          </a:p>
          <a:p>
            <a:pPr marL="0" indent="0">
              <a:lnSpc>
                <a:spcPct val="115000"/>
              </a:lnSpc>
              <a:buNone/>
            </a:pPr>
            <a:endParaRPr lang="en-US" sz="1300" dirty="0"/>
          </a:p>
          <a:p>
            <a:pPr marL="0" indent="0">
              <a:lnSpc>
                <a:spcPct val="115000"/>
              </a:lnSpc>
              <a:buNone/>
            </a:pPr>
            <a:endParaRPr lang="en-US" sz="1300" dirty="0"/>
          </a:p>
        </p:txBody>
      </p:sp>
      <p:pic>
        <p:nvPicPr>
          <p:cNvPr id="5" name="Picture 4" descr="Toy robot under a light bulb on a green brick wall">
            <a:extLst>
              <a:ext uri="{FF2B5EF4-FFF2-40B4-BE49-F238E27FC236}">
                <a16:creationId xmlns:a16="http://schemas.microsoft.com/office/drawing/2014/main" id="{E73AD173-5161-429C-4B9B-A84BEC973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5" r="13263"/>
          <a:stretch/>
        </p:blipFill>
        <p:spPr>
          <a:xfrm>
            <a:off x="6654800" y="540033"/>
            <a:ext cx="4996212" cy="57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5E0A-C279-043F-7DFF-BB0F3B9D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 anchor="ctr">
            <a:normAutofit/>
          </a:bodyPr>
          <a:lstStyle/>
          <a:p>
            <a:r>
              <a:rPr lang="en-US" dirty="0" err="1"/>
              <a:t>Orcid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https://orcid.org/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5" name="Picture 4" descr="A green circle with white letters&#10;&#10;Description automatically generated">
            <a:extLst>
              <a:ext uri="{FF2B5EF4-FFF2-40B4-BE49-F238E27FC236}">
                <a16:creationId xmlns:a16="http://schemas.microsoft.com/office/drawing/2014/main" id="{74D06283-7B8E-2C5E-19CD-CDFF4EC3E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58" b="10954"/>
          <a:stretch/>
        </p:blipFill>
        <p:spPr>
          <a:xfrm>
            <a:off x="-3175" y="10"/>
            <a:ext cx="6196013" cy="460286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CB013-2017-2266-1725-F97149CB19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718" y="327025"/>
            <a:ext cx="5073194" cy="3949987"/>
          </a:xfrm>
        </p:spPr>
        <p:txBody>
          <a:bodyPr anchor="ctr">
            <a:normAutofit/>
          </a:bodyPr>
          <a:lstStyle/>
          <a:p>
            <a:r>
              <a:rPr lang="en-US" dirty="0"/>
              <a:t>Links your work to YOU (name changes, institution changes, too many John Smiths in Physics, etc.)</a:t>
            </a:r>
          </a:p>
          <a:p>
            <a:r>
              <a:rPr lang="en-US" dirty="0"/>
              <a:t>Can autofill information for publishers</a:t>
            </a:r>
          </a:p>
          <a:p>
            <a:r>
              <a:rPr lang="en-US" dirty="0"/>
              <a:t>Can autofill information into Faculty 180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would like help, you can email your CV to </a:t>
            </a:r>
            <a:r>
              <a:rPr lang="en-US" dirty="0">
                <a:hlinkClick r:id="rId4"/>
              </a:rPr>
              <a:t>scholarlycomm@ecu.edu</a:t>
            </a:r>
            <a:r>
              <a:rPr lang="en-US" dirty="0"/>
              <a:t> and we can do it for you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8740C2B-BC0E-6969-F102-A9219BF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99514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_Win32_JC_SL_v2.potx" id="{3AE72815-1858-46F4-811F-A326AF0F1EC5}" vid="{2AFCD58D-8B70-4D6F-B6A4-85E45CC650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578DBA-2233-4100-A154-9B2EE99CB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0DF15B-6C3C-4D75-B10D-16EE1DCCB68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66CE74E-0E49-4DCF-8160-81B293B5DD1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Blockprint design</Template>
  <TotalTime>5425</TotalTime>
  <Words>1009</Words>
  <Application>Microsoft Office PowerPoint</Application>
  <PresentationFormat>Widescreen</PresentationFormat>
  <Paragraphs>144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BlockprintVTI</vt:lpstr>
      <vt:lpstr>You’ve Written Your Article:  Now What?</vt:lpstr>
      <vt:lpstr>Agenda</vt:lpstr>
      <vt:lpstr>Finding a Journal</vt:lpstr>
      <vt:lpstr>Things to consider for journals</vt:lpstr>
      <vt:lpstr>Avoiding Predatory Publishers</vt:lpstr>
      <vt:lpstr>Navigating Journal Requirements</vt:lpstr>
      <vt:lpstr>Journal style requirements</vt:lpstr>
      <vt:lpstr>Generative Ai</vt:lpstr>
      <vt:lpstr>Orcid https://orcid.org/ </vt:lpstr>
      <vt:lpstr>ORCId and faculty 180</vt:lpstr>
      <vt:lpstr>Funding requirements</vt:lpstr>
      <vt:lpstr>Peer review type</vt:lpstr>
      <vt:lpstr>What you might hear after peer review</vt:lpstr>
      <vt:lpstr>Be suspicious of email invitations from journals you don’t know</vt:lpstr>
      <vt:lpstr>Open Access</vt:lpstr>
      <vt:lpstr>Types of open access</vt:lpstr>
      <vt:lpstr>APC (Article Processing Charge/fee)</vt:lpstr>
      <vt:lpstr>Publishers with waived/reduced fees for ecu authors</vt:lpstr>
      <vt:lpstr>CC licenses </vt:lpstr>
      <vt:lpstr>Pre-prints</vt:lpstr>
      <vt:lpstr>Post-Publication</vt:lpstr>
      <vt:lpstr>Green Open Access</vt:lpstr>
      <vt:lpstr>Metrics</vt:lpstr>
      <vt:lpstr>Thank you!</vt:lpstr>
    </vt:vector>
  </TitlesOfParts>
  <Company>East Carolina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Kaefring, Allison Christine</dc:creator>
  <cp:lastModifiedBy>Kaefring, Allison Christine</cp:lastModifiedBy>
  <cp:revision>2</cp:revision>
  <dcterms:created xsi:type="dcterms:W3CDTF">2025-03-28T17:56:08Z</dcterms:created>
  <dcterms:modified xsi:type="dcterms:W3CDTF">2025-04-09T19:20:17Z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